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2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5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3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4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5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2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9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0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CC08-56BE-4A4F-8B55-B68DA0C4F4C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9D28-103C-48FD-9271-14FC44A63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3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che3.youla.io/files/images/720_720_out/5c/75/5c75853062e1c675ac5fb3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2" y="139485"/>
            <a:ext cx="5038886" cy="671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4854" y="790414"/>
            <a:ext cx="5951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школа: навстречу друг другу.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9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емья и школа - это берег и море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39" y="254224"/>
            <a:ext cx="10600841" cy="648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9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одолжается прием заявок на участие во Всероссийском конкурсе детского ри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9" y="728420"/>
            <a:ext cx="6776158" cy="520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46197" y="728418"/>
            <a:ext cx="43085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Романтическое отношение </a:t>
            </a:r>
            <a:r>
              <a:rPr lang="ru-RU" sz="4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школе…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4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 вещей, которые вы должны знать об учителях вашего ребенка Учитель, Травл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17" y="893655"/>
            <a:ext cx="4183952" cy="370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9417" y="5052447"/>
            <a:ext cx="3177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Жалуется дома:   «Учительница плохо относится </a:t>
            </a:r>
          </a:p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детям».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учиться дома&amp;quot;, в рамках которой вы можете оказать и/или получить помощ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342" y="893655"/>
            <a:ext cx="4737079" cy="362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7810" y="5083444"/>
            <a:ext cx="4442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в школе: «Дома мне мешают учить уроки».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325" y="836908"/>
            <a:ext cx="91904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1Постоянное общение между учителем и семьей.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2.Вмешательство в личную жизнь ребёнка  должна быть разумно определена.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3.Глубокое знание интересов, настроений, возможностей учеников.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Семья и школа – союзники, а не конкуренты.</a:t>
            </a:r>
          </a:p>
        </p:txBody>
      </p:sp>
    </p:spTree>
    <p:extLst>
      <p:ext uri="{BB962C8B-B14F-4D97-AF65-F5344CB8AC3E}">
        <p14:creationId xmlns:p14="http://schemas.microsoft.com/office/powerpoint/2010/main" val="2777495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2022-03-29T18:54:23Z</dcterms:created>
  <dcterms:modified xsi:type="dcterms:W3CDTF">2022-03-29T19:49:29Z</dcterms:modified>
</cp:coreProperties>
</file>