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42E009-3725-48BD-9145-5DE0B971837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2FFD26-7E88-4B87-BBB4-3E78203D8A4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071678"/>
            <a:ext cx="7406640" cy="171451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Библиотека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Здания  библиотек</a:t>
            </a:r>
            <a:endParaRPr lang="ru-RU" dirty="0"/>
          </a:p>
        </p:txBody>
      </p:sp>
      <p:pic>
        <p:nvPicPr>
          <p:cNvPr id="4" name="Содержимое 3" descr="http://old2.krd.ru/file/article/6b/a9/3d9c9ef327adb21731069acf3f08/ful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7275" y="1652587"/>
            <a:ext cx="5715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.bp.blogspot.com/-NGN2pz6kUuA/TVi6MZKgzYI/AAAAAAAAH3M/Skc7puysLAY/s1600/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библиотека в </a:t>
            </a:r>
            <a:r>
              <a:rPr lang="ru-RU" dirty="0" err="1"/>
              <a:t>С</a:t>
            </a:r>
            <a:r>
              <a:rPr lang="ru-RU" dirty="0" err="1" smtClean="0"/>
              <a:t>арове</a:t>
            </a:r>
            <a:endParaRPr lang="ru-RU" dirty="0"/>
          </a:p>
        </p:txBody>
      </p:sp>
      <p:pic>
        <p:nvPicPr>
          <p:cNvPr id="4" name="Содержимое 3" descr="http://artsarov.ru/wp-content/gallery/libs/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7217" y="1447800"/>
            <a:ext cx="639511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Книжные стеллажи</a:t>
            </a:r>
            <a:endParaRPr lang="ru-RU" dirty="0"/>
          </a:p>
        </p:txBody>
      </p:sp>
      <p:pic>
        <p:nvPicPr>
          <p:cNvPr id="4" name="Содержимое 3" descr="http://img-fotki.yandex.ru/get/4600/detisnami-com.24/0_477fb_47742ec6_ori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6286" y="1447800"/>
            <a:ext cx="71769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зал «Буковка»</a:t>
            </a:r>
            <a:endParaRPr lang="ru-RU" dirty="0"/>
          </a:p>
        </p:txBody>
      </p:sp>
      <p:pic>
        <p:nvPicPr>
          <p:cNvPr id="4" name="Содержимое 3" descr="http://rastishka.by/wp-content/uploads/2015/01/det-bibl_02-e14223614066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96908"/>
          </a:xfrm>
        </p:spPr>
        <p:txBody>
          <a:bodyPr/>
          <a:lstStyle/>
          <a:p>
            <a:r>
              <a:rPr lang="ru-RU" dirty="0" smtClean="0"/>
              <a:t>Работа библиотекаря</a:t>
            </a:r>
            <a:endParaRPr lang="ru-RU" dirty="0"/>
          </a:p>
        </p:txBody>
      </p:sp>
      <p:pic>
        <p:nvPicPr>
          <p:cNvPr id="4" name="Содержимое 3" descr="http://www.mk.ru/upload/iblock_mk/475/cd/ce/5c/DETAIL_PICTURE_686294_189871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285860"/>
            <a:ext cx="7358113" cy="49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Книжное хранилище</a:t>
            </a:r>
            <a:endParaRPr lang="ru-RU" dirty="0"/>
          </a:p>
        </p:txBody>
      </p:sp>
      <p:pic>
        <p:nvPicPr>
          <p:cNvPr id="4" name="Содержимое 3" descr="https://www.syl.ru/misc/i/ai/73215/9032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608" y="1124744"/>
            <a:ext cx="7643866" cy="53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Читальный зал</a:t>
            </a:r>
            <a:endParaRPr lang="ru-RU" dirty="0"/>
          </a:p>
        </p:txBody>
      </p:sp>
      <p:pic>
        <p:nvPicPr>
          <p:cNvPr id="4" name="Содержимое 3" descr="http://www.stihi.ru/pics/2014/05/24/489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593608"/>
            <a:ext cx="7499350" cy="45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обращения с книгами</a:t>
            </a:r>
            <a:endParaRPr lang="ru-RU" dirty="0"/>
          </a:p>
        </p:txBody>
      </p:sp>
      <p:pic>
        <p:nvPicPr>
          <p:cNvPr id="4" name="Содержимое 3" descr="http://images.myshared.ru/19/1213841/slide_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amarapedsovet.ru/_ld/2/88770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56436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amarapedsovet.ru/_ld/2/53682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4219" y="1390616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24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Corbel</vt:lpstr>
      <vt:lpstr>Gill Sans MT</vt:lpstr>
      <vt:lpstr>Verdana</vt:lpstr>
      <vt:lpstr>Wingdings 2</vt:lpstr>
      <vt:lpstr>Солнцестояние</vt:lpstr>
      <vt:lpstr>Библиотека</vt:lpstr>
      <vt:lpstr>Здания  библиотек</vt:lpstr>
      <vt:lpstr>Детская библиотека в Сарове</vt:lpstr>
      <vt:lpstr>Книжные стеллажи</vt:lpstr>
      <vt:lpstr>Детский зал «Буковка»</vt:lpstr>
      <vt:lpstr>Работа библиотекаря</vt:lpstr>
      <vt:lpstr>Книжное хранилище</vt:lpstr>
      <vt:lpstr>Читальный зал</vt:lpstr>
      <vt:lpstr>Правила обращения с книгами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</dc:title>
  <dc:creator>User</dc:creator>
  <cp:lastModifiedBy>Александр</cp:lastModifiedBy>
  <cp:revision>6</cp:revision>
  <dcterms:created xsi:type="dcterms:W3CDTF">2017-04-02T12:21:46Z</dcterms:created>
  <dcterms:modified xsi:type="dcterms:W3CDTF">2018-02-06T18:03:40Z</dcterms:modified>
</cp:coreProperties>
</file>