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6" r:id="rId12"/>
    <p:sldId id="271" r:id="rId13"/>
    <p:sldId id="270" r:id="rId14"/>
    <p:sldId id="272" r:id="rId15"/>
    <p:sldId id="267" r:id="rId16"/>
    <p:sldId id="274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AB5FD-C96D-4037-9A5C-079A79A871A4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0C341-1D4B-42C2-BBC3-6B37D3D98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3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0C341-1D4B-42C2-BBC3-6B37D3D983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0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0C341-1D4B-42C2-BBC3-6B37D3D983B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7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886200"/>
            <a:ext cx="4680520" cy="2351112"/>
          </a:xfrm>
        </p:spPr>
        <p:txBody>
          <a:bodyPr>
            <a:normAutofit/>
          </a:bodyPr>
          <a:lstStyle/>
          <a:p>
            <a:pPr algn="l"/>
            <a:r>
              <a:rPr lang="ru-RU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Карсакова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Нина Борисовна, учитель английского языка</a:t>
            </a:r>
          </a:p>
          <a:p>
            <a:pPr algn="l"/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СШ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137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8278688" cy="2376264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Скаффолдинг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стратегия формирующего оценивания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Нарисуем  вертикально  2 параллельные прямые : 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1ая –  начало урока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2ая – конец урока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41600" y="2900215"/>
            <a:ext cx="3812906" cy="12700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</a:rPr>
              <a:t>Travelogue 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9" name="Рисунок 10" descr="j02977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Рисунок 16" descr="Dubna_04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3874"/>
            <a:ext cx="17049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5" descr="travbuddy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5372858"/>
            <a:ext cx="17811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286328" y="1879129"/>
            <a:ext cx="1325510" cy="1016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4629150" y="1666638"/>
            <a:ext cx="3810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812950" y="2895600"/>
            <a:ext cx="12573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962275" y="4048209"/>
            <a:ext cx="914400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286328" y="4082292"/>
            <a:ext cx="12700" cy="93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59388" y="3772564"/>
            <a:ext cx="1104900" cy="20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188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188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188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188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188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88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88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88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88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88200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88200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88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99400" algn="l"/>
              </a:tabLst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99400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899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994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88640"/>
            <a:ext cx="11953328" cy="6669360"/>
          </a:xfrm>
        </p:spPr>
      </p:pic>
    </p:spTree>
    <p:extLst>
      <p:ext uri="{BB962C8B-B14F-4D97-AF65-F5344CB8AC3E}">
        <p14:creationId xmlns:p14="http://schemas.microsoft.com/office/powerpoint/2010/main" val="31472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468544" cy="6408712"/>
          </a:xfrm>
        </p:spPr>
      </p:pic>
    </p:spTree>
    <p:extLst>
      <p:ext uri="{BB962C8B-B14F-4D97-AF65-F5344CB8AC3E}">
        <p14:creationId xmlns:p14="http://schemas.microsoft.com/office/powerpoint/2010/main" val="8370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1699" y="-279414"/>
            <a:ext cx="5400601" cy="84969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 </a:t>
            </a:r>
            <a:endParaRPr lang="ru-RU" sz="7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60648"/>
            <a:ext cx="8352928" cy="619268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331296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Параллельные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: 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1ая –  начало урока</a:t>
            </a:r>
          </a:p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2ая – конец урока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4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499" y="-1252"/>
            <a:ext cx="3062548" cy="453650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32578" y="-14027"/>
            <a:ext cx="2555629" cy="368104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1284" y="3550086"/>
            <a:ext cx="2539510" cy="3555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12061" y="2744925"/>
            <a:ext cx="3240359" cy="44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488832" cy="496855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08920"/>
            <a:ext cx="8003232" cy="34172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Формирующее оценивание</a:t>
            </a:r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целенаправленный непрерывный процесс наблюдения за учением ученика. Оно основывается на оценивании в соответствии с критериями и предполагает обратную связь.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16024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Формирующее оценивание</a:t>
            </a:r>
            <a:r>
              <a:rPr lang="ru-RU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процесс </a:t>
            </a:r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учения</a:t>
            </a:r>
            <a:endParaRPr lang="ru-RU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1622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В переводе с англ. </a:t>
            </a:r>
            <a:r>
              <a:rPr lang="ru-RU" sz="4400" dirty="0" err="1" smtClean="0">
                <a:solidFill>
                  <a:srgbClr val="FFC000"/>
                </a:solidFill>
              </a:rPr>
              <a:t>scaffolding</a:t>
            </a:r>
            <a:r>
              <a:rPr lang="ru-RU" sz="4400" dirty="0" smtClean="0">
                <a:solidFill>
                  <a:srgbClr val="FFC000"/>
                </a:solidFill>
              </a:rPr>
              <a:t> – строительные леса. </a:t>
            </a:r>
            <a:br>
              <a:rPr lang="ru-RU" sz="4400" dirty="0" smtClean="0">
                <a:solidFill>
                  <a:srgbClr val="FFC000"/>
                </a:solidFill>
              </a:rPr>
            </a:b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546848" cy="46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Учебный </a:t>
            </a:r>
            <a:r>
              <a:rPr lang="ru-RU" sz="2800" dirty="0" err="1" smtClean="0">
                <a:solidFill>
                  <a:srgbClr val="FFC000"/>
                </a:solidFill>
              </a:rPr>
              <a:t>Скаффолдинг</a:t>
            </a:r>
            <a:r>
              <a:rPr lang="ru-RU" sz="2800" dirty="0" smtClean="0">
                <a:solidFill>
                  <a:srgbClr val="FFC000"/>
                </a:solidFill>
              </a:rPr>
              <a:t> – процесс, который дает возможность ученику решить проблему, выполнить задание или достичь целей, которые находятся за пределами его индивидуальных усилий и возможностей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4038600" cy="3143821"/>
          </a:xfrm>
        </p:spPr>
      </p:pic>
    </p:spTree>
    <p:extLst>
      <p:ext uri="{BB962C8B-B14F-4D97-AF65-F5344CB8AC3E}">
        <p14:creationId xmlns:p14="http://schemas.microsoft.com/office/powerpoint/2010/main" val="20981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272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вида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опоры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являются необходимой поддержкой учащихся в процессе обучения, помогающими каждому ученику достичь поставленных целей. </a:t>
            </a:r>
          </a:p>
          <a:p>
            <a:r>
              <a:rPr lang="ru-RU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Скаффолдинг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на постоянной диагностике учащихся, благодаря которой учитель анализирует свою деятельность и планирует ее так, чтобы помочь учащимся усвоить знания и навыки, быть способными их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Учебные «леса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</a:t>
            </a:r>
            <a:r>
              <a:rPr lang="ru-RU" sz="6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скаффолдинга</a:t>
            </a:r>
            <a:r>
              <a:rPr lang="en-US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</a:t>
            </a:r>
            <a:endParaRPr lang="en-US" sz="6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ru-RU" sz="6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</a:t>
            </a:r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личному опыту учащихся.</a:t>
            </a:r>
          </a:p>
          <a:p>
            <a:pPr lvl="0"/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Примеры. 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обсуждение.</a:t>
            </a:r>
          </a:p>
          <a:p>
            <a:pPr lvl="0"/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наглядности</a:t>
            </a:r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Предварительное </a:t>
            </a:r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трудностей.</a:t>
            </a:r>
          </a:p>
          <a:p>
            <a:pPr lvl="0"/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Пауза</a:t>
            </a:r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вопросы, пауза, обсуждение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27687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 стратегии </a:t>
            </a: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скаффолдинга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— 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особый вид записи материалов в виде </a:t>
            </a:r>
            <a:r>
              <a:rPr lang="ru-RU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радиантной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структуры, то есть структуры, исходящей от центра к краям, постепенно разветвляющейся на более мелкие части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Интеллект-карта</a:t>
            </a:r>
          </a:p>
        </p:txBody>
      </p:sp>
    </p:spTree>
    <p:extLst>
      <p:ext uri="{BB962C8B-B14F-4D97-AF65-F5344CB8AC3E}">
        <p14:creationId xmlns:p14="http://schemas.microsoft.com/office/powerpoint/2010/main" val="5570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урока??????</a:t>
            </a:r>
            <a:endParaRPr lang="ru-RU" sz="6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038600" cy="20193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12" y="1124744"/>
            <a:ext cx="3048000" cy="2346960"/>
          </a:xfr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89040"/>
            <a:ext cx="3528392" cy="2592288"/>
          </a:xfrm>
          <a:prstGeom prst="rect">
            <a:avLst/>
          </a:prstGeom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89039"/>
            <a:ext cx="1886284" cy="29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8840"/>
            <a:ext cx="6096000" cy="410716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16024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A travelogue is usually a single person’s account of a trip, journey, etc. 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</TotalTime>
  <Words>260</Words>
  <Application>Microsoft Office PowerPoint</Application>
  <PresentationFormat>Экран (4:3)</PresentationFormat>
  <Paragraphs>40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Скаффолдинг  - стратегия формирующего оценивания</vt:lpstr>
      <vt:lpstr>Формирующее оценивание – это процесс учения</vt:lpstr>
      <vt:lpstr>В переводе с англ. scaffolding – строительные леса.  </vt:lpstr>
      <vt:lpstr>Учебные «леса»</vt:lpstr>
      <vt:lpstr>Презентация PowerPoint</vt:lpstr>
      <vt:lpstr>Основные приемы стратегии скаффолдинга: </vt:lpstr>
      <vt:lpstr>Интеллект-карта</vt:lpstr>
      <vt:lpstr>Тема урока??????</vt:lpstr>
      <vt:lpstr>A travelogue is usually a single person’s account of a trip, journey, etc. </vt:lpstr>
      <vt:lpstr>Презентация PowerPoint</vt:lpstr>
      <vt:lpstr>Презентация PowerPoint</vt:lpstr>
      <vt:lpstr>Презентация PowerPoint</vt:lpstr>
      <vt:lpstr>Презентация PowerPoint</vt:lpstr>
      <vt:lpstr>Лексика 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Скаффолдинг  - принцип формирующего оценивания</dc:title>
  <dc:creator>Нина</dc:creator>
  <cp:lastModifiedBy>Нина</cp:lastModifiedBy>
  <cp:revision>17</cp:revision>
  <dcterms:created xsi:type="dcterms:W3CDTF">2018-05-08T16:49:17Z</dcterms:created>
  <dcterms:modified xsi:type="dcterms:W3CDTF">2018-05-09T16:35:54Z</dcterms:modified>
</cp:coreProperties>
</file>