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4674"/>
  </p:normalViewPr>
  <p:slideViewPr>
    <p:cSldViewPr snapToGrid="0" snapToObjects="1" showGuides="1">
      <p:cViewPr varScale="1">
        <p:scale>
          <a:sx n="68" d="100"/>
          <a:sy n="68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7406A-7F42-1544-815D-27C16E5E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F02D6-61DF-CE4F-A46A-9925DED37500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1C774-065C-8241-A4C7-16192BFB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E9FB-295E-BE44-B831-67F31803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BD70-0FA7-2C41-99B3-1AFFB3AD9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3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47925-3744-E444-9860-764FB69A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73A75-1A68-A340-856A-2644DD4C6891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7210F-D28A-C24C-9D24-871D2BAC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5880A-F709-2848-B164-58D6D7E0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18344-3FFE-8044-AC15-66D927FAF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2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F38A2-779B-CD4B-9420-1654F9EC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63EE8-945C-584B-AD72-94451CEE9728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4A607-966B-8A42-8D9B-2F824B84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30FE8-522F-7E4A-8901-A23A885E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1F92-5288-764A-BF8A-DB02D9C91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2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C5928-636F-2944-9DAA-810B3525C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CB951-8047-9948-BE18-07C67E1A60A0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4EFDD-A7B5-B34B-8A26-39BACBEE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9BDC9-3487-D24B-82D3-C41D40EB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D7CB6-4112-5C4D-BDDD-59967153F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16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A764-C170-5849-929E-0BE351E4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63669-865E-2348-B2F7-4D9B1985DC30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E00DD-1167-F244-B856-407BBB36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8446B-0641-6A48-86C8-082B86BA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5C757-5D1F-094B-81D8-D39DC9DB6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2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005198-283A-9745-B772-AE302F94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34440-58E8-E847-A355-E6448440CF89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C52F38-F533-1B45-932E-65C382BB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691B9A-C194-2C4E-8984-EA0C40D0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ED7B-EF13-C542-9D0C-EDE6FB596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5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B09948-8B80-1E4B-9D0B-4FD842F7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688BB-819A-3346-BC9D-8E1F87A3121B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C56FC4-E64A-514B-8FAC-1E495DB7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E05D61-6858-1642-9B6A-A4B0E977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5AF91-330C-754D-AF65-7B5298F53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90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A36550-34FA-E442-AA03-4D1B0AE54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C3EB-9D1D-D54B-998B-B391D3728155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0C9E06-0E77-C84C-A053-13566C18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37FFA3-22F2-3B43-A392-394E6417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C346B-4F5E-034C-9269-E6AF4BD13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2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06AD339-0A8C-754D-B35A-124CEA0B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379E3-DF74-4D49-8797-1C31921C2E1D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E0BFE8-1E72-944D-9D26-F660FD78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7733A0-7E00-2946-9259-678D3714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3801-E5CC-4448-8A3E-749F638F1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3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A8A451-DCEA-AF49-9354-667B58A9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4990-0D84-784A-A374-FEF69183AC4B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0554CC-7A20-B04C-9BF8-134E6544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20FF3C-AE93-4748-A1C9-12B52EBF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11171-AB77-1746-882B-1A3F4DE97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1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9012E6-4009-9B4E-BFBC-7EA565D7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9F34-D0DA-084E-93F2-57E663F0286D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4669DE-4CFE-E744-B586-33B44E34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CC1A7F-058F-2647-98A2-88050BF9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F00C-4E81-8047-A1CD-76B28674C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2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6F7B12-19A4-274A-8930-5B4644964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2AF8C00-5B00-9B47-B1D0-BF4AAF17A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86907-6FF3-B04F-A079-33B2F8F16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01E466-700D-A045-820E-BDF2A89AA014}" type="datetimeFigureOut">
              <a:rPr lang="ru-RU"/>
              <a:pPr>
                <a:defRPr/>
              </a:pPr>
              <a:t>15.11.2020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B4D3F-4D93-1542-9A3F-D3E188108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09E97-EE01-8B43-83B1-F22C9A3E6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3A22B1-7D61-B94C-B914-78C1319AC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Rolik-druzya-lesa.mp4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Заголовок 1">
            <a:extLst>
              <a:ext uri="{FF2B5EF4-FFF2-40B4-BE49-F238E27FC236}">
                <a16:creationId xmlns:a16="http://schemas.microsoft.com/office/drawing/2014/main" id="{5E2AD07F-185D-7A44-8B3C-C541D768F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50" name="Подзаголовок 2">
            <a:extLst>
              <a:ext uri="{FF2B5EF4-FFF2-40B4-BE49-F238E27FC236}">
                <a16:creationId xmlns:a16="http://schemas.microsoft.com/office/drawing/2014/main" id="{57F86933-D480-4046-90A6-69E499851D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51" name="Рисунок 4">
            <a:extLst>
              <a:ext uri="{FF2B5EF4-FFF2-40B4-BE49-F238E27FC236}">
                <a16:creationId xmlns:a16="http://schemas.microsoft.com/office/drawing/2014/main" id="{2BA49016-E668-8249-940F-92643E04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Заголовок 1">
            <a:extLst>
              <a:ext uri="{FF2B5EF4-FFF2-40B4-BE49-F238E27FC236}">
                <a16:creationId xmlns:a16="http://schemas.microsoft.com/office/drawing/2014/main" id="{5427A403-6543-3045-95D6-599C64DD9B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266" name="Подзаголовок 2">
            <a:extLst>
              <a:ext uri="{FF2B5EF4-FFF2-40B4-BE49-F238E27FC236}">
                <a16:creationId xmlns:a16="http://schemas.microsoft.com/office/drawing/2014/main" id="{BC91C571-9A98-6A48-9D63-20E4AF3E5E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1267" name="Рисунок 4">
            <a:extLst>
              <a:ext uri="{FF2B5EF4-FFF2-40B4-BE49-F238E27FC236}">
                <a16:creationId xmlns:a16="http://schemas.microsoft.com/office/drawing/2014/main" id="{9CDD121B-B5FE-194B-9165-D7C345FF8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Заголовок 1">
            <a:extLst>
              <a:ext uri="{FF2B5EF4-FFF2-40B4-BE49-F238E27FC236}">
                <a16:creationId xmlns:a16="http://schemas.microsoft.com/office/drawing/2014/main" id="{DABFC403-496A-AD40-A3C7-75C3F4287D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2290" name="Подзаголовок 2">
            <a:extLst>
              <a:ext uri="{FF2B5EF4-FFF2-40B4-BE49-F238E27FC236}">
                <a16:creationId xmlns:a16="http://schemas.microsoft.com/office/drawing/2014/main" id="{4CCD7009-D3DD-6440-9BF3-6AA951DC99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2291" name="Рисунок 4">
            <a:extLst>
              <a:ext uri="{FF2B5EF4-FFF2-40B4-BE49-F238E27FC236}">
                <a16:creationId xmlns:a16="http://schemas.microsoft.com/office/drawing/2014/main" id="{C95008C0-71E2-F14E-8A50-DCD44EF7E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olik-druzya-lesa">
            <a:hlinkClick r:id="" action="ppaction://media"/>
            <a:extLst>
              <a:ext uri="{FF2B5EF4-FFF2-40B4-BE49-F238E27FC236}">
                <a16:creationId xmlns:a16="http://schemas.microsoft.com/office/drawing/2014/main" id="{3FC1F02C-C599-4E06-BA39-53A5F9ACE6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3019"/>
            <a:ext cx="9113308" cy="6834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>
            <a:extLst>
              <a:ext uri="{FF2B5EF4-FFF2-40B4-BE49-F238E27FC236}">
                <a16:creationId xmlns:a16="http://schemas.microsoft.com/office/drawing/2014/main" id="{F74A52E7-64C2-D34C-883B-68F789629F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3314" name="Подзаголовок 2">
            <a:extLst>
              <a:ext uri="{FF2B5EF4-FFF2-40B4-BE49-F238E27FC236}">
                <a16:creationId xmlns:a16="http://schemas.microsoft.com/office/drawing/2014/main" id="{52B45D95-33F6-7445-A792-AE0DB853FF3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3315" name="Рисунок 4">
            <a:extLst>
              <a:ext uri="{FF2B5EF4-FFF2-40B4-BE49-F238E27FC236}">
                <a16:creationId xmlns:a16="http://schemas.microsoft.com/office/drawing/2014/main" id="{0349D13C-78A3-B444-B6E6-6FB205EF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>
            <a:extLst>
              <a:ext uri="{FF2B5EF4-FFF2-40B4-BE49-F238E27FC236}">
                <a16:creationId xmlns:a16="http://schemas.microsoft.com/office/drawing/2014/main" id="{A8199483-CF4C-5645-B6BE-265A6C973C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4338" name="Подзаголовок 2">
            <a:extLst>
              <a:ext uri="{FF2B5EF4-FFF2-40B4-BE49-F238E27FC236}">
                <a16:creationId xmlns:a16="http://schemas.microsoft.com/office/drawing/2014/main" id="{CB312A12-D4D2-CE43-932E-F086CE54A4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4339" name="Рисунок 4">
            <a:extLst>
              <a:ext uri="{FF2B5EF4-FFF2-40B4-BE49-F238E27FC236}">
                <a16:creationId xmlns:a16="http://schemas.microsoft.com/office/drawing/2014/main" id="{E482E7DD-6F17-3245-ADB3-ED798C9F1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>
            <a:extLst>
              <a:ext uri="{FF2B5EF4-FFF2-40B4-BE49-F238E27FC236}">
                <a16:creationId xmlns:a16="http://schemas.microsoft.com/office/drawing/2014/main" id="{322F0D70-7E64-1949-918D-D02FDAC866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5362" name="Подзаголовок 2">
            <a:extLst>
              <a:ext uri="{FF2B5EF4-FFF2-40B4-BE49-F238E27FC236}">
                <a16:creationId xmlns:a16="http://schemas.microsoft.com/office/drawing/2014/main" id="{EB4BDAC4-2D49-6047-A252-AB6E0AAC6A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5363" name="Рисунок 4">
            <a:extLst>
              <a:ext uri="{FF2B5EF4-FFF2-40B4-BE49-F238E27FC236}">
                <a16:creationId xmlns:a16="http://schemas.microsoft.com/office/drawing/2014/main" id="{745F11DD-FADD-9242-B26F-7DD4FA07D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>
            <a:extLst>
              <a:ext uri="{FF2B5EF4-FFF2-40B4-BE49-F238E27FC236}">
                <a16:creationId xmlns:a16="http://schemas.microsoft.com/office/drawing/2014/main" id="{93F8EAEA-656A-924C-B360-738799B292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6386" name="Подзаголовок 2">
            <a:extLst>
              <a:ext uri="{FF2B5EF4-FFF2-40B4-BE49-F238E27FC236}">
                <a16:creationId xmlns:a16="http://schemas.microsoft.com/office/drawing/2014/main" id="{26767144-7205-F047-A135-696EFD23B5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6387" name="Рисунок 4">
            <a:extLst>
              <a:ext uri="{FF2B5EF4-FFF2-40B4-BE49-F238E27FC236}">
                <a16:creationId xmlns:a16="http://schemas.microsoft.com/office/drawing/2014/main" id="{845E270E-4A04-7B4A-B6DD-4548CDB6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>
            <a:extLst>
              <a:ext uri="{FF2B5EF4-FFF2-40B4-BE49-F238E27FC236}">
                <a16:creationId xmlns:a16="http://schemas.microsoft.com/office/drawing/2014/main" id="{CD6E595B-F903-0743-878E-765A3D2C3E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7410" name="Подзаголовок 2">
            <a:extLst>
              <a:ext uri="{FF2B5EF4-FFF2-40B4-BE49-F238E27FC236}">
                <a16:creationId xmlns:a16="http://schemas.microsoft.com/office/drawing/2014/main" id="{FC357747-F3BA-F647-A230-2D5871ED7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7411" name="Рисунок 4">
            <a:extLst>
              <a:ext uri="{FF2B5EF4-FFF2-40B4-BE49-F238E27FC236}">
                <a16:creationId xmlns:a16="http://schemas.microsoft.com/office/drawing/2014/main" id="{74C9DDEE-296E-B64B-BE74-B52E5D52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>
            <a:extLst>
              <a:ext uri="{FF2B5EF4-FFF2-40B4-BE49-F238E27FC236}">
                <a16:creationId xmlns:a16="http://schemas.microsoft.com/office/drawing/2014/main" id="{B5B89AA5-4B77-3342-A51A-6C1A5B1C55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8434" name="Подзаголовок 2">
            <a:extLst>
              <a:ext uri="{FF2B5EF4-FFF2-40B4-BE49-F238E27FC236}">
                <a16:creationId xmlns:a16="http://schemas.microsoft.com/office/drawing/2014/main" id="{112ABE3A-408F-C24F-B3C0-5B820AB57C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8435" name="Рисунок 4">
            <a:extLst>
              <a:ext uri="{FF2B5EF4-FFF2-40B4-BE49-F238E27FC236}">
                <a16:creationId xmlns:a16="http://schemas.microsoft.com/office/drawing/2014/main" id="{C1805A3B-73E7-CF40-B88F-889E87B9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>
            <a:extLst>
              <a:ext uri="{FF2B5EF4-FFF2-40B4-BE49-F238E27FC236}">
                <a16:creationId xmlns:a16="http://schemas.microsoft.com/office/drawing/2014/main" id="{1E2BD637-E2D5-1C4E-8BF4-0F805450F4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58" name="Подзаголовок 2">
            <a:extLst>
              <a:ext uri="{FF2B5EF4-FFF2-40B4-BE49-F238E27FC236}">
                <a16:creationId xmlns:a16="http://schemas.microsoft.com/office/drawing/2014/main" id="{E1866AA4-1A3C-314A-B6C1-2AF007F45E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59" name="Рисунок 4">
            <a:extLst>
              <a:ext uri="{FF2B5EF4-FFF2-40B4-BE49-F238E27FC236}">
                <a16:creationId xmlns:a16="http://schemas.microsoft.com/office/drawing/2014/main" id="{0014CCB0-BBD7-4046-9A41-CE29F55B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>
            <a:extLst>
              <a:ext uri="{FF2B5EF4-FFF2-40B4-BE49-F238E27FC236}">
                <a16:creationId xmlns:a16="http://schemas.microsoft.com/office/drawing/2014/main" id="{12684A42-C218-794D-B995-3BF54CE409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482" name="Подзаголовок 2">
            <a:extLst>
              <a:ext uri="{FF2B5EF4-FFF2-40B4-BE49-F238E27FC236}">
                <a16:creationId xmlns:a16="http://schemas.microsoft.com/office/drawing/2014/main" id="{39AB3083-1EFC-464C-9D9A-5552A67A1E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3" name="Рисунок 4">
            <a:extLst>
              <a:ext uri="{FF2B5EF4-FFF2-40B4-BE49-F238E27FC236}">
                <a16:creationId xmlns:a16="http://schemas.microsoft.com/office/drawing/2014/main" id="{F1D35DC1-CA24-E947-9F41-659FDC86C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Заголовок 1">
            <a:extLst>
              <a:ext uri="{FF2B5EF4-FFF2-40B4-BE49-F238E27FC236}">
                <a16:creationId xmlns:a16="http://schemas.microsoft.com/office/drawing/2014/main" id="{D842F732-754E-DC4B-88AF-76A747B08C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4" name="Подзаголовок 2">
            <a:extLst>
              <a:ext uri="{FF2B5EF4-FFF2-40B4-BE49-F238E27FC236}">
                <a16:creationId xmlns:a16="http://schemas.microsoft.com/office/drawing/2014/main" id="{F3AC58DF-60EB-744E-AF46-E49929E96B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5" name="Рисунок 4">
            <a:extLst>
              <a:ext uri="{FF2B5EF4-FFF2-40B4-BE49-F238E27FC236}">
                <a16:creationId xmlns:a16="http://schemas.microsoft.com/office/drawing/2014/main" id="{F64D589B-990B-FA4D-A79A-264BA01A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>
            <a:extLst>
              <a:ext uri="{FF2B5EF4-FFF2-40B4-BE49-F238E27FC236}">
                <a16:creationId xmlns:a16="http://schemas.microsoft.com/office/drawing/2014/main" id="{079E8127-830D-4647-B01B-7FAAEEEF6A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1506" name="Подзаголовок 2">
            <a:extLst>
              <a:ext uri="{FF2B5EF4-FFF2-40B4-BE49-F238E27FC236}">
                <a16:creationId xmlns:a16="http://schemas.microsoft.com/office/drawing/2014/main" id="{84A0B35C-C992-D140-BCCA-7164841302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1507" name="Рисунок 4">
            <a:extLst>
              <a:ext uri="{FF2B5EF4-FFF2-40B4-BE49-F238E27FC236}">
                <a16:creationId xmlns:a16="http://schemas.microsoft.com/office/drawing/2014/main" id="{1DC52F2E-7FA9-4040-9F24-297D9C2E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>
            <a:extLst>
              <a:ext uri="{FF2B5EF4-FFF2-40B4-BE49-F238E27FC236}">
                <a16:creationId xmlns:a16="http://schemas.microsoft.com/office/drawing/2014/main" id="{C317018C-151E-6E41-8D6E-552401BC47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2530" name="Подзаголовок 2">
            <a:extLst>
              <a:ext uri="{FF2B5EF4-FFF2-40B4-BE49-F238E27FC236}">
                <a16:creationId xmlns:a16="http://schemas.microsoft.com/office/drawing/2014/main" id="{F328D701-C0D1-444D-997F-E6B3B09EB0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1" name="Рисунок 4">
            <a:extLst>
              <a:ext uri="{FF2B5EF4-FFF2-40B4-BE49-F238E27FC236}">
                <a16:creationId xmlns:a16="http://schemas.microsoft.com/office/drawing/2014/main" id="{8ED0BA52-F23D-264E-BA5B-A7525B45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>
            <a:extLst>
              <a:ext uri="{FF2B5EF4-FFF2-40B4-BE49-F238E27FC236}">
                <a16:creationId xmlns:a16="http://schemas.microsoft.com/office/drawing/2014/main" id="{57782972-2DDD-4D45-9584-16D342146A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3554" name="Подзаголовок 2">
            <a:extLst>
              <a:ext uri="{FF2B5EF4-FFF2-40B4-BE49-F238E27FC236}">
                <a16:creationId xmlns:a16="http://schemas.microsoft.com/office/drawing/2014/main" id="{1C5D70B2-4ACA-1341-9E6D-E4EB6FB0E9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555" name="Рисунок 4">
            <a:extLst>
              <a:ext uri="{FF2B5EF4-FFF2-40B4-BE49-F238E27FC236}">
                <a16:creationId xmlns:a16="http://schemas.microsoft.com/office/drawing/2014/main" id="{D2C0758D-4DD4-474B-B019-62634682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>
            <a:extLst>
              <a:ext uri="{FF2B5EF4-FFF2-40B4-BE49-F238E27FC236}">
                <a16:creationId xmlns:a16="http://schemas.microsoft.com/office/drawing/2014/main" id="{BE417F00-A346-424B-80BF-4EDAA7582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4578" name="Подзаголовок 2">
            <a:extLst>
              <a:ext uri="{FF2B5EF4-FFF2-40B4-BE49-F238E27FC236}">
                <a16:creationId xmlns:a16="http://schemas.microsoft.com/office/drawing/2014/main" id="{02BEDC06-EC1C-EB46-8CC0-CF95270B3E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4579" name="Рисунок 4">
            <a:extLst>
              <a:ext uri="{FF2B5EF4-FFF2-40B4-BE49-F238E27FC236}">
                <a16:creationId xmlns:a16="http://schemas.microsoft.com/office/drawing/2014/main" id="{99008578-03C1-144D-8275-B431B111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>
            <a:extLst>
              <a:ext uri="{FF2B5EF4-FFF2-40B4-BE49-F238E27FC236}">
                <a16:creationId xmlns:a16="http://schemas.microsoft.com/office/drawing/2014/main" id="{6A585299-9C63-E44C-A5D3-A5BFA07388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5602" name="Подзаголовок 2">
            <a:extLst>
              <a:ext uri="{FF2B5EF4-FFF2-40B4-BE49-F238E27FC236}">
                <a16:creationId xmlns:a16="http://schemas.microsoft.com/office/drawing/2014/main" id="{080B85CC-A9AA-1246-96A0-094DC97CDE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5603" name="Рисунок 3">
            <a:extLst>
              <a:ext uri="{FF2B5EF4-FFF2-40B4-BE49-F238E27FC236}">
                <a16:creationId xmlns:a16="http://schemas.microsoft.com/office/drawing/2014/main" id="{FB2D42F8-4A23-2548-95C7-15C7A97B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5">
            <a:extLst>
              <a:ext uri="{FF2B5EF4-FFF2-40B4-BE49-F238E27FC236}">
                <a16:creationId xmlns:a16="http://schemas.microsoft.com/office/drawing/2014/main" id="{C5C2B424-0CF6-6E4F-9150-97CA1072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>
            <a:extLst>
              <a:ext uri="{FF2B5EF4-FFF2-40B4-BE49-F238E27FC236}">
                <a16:creationId xmlns:a16="http://schemas.microsoft.com/office/drawing/2014/main" id="{B5906804-6F33-664A-8978-57C8FC0C3C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6626" name="Подзаголовок 2">
            <a:extLst>
              <a:ext uri="{FF2B5EF4-FFF2-40B4-BE49-F238E27FC236}">
                <a16:creationId xmlns:a16="http://schemas.microsoft.com/office/drawing/2014/main" id="{F285477A-F589-274C-8068-75BF2FBF08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6627" name="Рисунок 4">
            <a:extLst>
              <a:ext uri="{FF2B5EF4-FFF2-40B4-BE49-F238E27FC236}">
                <a16:creationId xmlns:a16="http://schemas.microsoft.com/office/drawing/2014/main" id="{13A06729-54EF-3A47-B25D-E315FC22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>
            <a:extLst>
              <a:ext uri="{FF2B5EF4-FFF2-40B4-BE49-F238E27FC236}">
                <a16:creationId xmlns:a16="http://schemas.microsoft.com/office/drawing/2014/main" id="{65A8D67A-8B41-2F45-92A0-AA14D7D6BF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7650" name="Подзаголовок 2">
            <a:extLst>
              <a:ext uri="{FF2B5EF4-FFF2-40B4-BE49-F238E27FC236}">
                <a16:creationId xmlns:a16="http://schemas.microsoft.com/office/drawing/2014/main" id="{0739DBF6-9A00-744B-9D31-46BD2295600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7651" name="Рисунок 3">
            <a:extLst>
              <a:ext uri="{FF2B5EF4-FFF2-40B4-BE49-F238E27FC236}">
                <a16:creationId xmlns:a16="http://schemas.microsoft.com/office/drawing/2014/main" id="{F7EB227E-5FF3-2142-AB4F-CE9583CA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5">
            <a:extLst>
              <a:ext uri="{FF2B5EF4-FFF2-40B4-BE49-F238E27FC236}">
                <a16:creationId xmlns:a16="http://schemas.microsoft.com/office/drawing/2014/main" id="{11E0C4F0-2E55-9240-BAB6-D859034B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>
            <a:extLst>
              <a:ext uri="{FF2B5EF4-FFF2-40B4-BE49-F238E27FC236}">
                <a16:creationId xmlns:a16="http://schemas.microsoft.com/office/drawing/2014/main" id="{0B97DD6E-8D71-0F46-8D0F-6CE72E285B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8674" name="Подзаголовок 2">
            <a:extLst>
              <a:ext uri="{FF2B5EF4-FFF2-40B4-BE49-F238E27FC236}">
                <a16:creationId xmlns:a16="http://schemas.microsoft.com/office/drawing/2014/main" id="{24ED39FE-8DC8-C24A-985E-F4D1005629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8675" name="Рисунок 4">
            <a:extLst>
              <a:ext uri="{FF2B5EF4-FFF2-40B4-BE49-F238E27FC236}">
                <a16:creationId xmlns:a16="http://schemas.microsoft.com/office/drawing/2014/main" id="{84288CE8-50FA-7C4E-8F08-A2BC7E93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>
            <a:extLst>
              <a:ext uri="{FF2B5EF4-FFF2-40B4-BE49-F238E27FC236}">
                <a16:creationId xmlns:a16="http://schemas.microsoft.com/office/drawing/2014/main" id="{32D2EBC6-1347-B346-BF26-BDB927EB39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698" name="Подзаголовок 2">
            <a:extLst>
              <a:ext uri="{FF2B5EF4-FFF2-40B4-BE49-F238E27FC236}">
                <a16:creationId xmlns:a16="http://schemas.microsoft.com/office/drawing/2014/main" id="{ACF3F313-C457-C848-A53D-4A05D86EF4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9699" name="Рисунок 4">
            <a:extLst>
              <a:ext uri="{FF2B5EF4-FFF2-40B4-BE49-F238E27FC236}">
                <a16:creationId xmlns:a16="http://schemas.microsoft.com/office/drawing/2014/main" id="{7040D461-EF77-844C-946A-859D22EB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>
            <a:extLst>
              <a:ext uri="{FF2B5EF4-FFF2-40B4-BE49-F238E27FC236}">
                <a16:creationId xmlns:a16="http://schemas.microsoft.com/office/drawing/2014/main" id="{2262CF21-0B59-4F40-B0A8-A96198EEF8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22" name="Подзаголовок 2">
            <a:extLst>
              <a:ext uri="{FF2B5EF4-FFF2-40B4-BE49-F238E27FC236}">
                <a16:creationId xmlns:a16="http://schemas.microsoft.com/office/drawing/2014/main" id="{DF098796-2771-9E40-8161-D7EE825A11B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23" name="Рисунок 4">
            <a:extLst>
              <a:ext uri="{FF2B5EF4-FFF2-40B4-BE49-F238E27FC236}">
                <a16:creationId xmlns:a16="http://schemas.microsoft.com/office/drawing/2014/main" id="{5BBDEF33-D9D0-184C-85A8-9AE20511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Заголовок 1">
            <a:extLst>
              <a:ext uri="{FF2B5EF4-FFF2-40B4-BE49-F238E27FC236}">
                <a16:creationId xmlns:a16="http://schemas.microsoft.com/office/drawing/2014/main" id="{11C4A630-A91A-7746-8B5E-C1D2A8B2A1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8" name="Подзаголовок 2">
            <a:extLst>
              <a:ext uri="{FF2B5EF4-FFF2-40B4-BE49-F238E27FC236}">
                <a16:creationId xmlns:a16="http://schemas.microsoft.com/office/drawing/2014/main" id="{BA8B2C88-38F6-8F47-B009-BD6D53643B8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099" name="Рисунок 4">
            <a:extLst>
              <a:ext uri="{FF2B5EF4-FFF2-40B4-BE49-F238E27FC236}">
                <a16:creationId xmlns:a16="http://schemas.microsoft.com/office/drawing/2014/main" id="{49D9BB1A-F414-974A-93BE-3B18E6E4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>
            <a:extLst>
              <a:ext uri="{FF2B5EF4-FFF2-40B4-BE49-F238E27FC236}">
                <a16:creationId xmlns:a16="http://schemas.microsoft.com/office/drawing/2014/main" id="{52BCDDBD-D845-EE4E-9768-9562903EF3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1746" name="Подзаголовок 2">
            <a:extLst>
              <a:ext uri="{FF2B5EF4-FFF2-40B4-BE49-F238E27FC236}">
                <a16:creationId xmlns:a16="http://schemas.microsoft.com/office/drawing/2014/main" id="{84957368-324A-F245-95F9-2D33595911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1747" name="Рисунок 3">
            <a:extLst>
              <a:ext uri="{FF2B5EF4-FFF2-40B4-BE49-F238E27FC236}">
                <a16:creationId xmlns:a16="http://schemas.microsoft.com/office/drawing/2014/main" id="{A07379BC-E038-BA48-8F42-8024B604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Рисунок 5">
            <a:extLst>
              <a:ext uri="{FF2B5EF4-FFF2-40B4-BE49-F238E27FC236}">
                <a16:creationId xmlns:a16="http://schemas.microsoft.com/office/drawing/2014/main" id="{7B6DA30D-FF2E-EF40-A97F-4FB5E39C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>
            <a:extLst>
              <a:ext uri="{FF2B5EF4-FFF2-40B4-BE49-F238E27FC236}">
                <a16:creationId xmlns:a16="http://schemas.microsoft.com/office/drawing/2014/main" id="{6F4AB017-23A8-6A41-8054-2A55E03D96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2770" name="Подзаголовок 2">
            <a:extLst>
              <a:ext uri="{FF2B5EF4-FFF2-40B4-BE49-F238E27FC236}">
                <a16:creationId xmlns:a16="http://schemas.microsoft.com/office/drawing/2014/main" id="{9059A92C-D893-0B4C-8801-4622B8D740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2771" name="Рисунок 3">
            <a:extLst>
              <a:ext uri="{FF2B5EF4-FFF2-40B4-BE49-F238E27FC236}">
                <a16:creationId xmlns:a16="http://schemas.microsoft.com/office/drawing/2014/main" id="{AD6BA903-9A66-3A4A-9A16-23820694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5">
            <a:extLst>
              <a:ext uri="{FF2B5EF4-FFF2-40B4-BE49-F238E27FC236}">
                <a16:creationId xmlns:a16="http://schemas.microsoft.com/office/drawing/2014/main" id="{9056B052-26EF-5F4D-804E-7B54E0D8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>
            <a:extLst>
              <a:ext uri="{FF2B5EF4-FFF2-40B4-BE49-F238E27FC236}">
                <a16:creationId xmlns:a16="http://schemas.microsoft.com/office/drawing/2014/main" id="{23B2A0A8-32E1-3A47-9D15-051BDC168E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3794" name="Подзаголовок 2">
            <a:extLst>
              <a:ext uri="{FF2B5EF4-FFF2-40B4-BE49-F238E27FC236}">
                <a16:creationId xmlns:a16="http://schemas.microsoft.com/office/drawing/2014/main" id="{D49DAB21-B2CE-CC4F-890E-4641023EB6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3795" name="Рисунок 3">
            <a:extLst>
              <a:ext uri="{FF2B5EF4-FFF2-40B4-BE49-F238E27FC236}">
                <a16:creationId xmlns:a16="http://schemas.microsoft.com/office/drawing/2014/main" id="{28883A6B-2FA1-AF45-AE06-3C4B2FE2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5">
            <a:extLst>
              <a:ext uri="{FF2B5EF4-FFF2-40B4-BE49-F238E27FC236}">
                <a16:creationId xmlns:a16="http://schemas.microsoft.com/office/drawing/2014/main" id="{475556AA-E0C2-DE48-8147-76917155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>
            <a:extLst>
              <a:ext uri="{FF2B5EF4-FFF2-40B4-BE49-F238E27FC236}">
                <a16:creationId xmlns:a16="http://schemas.microsoft.com/office/drawing/2014/main" id="{30427EC7-D8C4-5147-8542-2F8F66DE78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4818" name="Подзаголовок 2">
            <a:extLst>
              <a:ext uri="{FF2B5EF4-FFF2-40B4-BE49-F238E27FC236}">
                <a16:creationId xmlns:a16="http://schemas.microsoft.com/office/drawing/2014/main" id="{775DFD71-97A3-A74B-8B17-97B31F5A16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4819" name="Рисунок 3">
            <a:extLst>
              <a:ext uri="{FF2B5EF4-FFF2-40B4-BE49-F238E27FC236}">
                <a16:creationId xmlns:a16="http://schemas.microsoft.com/office/drawing/2014/main" id="{F8AC500A-CC77-5742-8934-46DAA3C85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5">
            <a:extLst>
              <a:ext uri="{FF2B5EF4-FFF2-40B4-BE49-F238E27FC236}">
                <a16:creationId xmlns:a16="http://schemas.microsoft.com/office/drawing/2014/main" id="{61630E1F-F571-214C-9610-43E171FB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>
            <a:extLst>
              <a:ext uri="{FF2B5EF4-FFF2-40B4-BE49-F238E27FC236}">
                <a16:creationId xmlns:a16="http://schemas.microsoft.com/office/drawing/2014/main" id="{8AC55458-232D-AE47-9D2A-9FA7CD30EB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2" name="Подзаголовок 2">
            <a:extLst>
              <a:ext uri="{FF2B5EF4-FFF2-40B4-BE49-F238E27FC236}">
                <a16:creationId xmlns:a16="http://schemas.microsoft.com/office/drawing/2014/main" id="{DE25C11E-EE07-1941-98D4-8C2DF0C1B6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5843" name="Рисунок 3">
            <a:extLst>
              <a:ext uri="{FF2B5EF4-FFF2-40B4-BE49-F238E27FC236}">
                <a16:creationId xmlns:a16="http://schemas.microsoft.com/office/drawing/2014/main" id="{05746E38-E29D-AF4A-8B7C-21977FA7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5">
            <a:extLst>
              <a:ext uri="{FF2B5EF4-FFF2-40B4-BE49-F238E27FC236}">
                <a16:creationId xmlns:a16="http://schemas.microsoft.com/office/drawing/2014/main" id="{75787562-6E7A-2041-9C45-1BAAEE34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>
            <a:extLst>
              <a:ext uri="{FF2B5EF4-FFF2-40B4-BE49-F238E27FC236}">
                <a16:creationId xmlns:a16="http://schemas.microsoft.com/office/drawing/2014/main" id="{A6F2A338-48BE-074A-AD7A-A0A5F4519E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6866" name="Подзаголовок 2">
            <a:extLst>
              <a:ext uri="{FF2B5EF4-FFF2-40B4-BE49-F238E27FC236}">
                <a16:creationId xmlns:a16="http://schemas.microsoft.com/office/drawing/2014/main" id="{E328EB45-06BD-364B-AE8B-40B633B3B75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6867" name="Рисунок 4">
            <a:extLst>
              <a:ext uri="{FF2B5EF4-FFF2-40B4-BE49-F238E27FC236}">
                <a16:creationId xmlns:a16="http://schemas.microsoft.com/office/drawing/2014/main" id="{07CF48A5-B78D-6B4D-B463-ABD18BB79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>
            <a:extLst>
              <a:ext uri="{FF2B5EF4-FFF2-40B4-BE49-F238E27FC236}">
                <a16:creationId xmlns:a16="http://schemas.microsoft.com/office/drawing/2014/main" id="{70B9666E-116B-A241-B141-BA3ADAB041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7890" name="Подзаголовок 2">
            <a:extLst>
              <a:ext uri="{FF2B5EF4-FFF2-40B4-BE49-F238E27FC236}">
                <a16:creationId xmlns:a16="http://schemas.microsoft.com/office/drawing/2014/main" id="{675510B9-5901-FA4C-BD55-10B82AD5E7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7891" name="Рисунок 4">
            <a:extLst>
              <a:ext uri="{FF2B5EF4-FFF2-40B4-BE49-F238E27FC236}">
                <a16:creationId xmlns:a16="http://schemas.microsoft.com/office/drawing/2014/main" id="{468E429B-1B56-F048-9417-BD1DDBC3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>
            <a:extLst>
              <a:ext uri="{FF2B5EF4-FFF2-40B4-BE49-F238E27FC236}">
                <a16:creationId xmlns:a16="http://schemas.microsoft.com/office/drawing/2014/main" id="{40D0EC4E-FA5E-244D-8E9B-18A390D4CA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8914" name="Подзаголовок 2">
            <a:extLst>
              <a:ext uri="{FF2B5EF4-FFF2-40B4-BE49-F238E27FC236}">
                <a16:creationId xmlns:a16="http://schemas.microsoft.com/office/drawing/2014/main" id="{BF299ABE-EFEF-6A49-A8F9-D3752FA6634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8915" name="Рисунок 3">
            <a:extLst>
              <a:ext uri="{FF2B5EF4-FFF2-40B4-BE49-F238E27FC236}">
                <a16:creationId xmlns:a16="http://schemas.microsoft.com/office/drawing/2014/main" id="{7E5AABC7-83A8-004F-9AF6-89A5E2B13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5">
            <a:extLst>
              <a:ext uri="{FF2B5EF4-FFF2-40B4-BE49-F238E27FC236}">
                <a16:creationId xmlns:a16="http://schemas.microsoft.com/office/drawing/2014/main" id="{399AAC46-3082-3B47-9B71-500C92FF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>
            <a:extLst>
              <a:ext uri="{FF2B5EF4-FFF2-40B4-BE49-F238E27FC236}">
                <a16:creationId xmlns:a16="http://schemas.microsoft.com/office/drawing/2014/main" id="{EAA38877-6A56-7640-844A-BC5C333F17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9938" name="Подзаголовок 2">
            <a:extLst>
              <a:ext uri="{FF2B5EF4-FFF2-40B4-BE49-F238E27FC236}">
                <a16:creationId xmlns:a16="http://schemas.microsoft.com/office/drawing/2014/main" id="{426BC400-124C-7444-9309-A6ECA9AF70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9939" name="Рисунок 4">
            <a:extLst>
              <a:ext uri="{FF2B5EF4-FFF2-40B4-BE49-F238E27FC236}">
                <a16:creationId xmlns:a16="http://schemas.microsoft.com/office/drawing/2014/main" id="{D91F4283-8738-574D-BFF2-117DCA84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>
            <a:extLst>
              <a:ext uri="{FF2B5EF4-FFF2-40B4-BE49-F238E27FC236}">
                <a16:creationId xmlns:a16="http://schemas.microsoft.com/office/drawing/2014/main" id="{F2BA9D35-4A1C-2649-A155-B21576FF58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62" name="Подзаголовок 2">
            <a:extLst>
              <a:ext uri="{FF2B5EF4-FFF2-40B4-BE49-F238E27FC236}">
                <a16:creationId xmlns:a16="http://schemas.microsoft.com/office/drawing/2014/main" id="{9E0B53E0-C3E8-6149-9A31-A766873A8B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0963" name="Рисунок 4">
            <a:extLst>
              <a:ext uri="{FF2B5EF4-FFF2-40B4-BE49-F238E27FC236}">
                <a16:creationId xmlns:a16="http://schemas.microsoft.com/office/drawing/2014/main" id="{FA8EBD76-E03D-FE44-9A44-F7BD363E5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Заголовок 1">
            <a:extLst>
              <a:ext uri="{FF2B5EF4-FFF2-40B4-BE49-F238E27FC236}">
                <a16:creationId xmlns:a16="http://schemas.microsoft.com/office/drawing/2014/main" id="{11F195FA-826A-F342-9A5F-D5509D3545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122" name="Подзаголовок 2">
            <a:extLst>
              <a:ext uri="{FF2B5EF4-FFF2-40B4-BE49-F238E27FC236}">
                <a16:creationId xmlns:a16="http://schemas.microsoft.com/office/drawing/2014/main" id="{4D8840DC-D3E8-3F48-89D0-ACCACBF634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3" name="Рисунок 4">
            <a:extLst>
              <a:ext uri="{FF2B5EF4-FFF2-40B4-BE49-F238E27FC236}">
                <a16:creationId xmlns:a16="http://schemas.microsoft.com/office/drawing/2014/main" id="{80C85E71-75AF-F54A-875A-181CB3C7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>
            <a:extLst>
              <a:ext uri="{FF2B5EF4-FFF2-40B4-BE49-F238E27FC236}">
                <a16:creationId xmlns:a16="http://schemas.microsoft.com/office/drawing/2014/main" id="{CCFC9444-99EF-304A-9D4E-34B3DE8C32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6" name="Подзаголовок 2">
            <a:extLst>
              <a:ext uri="{FF2B5EF4-FFF2-40B4-BE49-F238E27FC236}">
                <a16:creationId xmlns:a16="http://schemas.microsoft.com/office/drawing/2014/main" id="{B708A33B-E8BE-1645-A863-2A37EA38A2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1987" name="Рисунок 4">
            <a:extLst>
              <a:ext uri="{FF2B5EF4-FFF2-40B4-BE49-F238E27FC236}">
                <a16:creationId xmlns:a16="http://schemas.microsoft.com/office/drawing/2014/main" id="{F24E40E7-9E51-CC4E-8A79-83B9F3C5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>
            <a:extLst>
              <a:ext uri="{FF2B5EF4-FFF2-40B4-BE49-F238E27FC236}">
                <a16:creationId xmlns:a16="http://schemas.microsoft.com/office/drawing/2014/main" id="{5749B8F3-186C-1848-9CA2-039B17EDC7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3010" name="Подзаголовок 2">
            <a:extLst>
              <a:ext uri="{FF2B5EF4-FFF2-40B4-BE49-F238E27FC236}">
                <a16:creationId xmlns:a16="http://schemas.microsoft.com/office/drawing/2014/main" id="{6605A01D-415E-D643-87AB-289EBE400B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3011" name="Рисунок 4">
            <a:extLst>
              <a:ext uri="{FF2B5EF4-FFF2-40B4-BE49-F238E27FC236}">
                <a16:creationId xmlns:a16="http://schemas.microsoft.com/office/drawing/2014/main" id="{79664C45-7EBA-3546-B315-2C41A98F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>
            <a:extLst>
              <a:ext uri="{FF2B5EF4-FFF2-40B4-BE49-F238E27FC236}">
                <a16:creationId xmlns:a16="http://schemas.microsoft.com/office/drawing/2014/main" id="{569A3F8B-7B69-5F4F-96A6-B1E9F3D516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4034" name="Подзаголовок 2">
            <a:extLst>
              <a:ext uri="{FF2B5EF4-FFF2-40B4-BE49-F238E27FC236}">
                <a16:creationId xmlns:a16="http://schemas.microsoft.com/office/drawing/2014/main" id="{D9A5AD78-91E2-3846-8DB7-FF78E4C63D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4035" name="Рисунок 4">
            <a:extLst>
              <a:ext uri="{FF2B5EF4-FFF2-40B4-BE49-F238E27FC236}">
                <a16:creationId xmlns:a16="http://schemas.microsoft.com/office/drawing/2014/main" id="{275F2F19-3898-1E48-AAFD-0319DB24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>
            <a:extLst>
              <a:ext uri="{FF2B5EF4-FFF2-40B4-BE49-F238E27FC236}">
                <a16:creationId xmlns:a16="http://schemas.microsoft.com/office/drawing/2014/main" id="{1B6C9971-2420-0840-A6F0-A7B2AF419F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5058" name="Подзаголовок 2">
            <a:extLst>
              <a:ext uri="{FF2B5EF4-FFF2-40B4-BE49-F238E27FC236}">
                <a16:creationId xmlns:a16="http://schemas.microsoft.com/office/drawing/2014/main" id="{F4CA3B57-E0DC-394C-B5AF-13128F264B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5059" name="Рисунок 4">
            <a:extLst>
              <a:ext uri="{FF2B5EF4-FFF2-40B4-BE49-F238E27FC236}">
                <a16:creationId xmlns:a16="http://schemas.microsoft.com/office/drawing/2014/main" id="{E27BC7F6-8808-8E4B-BF02-6834BC10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>
            <a:extLst>
              <a:ext uri="{FF2B5EF4-FFF2-40B4-BE49-F238E27FC236}">
                <a16:creationId xmlns:a16="http://schemas.microsoft.com/office/drawing/2014/main" id="{E2B5A080-C521-1F4C-903D-75085D9672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6082" name="Подзаголовок 2">
            <a:extLst>
              <a:ext uri="{FF2B5EF4-FFF2-40B4-BE49-F238E27FC236}">
                <a16:creationId xmlns:a16="http://schemas.microsoft.com/office/drawing/2014/main" id="{4EA2EC66-F2A4-C540-B3C2-C6C1421EA45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6083" name="Рисунок 4">
            <a:extLst>
              <a:ext uri="{FF2B5EF4-FFF2-40B4-BE49-F238E27FC236}">
                <a16:creationId xmlns:a16="http://schemas.microsoft.com/office/drawing/2014/main" id="{58BF8A8E-D830-6D48-AB9A-A1E37D01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>
            <a:extLst>
              <a:ext uri="{FF2B5EF4-FFF2-40B4-BE49-F238E27FC236}">
                <a16:creationId xmlns:a16="http://schemas.microsoft.com/office/drawing/2014/main" id="{11E0AAD6-B01F-DF46-B36E-20918764C0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7106" name="Подзаголовок 2">
            <a:extLst>
              <a:ext uri="{FF2B5EF4-FFF2-40B4-BE49-F238E27FC236}">
                <a16:creationId xmlns:a16="http://schemas.microsoft.com/office/drawing/2014/main" id="{53D16B58-33B3-3C40-B395-82D4A447C2A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7107" name="Рисунок 4">
            <a:extLst>
              <a:ext uri="{FF2B5EF4-FFF2-40B4-BE49-F238E27FC236}">
                <a16:creationId xmlns:a16="http://schemas.microsoft.com/office/drawing/2014/main" id="{13DC4C09-BD53-6B48-9E02-7AE17EDB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>
            <a:extLst>
              <a:ext uri="{FF2B5EF4-FFF2-40B4-BE49-F238E27FC236}">
                <a16:creationId xmlns:a16="http://schemas.microsoft.com/office/drawing/2014/main" id="{B8BB7386-1774-B141-B6CE-1F832A9180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8130" name="Подзаголовок 2">
            <a:extLst>
              <a:ext uri="{FF2B5EF4-FFF2-40B4-BE49-F238E27FC236}">
                <a16:creationId xmlns:a16="http://schemas.microsoft.com/office/drawing/2014/main" id="{A4EB2B34-2239-254B-8449-B767DF1D89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8131" name="Рисунок 4">
            <a:extLst>
              <a:ext uri="{FF2B5EF4-FFF2-40B4-BE49-F238E27FC236}">
                <a16:creationId xmlns:a16="http://schemas.microsoft.com/office/drawing/2014/main" id="{32707621-91BB-F94D-8E01-DAF47C9C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>
            <a:extLst>
              <a:ext uri="{FF2B5EF4-FFF2-40B4-BE49-F238E27FC236}">
                <a16:creationId xmlns:a16="http://schemas.microsoft.com/office/drawing/2014/main" id="{3F524B53-F6B6-6C43-937F-8D26C347F2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9154" name="Подзаголовок 2">
            <a:extLst>
              <a:ext uri="{FF2B5EF4-FFF2-40B4-BE49-F238E27FC236}">
                <a16:creationId xmlns:a16="http://schemas.microsoft.com/office/drawing/2014/main" id="{2DB3B8B3-1DD5-A044-865B-C22C2AE3280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9155" name="Рисунок 4">
            <a:extLst>
              <a:ext uri="{FF2B5EF4-FFF2-40B4-BE49-F238E27FC236}">
                <a16:creationId xmlns:a16="http://schemas.microsoft.com/office/drawing/2014/main" id="{7560B602-07C1-384D-905A-D627A82D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>
            <a:extLst>
              <a:ext uri="{FF2B5EF4-FFF2-40B4-BE49-F238E27FC236}">
                <a16:creationId xmlns:a16="http://schemas.microsoft.com/office/drawing/2014/main" id="{39FC828E-EEA3-8D47-8EAA-2BB0A67ACE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0178" name="Подзаголовок 2">
            <a:extLst>
              <a:ext uri="{FF2B5EF4-FFF2-40B4-BE49-F238E27FC236}">
                <a16:creationId xmlns:a16="http://schemas.microsoft.com/office/drawing/2014/main" id="{7E9DBB03-7099-6346-995B-DE7A6CA2DF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0179" name="Рисунок 4">
            <a:extLst>
              <a:ext uri="{FF2B5EF4-FFF2-40B4-BE49-F238E27FC236}">
                <a16:creationId xmlns:a16="http://schemas.microsoft.com/office/drawing/2014/main" id="{0A0C1EB9-1A09-C74D-B2F8-58D9A74F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>
            <a:extLst>
              <a:ext uri="{FF2B5EF4-FFF2-40B4-BE49-F238E27FC236}">
                <a16:creationId xmlns:a16="http://schemas.microsoft.com/office/drawing/2014/main" id="{A3504C3B-38CD-BE4B-B04F-05FA3C29D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02" name="Объект 4">
            <a:extLst>
              <a:ext uri="{FF2B5EF4-FFF2-40B4-BE49-F238E27FC236}">
                <a16:creationId xmlns:a16="http://schemas.microsoft.com/office/drawing/2014/main" id="{E37D2EE0-9C02-3643-8959-69A3EC959D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Заголовок 1">
            <a:extLst>
              <a:ext uri="{FF2B5EF4-FFF2-40B4-BE49-F238E27FC236}">
                <a16:creationId xmlns:a16="http://schemas.microsoft.com/office/drawing/2014/main" id="{F58F8C52-BF46-704A-8803-457B5E2D5C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146" name="Подзаголовок 2">
            <a:extLst>
              <a:ext uri="{FF2B5EF4-FFF2-40B4-BE49-F238E27FC236}">
                <a16:creationId xmlns:a16="http://schemas.microsoft.com/office/drawing/2014/main" id="{B2FFE1E1-C44C-AC46-9973-26B56FA7B5A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6147" name="Рисунок 4">
            <a:extLst>
              <a:ext uri="{FF2B5EF4-FFF2-40B4-BE49-F238E27FC236}">
                <a16:creationId xmlns:a16="http://schemas.microsoft.com/office/drawing/2014/main" id="{205CDFD7-FDBB-7E48-9178-96823349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Заголовок 1">
            <a:extLst>
              <a:ext uri="{FF2B5EF4-FFF2-40B4-BE49-F238E27FC236}">
                <a16:creationId xmlns:a16="http://schemas.microsoft.com/office/drawing/2014/main" id="{9A811B09-E49A-CE4D-8D54-4FA030ED14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170" name="Подзаголовок 2">
            <a:extLst>
              <a:ext uri="{FF2B5EF4-FFF2-40B4-BE49-F238E27FC236}">
                <a16:creationId xmlns:a16="http://schemas.microsoft.com/office/drawing/2014/main" id="{1F20620A-886C-9846-BA19-C577311DDD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7171" name="Рисунок 4">
            <a:extLst>
              <a:ext uri="{FF2B5EF4-FFF2-40B4-BE49-F238E27FC236}">
                <a16:creationId xmlns:a16="http://schemas.microsoft.com/office/drawing/2014/main" id="{309F0808-A808-C240-BE44-68267675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Заголовок 1">
            <a:extLst>
              <a:ext uri="{FF2B5EF4-FFF2-40B4-BE49-F238E27FC236}">
                <a16:creationId xmlns:a16="http://schemas.microsoft.com/office/drawing/2014/main" id="{19D794D2-06BF-6B40-883E-9598634F7F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194" name="Подзаголовок 2">
            <a:extLst>
              <a:ext uri="{FF2B5EF4-FFF2-40B4-BE49-F238E27FC236}">
                <a16:creationId xmlns:a16="http://schemas.microsoft.com/office/drawing/2014/main" id="{CFAADFD2-8191-6E4A-8655-EB63524B1F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8195" name="Рисунок 4">
            <a:extLst>
              <a:ext uri="{FF2B5EF4-FFF2-40B4-BE49-F238E27FC236}">
                <a16:creationId xmlns:a16="http://schemas.microsoft.com/office/drawing/2014/main" id="{CD4AD025-A07F-B945-BB41-D100460A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1">
            <a:extLst>
              <a:ext uri="{FF2B5EF4-FFF2-40B4-BE49-F238E27FC236}">
                <a16:creationId xmlns:a16="http://schemas.microsoft.com/office/drawing/2014/main" id="{AC09077E-64E6-004E-8F73-D70C5C2499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218" name="Подзаголовок 2">
            <a:extLst>
              <a:ext uri="{FF2B5EF4-FFF2-40B4-BE49-F238E27FC236}">
                <a16:creationId xmlns:a16="http://schemas.microsoft.com/office/drawing/2014/main" id="{5CD6F221-020A-1B4A-B294-7AF5298389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9219" name="Рисунок 4">
            <a:extLst>
              <a:ext uri="{FF2B5EF4-FFF2-40B4-BE49-F238E27FC236}">
                <a16:creationId xmlns:a16="http://schemas.microsoft.com/office/drawing/2014/main" id="{8E214662-5AB5-1945-9CDC-9E8EF44F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Заголовок 1">
            <a:extLst>
              <a:ext uri="{FF2B5EF4-FFF2-40B4-BE49-F238E27FC236}">
                <a16:creationId xmlns:a16="http://schemas.microsoft.com/office/drawing/2014/main" id="{33D42FD5-4E4B-4A4E-B19F-F4B1F41F6E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2" name="Подзаголовок 2">
            <a:extLst>
              <a:ext uri="{FF2B5EF4-FFF2-40B4-BE49-F238E27FC236}">
                <a16:creationId xmlns:a16="http://schemas.microsoft.com/office/drawing/2014/main" id="{C97FA58F-6551-0440-81D2-B4A2F38486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0243" name="Рисунок 4">
            <a:extLst>
              <a:ext uri="{FF2B5EF4-FFF2-40B4-BE49-F238E27FC236}">
                <a16:creationId xmlns:a16="http://schemas.microsoft.com/office/drawing/2014/main" id="{99D1D86D-127D-1A49-A295-2308FA4D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9C2EAF15-900B-B846-9FB8-60C13A6685CE}" vid="{5894EDC2-475E-7948-85E6-9459BEC0C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0</Words>
  <Application>Microsoft Office PowerPoint</Application>
  <PresentationFormat>Экран (4:3)</PresentationFormat>
  <Paragraphs>0</Paragraphs>
  <Slides>49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Петренко</dc:creator>
  <cp:lastModifiedBy>Наталья Маркова</cp:lastModifiedBy>
  <cp:revision>3</cp:revision>
  <dcterms:created xsi:type="dcterms:W3CDTF">2020-11-06T11:39:34Z</dcterms:created>
  <dcterms:modified xsi:type="dcterms:W3CDTF">2020-11-15T11:28:05Z</dcterms:modified>
</cp:coreProperties>
</file>