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Roboto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96" y="-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90756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599" cy="897599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599" cy="897599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t>‹#›</a:t>
            </a:fld>
            <a:endParaRPr lang="ru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rot="10800000" flipH="1">
            <a:off x="0" y="1685999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10800000" flipH="1">
            <a:off x="0" y="1685999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899" cy="271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899" cy="271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656399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599" cy="602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rot="10800000" flipH="1">
            <a:off x="3276600" y="25"/>
            <a:ext cx="5867400" cy="51434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499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26077" y="357800"/>
            <a:ext cx="2807999" cy="953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7999" cy="31634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t>‹#›</a:t>
            </a:fld>
            <a:endParaRPr lang="ru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4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4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79466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t>‹#›</a:t>
            </a:fld>
            <a:endParaRPr lang="ru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rot="10800000" flipH="1">
            <a:off x="0" y="0"/>
            <a:ext cx="9144000" cy="46958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 rot="10800000" flipH="1">
            <a:off x="0" y="4622724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1999" cy="44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t>‹#›</a:t>
            </a:fld>
            <a:endParaRPr lang="ru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666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ru" sz="10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ctrTitle"/>
          </p:nvPr>
        </p:nvSpPr>
        <p:spPr>
          <a:xfrm>
            <a:off x="1583850" y="1384375"/>
            <a:ext cx="5976300" cy="1249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2400"/>
              <a:t>Организация и  наполнение развивающей      предметно-пространственной среды </a:t>
            </a:r>
          </a:p>
          <a:p>
            <a:pPr lvl="0">
              <a:spcBef>
                <a:spcPts val="0"/>
              </a:spcBef>
              <a:buNone/>
            </a:pPr>
            <a:r>
              <a:rPr lang="ru" sz="2400"/>
              <a:t>                    в младшей группе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5061300" y="3646450"/>
            <a:ext cx="4082700" cy="1361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1600" b="1" dirty="0" smtClean="0"/>
              <a:t>Выполнил</a:t>
            </a:r>
            <a:r>
              <a:rPr lang="ru-RU" sz="1600" b="1" dirty="0"/>
              <a:t>а</a:t>
            </a:r>
            <a:r>
              <a:rPr lang="ru" sz="1600" b="1" dirty="0" smtClean="0"/>
              <a:t>:  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1600" b="1" dirty="0"/>
              <a:t>	</a:t>
            </a:r>
            <a:r>
              <a:rPr lang="ru" sz="1600" b="1" dirty="0" smtClean="0"/>
              <a:t>Фролова Яна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1600" b="1" dirty="0"/>
              <a:t>	</a:t>
            </a:r>
            <a:r>
              <a:rPr lang="ru" sz="1600" b="1" dirty="0" smtClean="0"/>
              <a:t>Станиславовна</a:t>
            </a:r>
            <a:endParaRPr lang="ru" sz="1600" b="1" dirty="0"/>
          </a:p>
        </p:txBody>
      </p:sp>
      <p:sp>
        <p:nvSpPr>
          <p:cNvPr id="69" name="Shape 69"/>
          <p:cNvSpPr txBox="1"/>
          <p:nvPr/>
        </p:nvSpPr>
        <p:spPr>
          <a:xfrm>
            <a:off x="800075" y="146325"/>
            <a:ext cx="7957200" cy="106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b="1">
                <a:solidFill>
                  <a:srgbClr val="FFFFFF"/>
                </a:solidFill>
              </a:rPr>
              <a:t>Государственное Бюджетное Профессиональное образовательное учреждение </a:t>
            </a:r>
          </a:p>
          <a:p>
            <a:pPr lvl="0" rtl="0">
              <a:spcBef>
                <a:spcPts val="0"/>
              </a:spcBef>
              <a:buNone/>
            </a:pPr>
            <a:r>
              <a:rPr lang="ru" b="1">
                <a:solidFill>
                  <a:srgbClr val="FFFFFF"/>
                </a:solidFill>
              </a:rPr>
              <a:t>       Среднего профессионального образования Владимирской области.</a:t>
            </a:r>
          </a:p>
          <a:p>
            <a:pPr lvl="0">
              <a:spcBef>
                <a:spcPts val="0"/>
              </a:spcBef>
              <a:buNone/>
            </a:pPr>
            <a:r>
              <a:rPr lang="ru" b="1">
                <a:solidFill>
                  <a:srgbClr val="FFFFFF"/>
                </a:solidFill>
              </a:rPr>
              <a:t>                                     “Муромский педагогический колледж”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3444000" y="4727075"/>
            <a:ext cx="1868099" cy="348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b="1" dirty="0" smtClean="0">
                <a:solidFill>
                  <a:srgbClr val="F3F3F3"/>
                </a:solidFill>
              </a:rPr>
              <a:t>2017 </a:t>
            </a:r>
            <a:r>
              <a:rPr lang="ru" b="1" dirty="0">
                <a:solidFill>
                  <a:srgbClr val="F3F3F3"/>
                </a:solidFill>
              </a:rPr>
              <a:t>год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ctrTitle"/>
          </p:nvPr>
        </p:nvSpPr>
        <p:spPr>
          <a:xfrm>
            <a:off x="272875" y="172500"/>
            <a:ext cx="8222100" cy="933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/>
              <a:t>Сенсорное развитие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subTitle" idx="1"/>
          </p:nvPr>
        </p:nvSpPr>
        <p:spPr>
          <a:xfrm>
            <a:off x="117625" y="1475675"/>
            <a:ext cx="8886300" cy="34967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91818"/>
              </a:lnSpc>
              <a:spcBef>
                <a:spcPts val="700"/>
              </a:spcBef>
              <a:buNone/>
            </a:pPr>
            <a:r>
              <a:rPr lang="r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Материалы по сенсорному развитию: пирамидки разной величины, коробочки-вкладыши, плоскостные сенсорные эталоны, математическоеское развитие «Логический куб», геометрические головоломки, настенные панно для обогащения сенсорных представлений, развития мелкой моторики рук, мягкие пазлы, шнуровки, настольно-печатные игры, мозаика крупная и мелкая, логические блоки Дьенеша, счетные палочки Кюизенера с комплектом дидакти­ческих картинок, геометрические головоломки на фланелеграффе «Танграм», игры: «Составь картинку», «Волшебный круг», лото, домино.</a:t>
            </a:r>
          </a:p>
          <a:p>
            <a:pPr lvl="0">
              <a:spcBef>
                <a:spcPts val="0"/>
              </a:spcBef>
              <a:buNone/>
            </a:pP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ctrTitle"/>
          </p:nvPr>
        </p:nvSpPr>
        <p:spPr>
          <a:xfrm>
            <a:off x="593700" y="76275"/>
            <a:ext cx="8222100" cy="933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/>
              <a:t>Творческая мастерская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subTitle" idx="1"/>
          </p:nvPr>
        </p:nvSpPr>
        <p:spPr>
          <a:xfrm>
            <a:off x="245950" y="1144171"/>
            <a:ext cx="8394299" cy="3731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91818"/>
              </a:lnSpc>
              <a:spcBef>
                <a:spcPts val="1000"/>
              </a:spcBef>
              <a:buNone/>
            </a:pPr>
            <a:r>
              <a:rPr lang="r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Краски: гуашевые, пальчиковые, акварельные; цветные восковые мелки; цветные карандаши, кисточки толстые, тонкие беличьи, колонковые; бумага: разного формата - для инди­видуального рисования и совместного творчества; наличие места на стене для творчества детей; поролоновые губки-штампы, тканевые салфетки для рук, пластилин, доски для работы с пластилином; иллюстрации сказок, репродукции росписи народных промыслов, предметы народных промыс­лов (городецкая роспись, дымковская игрушка, игрушки из соломы), цветные мелки для рисования на асфальте, пери­одически сменяющаяся выставка детских работ (рисунки, поделки)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460950" y="54875"/>
            <a:ext cx="8222100" cy="933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/>
              <a:t>Игровая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subTitle" idx="1"/>
          </p:nvPr>
        </p:nvSpPr>
        <p:spPr>
          <a:xfrm>
            <a:off x="96250" y="1047921"/>
            <a:ext cx="8586899" cy="3967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700"/>
              </a:spcBef>
              <a:buNone/>
            </a:pPr>
            <a:r>
              <a:rPr lang="r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Атрибуты для сюжетно -ролевых игр: куклы, кукольные мебель и одежда, коляски для кукол, разнообразные резиновые игрушки; атрибуты для сюжетно -ролевых игр: «Больница», «Магазин игрушек», «Шофер — пассажиры». «Гараж»; ма­шинки разных размеров, кубики, различный строительный материал для создания построек.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ctrTitle"/>
          </p:nvPr>
        </p:nvSpPr>
        <p:spPr>
          <a:xfrm>
            <a:off x="390525" y="86950"/>
            <a:ext cx="8222100" cy="933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/>
              <a:t>Физкультурный уголок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subTitle" idx="1"/>
          </p:nvPr>
        </p:nvSpPr>
        <p:spPr>
          <a:xfrm>
            <a:off x="224550" y="1020522"/>
            <a:ext cx="8319299" cy="3930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2700" lvl="0" indent="0">
              <a:lnSpc>
                <a:spcPct val="115000"/>
              </a:lnSpc>
              <a:spcBef>
                <a:spcPts val="700"/>
              </a:spcBef>
              <a:buNone/>
            </a:pPr>
            <a:r>
              <a:rPr lang="r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Мячи резиновые большие и малые, султанчики, флажки, скакалки, массажные мячики, массажная дорожка, атрибуты для подвижных игр, игровой спортивный комплекс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ctrTitle"/>
          </p:nvPr>
        </p:nvSpPr>
        <p:spPr>
          <a:xfrm>
            <a:off x="80400" y="236650"/>
            <a:ext cx="8805900" cy="933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 sz="3000"/>
              <a:t>Театрализованная легальность,литература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subTitle" idx="1"/>
          </p:nvPr>
        </p:nvSpPr>
        <p:spPr>
          <a:xfrm>
            <a:off x="203175" y="1368747"/>
            <a:ext cx="8522699" cy="363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2700" lvl="0" indent="0" rtl="0">
              <a:lnSpc>
                <a:spcPct val="91818"/>
              </a:lnSpc>
              <a:spcBef>
                <a:spcPts val="0"/>
              </a:spcBef>
              <a:buNone/>
            </a:pPr>
            <a:r>
              <a:rPr lang="r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Ширма, настольный театр: плоскостной, конусный, театр игрушек; атрибуты перчаточного театра, пальчиковый театр, театр на фланелеграфе; декорации, элементы костюмов для персонажей (маски, юбки, платочки, парики и др.), фонотека с аудио записями сказок, рассказов, детских песен, класси­ческих музыкальных произведений для прослушивания (по рекомендации музыкального руководителя); полка с книгами (по 5—6 прочитанных и 1—2 новые). Все материалы периоди­чески обновляются.</a:t>
            </a:r>
          </a:p>
          <a:p>
            <a:pPr lvl="0">
              <a:spcBef>
                <a:spcPts val="0"/>
              </a:spcBef>
              <a:buNone/>
            </a:pP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ctrTitle"/>
          </p:nvPr>
        </p:nvSpPr>
        <p:spPr>
          <a:xfrm>
            <a:off x="219425" y="97650"/>
            <a:ext cx="8222100" cy="933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/>
              <a:t>Уголок природы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subTitle" idx="1"/>
          </p:nvPr>
        </p:nvSpPr>
        <p:spPr>
          <a:xfrm>
            <a:off x="342175" y="1122771"/>
            <a:ext cx="8405100" cy="362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89545"/>
              </a:lnSpc>
              <a:spcBef>
                <a:spcPts val="800"/>
              </a:spcBef>
              <a:buNone/>
            </a:pPr>
            <a:r>
              <a:rPr lang="r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Животные - аквариумные рыбки, попугаи, канарейки, сухопутная или морская черепаха; растения — с красивыми крупными листьями, четко просматриваемой структурой строения, цветущие (фикус, бальзамин, сансивьера, герань, гибискус и др.); репродукции или сменяемые настенные панно экосистем по временам года (лес, город и др.), инвентарь для ухода за растениями и животными, экологическое лото.</a:t>
            </a:r>
          </a:p>
          <a:p>
            <a:pPr lvl="0">
              <a:spcBef>
                <a:spcPts val="0"/>
              </a:spcBef>
              <a:buNone/>
            </a:pP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ctrTitle"/>
          </p:nvPr>
        </p:nvSpPr>
        <p:spPr>
          <a:xfrm>
            <a:off x="294275" y="332900"/>
            <a:ext cx="8222100" cy="933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/>
              <a:t>Уголок эксперементирования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subTitle" idx="1"/>
          </p:nvPr>
        </p:nvSpPr>
        <p:spPr>
          <a:xfrm>
            <a:off x="192475" y="1411500"/>
            <a:ext cx="8650799" cy="3421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89545"/>
              </a:lnSpc>
              <a:spcBef>
                <a:spcPts val="700"/>
              </a:spcBef>
              <a:buNone/>
            </a:pPr>
            <a:r>
              <a:rPr lang="r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Специально оборудованный столик для экспериментирования с водой и песком — вода кипяченая, песок прокален в духовом шкафу; ведерки, лопатки, формы для песка, плавающие игрушки, чашки для переливания воды</a:t>
            </a:r>
          </a:p>
          <a:p>
            <a:pPr lvl="0">
              <a:spcBef>
                <a:spcPts val="0"/>
              </a:spcBef>
              <a:buNone/>
            </a:pP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ctrTitle"/>
          </p:nvPr>
        </p:nvSpPr>
        <p:spPr>
          <a:xfrm>
            <a:off x="390525" y="236650"/>
            <a:ext cx="8222100" cy="933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/>
              <a:t>Конструирование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subTitle" idx="1"/>
          </p:nvPr>
        </p:nvSpPr>
        <p:spPr>
          <a:xfrm>
            <a:off x="310100" y="1561189"/>
            <a:ext cx="8576100" cy="332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93636"/>
              </a:lnSpc>
              <a:spcBef>
                <a:spcPts val="700"/>
              </a:spcBef>
              <a:buNone/>
            </a:pPr>
            <a:r>
              <a:rPr lang="r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Крупный строительный материал пластмассовый, мелкий деревянный для создания построек, пластины из толстого картона, тонкой фанеры, различные по конфигурации (квадратные, круглые, многоугольные и т.д.) для перекрытий в постройках детей, конструкторы типа Лего, кубики большие и малые, на­польные мягкие модули для строительства, игрушки для обы­грывания построек (машинки, животные, куклы, пупсы и т.д.)</a:t>
            </a:r>
          </a:p>
          <a:p>
            <a:pPr lvl="0" rtl="0">
              <a:lnSpc>
                <a:spcPct val="89545"/>
              </a:lnSpc>
              <a:spcBef>
                <a:spcPts val="700"/>
              </a:spcBef>
              <a:buNone/>
            </a:pPr>
            <a:endParaRPr sz="9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557</Words>
  <Application>Microsoft Office PowerPoint</Application>
  <PresentationFormat>Экран (16:9)</PresentationFormat>
  <Paragraphs>25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Roboto</vt:lpstr>
      <vt:lpstr>material</vt:lpstr>
      <vt:lpstr>Организация и  наполнение развивающей      предметно-пространственной среды                      в младшей группе</vt:lpstr>
      <vt:lpstr>Сенсорное развитие</vt:lpstr>
      <vt:lpstr>Творческая мастерская</vt:lpstr>
      <vt:lpstr>Игровая</vt:lpstr>
      <vt:lpstr>Физкультурный уголок</vt:lpstr>
      <vt:lpstr>Театрализованная легальность,литература</vt:lpstr>
      <vt:lpstr>Уголок природы</vt:lpstr>
      <vt:lpstr>Уголок эксперементирования</vt:lpstr>
      <vt:lpstr>Конструирование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  наполнение развивающей      предметно-пространственной среды                      в младшей группе</dc:title>
  <cp:lastModifiedBy>Admin</cp:lastModifiedBy>
  <cp:revision>1</cp:revision>
  <dcterms:modified xsi:type="dcterms:W3CDTF">2017-01-03T15:26:22Z</dcterms:modified>
</cp:coreProperties>
</file>