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86" r:id="rId5"/>
    <p:sldId id="287" r:id="rId6"/>
    <p:sldId id="289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093" autoAdjust="0"/>
    <p:restoredTop sz="94660"/>
  </p:normalViewPr>
  <p:slideViewPr>
    <p:cSldViewPr>
      <p:cViewPr varScale="1">
        <p:scale>
          <a:sx n="93" d="100"/>
          <a:sy n="9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6A89-D0B1-4463-BC60-81E86DB62DD2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353-DDF3-4C9E-9668-FC3F3C9C0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6A89-D0B1-4463-BC60-81E86DB62DD2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353-DDF3-4C9E-9668-FC3F3C9C0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6A89-D0B1-4463-BC60-81E86DB62DD2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353-DDF3-4C9E-9668-FC3F3C9C0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6A89-D0B1-4463-BC60-81E86DB62DD2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353-DDF3-4C9E-9668-FC3F3C9C0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6A89-D0B1-4463-BC60-81E86DB62DD2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353-DDF3-4C9E-9668-FC3F3C9C0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6A89-D0B1-4463-BC60-81E86DB62DD2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353-DDF3-4C9E-9668-FC3F3C9C0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6A89-D0B1-4463-BC60-81E86DB62DD2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353-DDF3-4C9E-9668-FC3F3C9C0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6A89-D0B1-4463-BC60-81E86DB62DD2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353-DDF3-4C9E-9668-FC3F3C9C0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6A89-D0B1-4463-BC60-81E86DB62DD2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353-DDF3-4C9E-9668-FC3F3C9C0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6A89-D0B1-4463-BC60-81E86DB62DD2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353-DDF3-4C9E-9668-FC3F3C9C0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6A89-D0B1-4463-BC60-81E86DB62DD2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12353-DDF3-4C9E-9668-FC3F3C9C0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E6A89-D0B1-4463-BC60-81E86DB62DD2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12353-DDF3-4C9E-9668-FC3F3C9C0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0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Календарь</a:t>
            </a:r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знаменательных и памятных  дат </a:t>
            </a:r>
          </a:p>
          <a:p>
            <a:pPr algn="ctr"/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на 2020 год</a:t>
            </a:r>
            <a:endParaRPr lang="ru-RU" sz="8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0"/>
            <a:ext cx="799288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Апрель 2020</a:t>
            </a:r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275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со дня рождения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писателя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Д.И. Фонвизина (1745-1792)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215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со дня рождения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писателя</a:t>
            </a:r>
          </a:p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Х.К. Андерсена (1805-1875)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125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со дня рождения поэта</a:t>
            </a:r>
          </a:p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В.А. Рождественского (1895-1977) </a:t>
            </a:r>
          </a:p>
          <a:p>
            <a:pPr algn="ctr"/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Picture 8" descr="https://img1.freepng.ru/20180607/zxh/kisspng-abreikalender-royalty-free-clip-art-5b198513f1d5d3.76998875152839912399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3897" t="6948" r="9672" b="9672"/>
          <a:stretch>
            <a:fillRect/>
          </a:stretch>
        </p:blipFill>
        <p:spPr bwMode="auto">
          <a:xfrm>
            <a:off x="8172400" y="5805264"/>
            <a:ext cx="79208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0"/>
            <a:ext cx="799288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Май 2020</a:t>
            </a:r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</a:p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9 мая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 – 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День Победы в Великой Отечественной войне 1941-1945гг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115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со дня рождения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писателя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endParaRPr lang="ru-RU" sz="4000" b="1" dirty="0" smtClean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М.А. Шолохова (1905-1984)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80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со дня рождения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поэта</a:t>
            </a:r>
          </a:p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И.А. Бродского (1940-1996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)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0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со дня рождения поэтессы</a:t>
            </a:r>
          </a:p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О.Ф. </a:t>
            </a:r>
            <a:r>
              <a:rPr lang="ru-RU" sz="4000" b="1" dirty="0" err="1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Берггольц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(1910–1975) </a:t>
            </a:r>
          </a:p>
          <a:p>
            <a:pPr algn="ctr"/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Picture 8" descr="https://img1.freepng.ru/20180607/zxh/kisspng-abreikalender-royalty-free-clip-art-5b198513f1d5d3.76998875152839912399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3897" t="6948" r="9672" b="9672"/>
          <a:stretch>
            <a:fillRect/>
          </a:stretch>
        </p:blipFill>
        <p:spPr bwMode="auto">
          <a:xfrm>
            <a:off x="8172400" y="5805264"/>
            <a:ext cx="79208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0"/>
            <a:ext cx="79928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Июнь 2020</a:t>
            </a:r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110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со дня рождения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поэта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А.Т. Твардовского (1910-1971)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120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со дня рождения писателя </a:t>
            </a:r>
            <a:endParaRPr lang="ru-RU" sz="4000" b="1" dirty="0" smtClean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А.де Сент-Экзюпери (1900-1944)</a:t>
            </a:r>
          </a:p>
          <a:p>
            <a:pPr algn="ctr"/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Picture 8" descr="https://img1.freepng.ru/20180607/zxh/kisspng-abreikalender-royalty-free-clip-art-5b198513f1d5d3.76998875152839912399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3897" t="6948" r="9672" b="9672"/>
          <a:stretch>
            <a:fillRect/>
          </a:stretch>
        </p:blipFill>
        <p:spPr bwMode="auto">
          <a:xfrm>
            <a:off x="8172400" y="5805264"/>
            <a:ext cx="79208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0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Июль 2020 </a:t>
            </a:r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115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со дня рождения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писателя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Л.А. Кассиля (1905-1970)</a:t>
            </a:r>
          </a:p>
          <a:p>
            <a:pPr algn="ctr"/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Picture 8" descr="https://img1.freepng.ru/20180607/zxh/kisspng-abreikalender-royalty-free-clip-art-5b198513f1d5d3.76998875152839912399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3897" t="6948" r="9672" b="9672"/>
          <a:stretch>
            <a:fillRect/>
          </a:stretch>
        </p:blipFill>
        <p:spPr bwMode="auto">
          <a:xfrm>
            <a:off x="8172400" y="5805264"/>
            <a:ext cx="79208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0"/>
            <a:ext cx="799288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Август 2020</a:t>
            </a:r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125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со дня рождения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писателя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М.М. Зощенко (1895-1958)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160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со дня рождения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писателя</a:t>
            </a:r>
          </a:p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Э. </a:t>
            </a:r>
            <a:r>
              <a:rPr lang="ru-RU" sz="4000" b="1" dirty="0" err="1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Сетона-Томпсона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(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1860-1946) 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140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со дня рождения писателя</a:t>
            </a:r>
          </a:p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А.С. Грина (1880-1932) </a:t>
            </a:r>
          </a:p>
          <a:p>
            <a:pPr algn="ctr"/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Picture 8" descr="https://img1.freepng.ru/20180607/zxh/kisspng-abreikalender-royalty-free-clip-art-5b198513f1d5d3.76998875152839912399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3897" t="6948" r="9672" b="9672"/>
          <a:stretch>
            <a:fillRect/>
          </a:stretch>
        </p:blipFill>
        <p:spPr bwMode="auto">
          <a:xfrm>
            <a:off x="8172400" y="5805264"/>
            <a:ext cx="79208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0"/>
            <a:ext cx="799288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Сентябрь</a:t>
            </a:r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2020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150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со дня рождения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писателя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А.И. Куприна (1870-1938)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130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со дня рождения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писателя</a:t>
            </a:r>
          </a:p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А. Кристи (1890-1976)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85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со дня рождения писателя </a:t>
            </a:r>
          </a:p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А.А. </a:t>
            </a:r>
            <a:r>
              <a:rPr lang="ru-RU" sz="4000" b="1" dirty="0" err="1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Лиханова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(1935)</a:t>
            </a:r>
          </a:p>
          <a:p>
            <a:pPr algn="ctr"/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Picture 8" descr="https://img1.freepng.ru/20180607/zxh/kisspng-abreikalender-royalty-free-clip-art-5b198513f1d5d3.76998875152839912399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3897" t="6948" r="9672" b="9672"/>
          <a:stretch>
            <a:fillRect/>
          </a:stretch>
        </p:blipFill>
        <p:spPr bwMode="auto">
          <a:xfrm>
            <a:off x="8172400" y="5805264"/>
            <a:ext cx="79208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0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Октябрь</a:t>
            </a:r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2020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125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со дня рождения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поэта</a:t>
            </a:r>
          </a:p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С.А. Есенина (1895-1925) 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5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0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со дня рождения писателя</a:t>
            </a:r>
          </a:p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И.А. Бунина (1870-1953) </a:t>
            </a:r>
            <a:endParaRPr lang="ru-RU" sz="4000" b="1" dirty="0" smtClean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100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со дня рождения писателя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Д. </a:t>
            </a:r>
            <a:r>
              <a:rPr lang="ru-RU" sz="4000" b="1" dirty="0" err="1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Родари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(1920-1980)</a:t>
            </a:r>
          </a:p>
        </p:txBody>
      </p:sp>
      <p:pic>
        <p:nvPicPr>
          <p:cNvPr id="5" name="Picture 8" descr="https://img1.freepng.ru/20180607/zxh/kisspng-abreikalender-royalty-free-clip-art-5b198513f1d5d3.76998875152839912399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3897" t="6948" r="9672" b="9672"/>
          <a:stretch>
            <a:fillRect/>
          </a:stretch>
        </p:blipFill>
        <p:spPr bwMode="auto">
          <a:xfrm>
            <a:off x="8172400" y="5805264"/>
            <a:ext cx="79208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0"/>
            <a:ext cx="831641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Ноябрь 2020</a:t>
            </a:r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140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со дня рождения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поэта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А.А. Блока (1880-1921)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185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со дня рождения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писателя</a:t>
            </a:r>
          </a:p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М. Твена (1835-1910) 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170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со дня рождения писателя</a:t>
            </a:r>
          </a:p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Р.Л. Стивенсона (1850-1894) 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105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со дня рождения поэта, 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прзаика</a:t>
            </a:r>
            <a:endParaRPr lang="ru-RU" sz="4000" b="1" dirty="0" smtClean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К.М. Симонова (1915-1979)</a:t>
            </a:r>
          </a:p>
        </p:txBody>
      </p:sp>
      <p:pic>
        <p:nvPicPr>
          <p:cNvPr id="5" name="Picture 8" descr="https://img1.freepng.ru/20180607/zxh/kisspng-abreikalender-royalty-free-clip-art-5b198513f1d5d3.76998875152839912399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3897" t="6948" r="9672" b="9672"/>
          <a:stretch>
            <a:fillRect/>
          </a:stretch>
        </p:blipFill>
        <p:spPr bwMode="auto">
          <a:xfrm>
            <a:off x="8172400" y="5805264"/>
            <a:ext cx="79208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5576" y="0"/>
            <a:ext cx="799288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Декабрь 2020</a:t>
            </a:r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200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со дня рождения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поэта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А.А. Фета (1820-1892)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155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со дня рождения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писателя</a:t>
            </a:r>
          </a:p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Д.Р. Киплинга (1865-1936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)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115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со дня рождения писателя</a:t>
            </a:r>
          </a:p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Д.И. Хармса (1905-1942) </a:t>
            </a:r>
            <a:endParaRPr lang="ru-RU" sz="4000" b="1" dirty="0" smtClean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115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со дня рождения писателя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В.С. </a:t>
            </a:r>
            <a:r>
              <a:rPr lang="ru-RU" sz="4000" b="1" dirty="0" err="1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Гроссмана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(1905-1964)</a:t>
            </a:r>
          </a:p>
        </p:txBody>
      </p:sp>
      <p:pic>
        <p:nvPicPr>
          <p:cNvPr id="5" name="Picture 8" descr="https://img1.freepng.ru/20180607/zxh/kisspng-abreikalender-royalty-free-clip-art-5b198513f1d5d3.76998875152839912399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3897" t="6948" r="9672" b="9672"/>
          <a:stretch>
            <a:fillRect/>
          </a:stretch>
        </p:blipFill>
        <p:spPr bwMode="auto">
          <a:xfrm>
            <a:off x="8172400" y="5805264"/>
            <a:ext cx="79208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0"/>
            <a:ext cx="799288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Книги-юбиляры</a:t>
            </a:r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230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(1790) – Радищев А. «Путешествие из Петербурга в Москву»</a:t>
            </a: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200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(1820) – Пушкин А.С. «Руслан и Людмила»</a:t>
            </a: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185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(1835) – Гоголь Н. «Миргород», «Тарас 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Бульба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», «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Вий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»</a:t>
            </a: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185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(1835) – Лермонтов М. «Маскарад»</a:t>
            </a:r>
          </a:p>
        </p:txBody>
      </p:sp>
      <p:pic>
        <p:nvPicPr>
          <p:cNvPr id="5" name="Picture 8" descr="https://img1.freepng.ru/20180607/zxh/kisspng-abreikalender-royalty-free-clip-art-5b198513f1d5d3.76998875152839912399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3897" t="6948" r="9672" b="9672"/>
          <a:stretch>
            <a:fillRect/>
          </a:stretch>
        </p:blipFill>
        <p:spPr bwMode="auto">
          <a:xfrm>
            <a:off x="8172400" y="5805264"/>
            <a:ext cx="79208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9592" y="620688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2018 </a:t>
            </a:r>
            <a:r>
              <a:rPr lang="ru-RU" sz="8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- 2027 гг. - Десятилетие детства в России. </a:t>
            </a:r>
          </a:p>
        </p:txBody>
      </p:sp>
      <p:pic>
        <p:nvPicPr>
          <p:cNvPr id="6" name="Picture 8" descr="https://img1.freepng.ru/20180607/zxh/kisspng-abreikalender-royalty-free-clip-art-5b198513f1d5d3.76998875152839912399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3897" t="6948" r="9672" b="9672"/>
          <a:stretch>
            <a:fillRect/>
          </a:stretch>
        </p:blipFill>
        <p:spPr bwMode="auto">
          <a:xfrm>
            <a:off x="8172400" y="5805264"/>
            <a:ext cx="79208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0"/>
            <a:ext cx="799288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Книги-юбиляры</a:t>
            </a: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180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(1840) – Лермонтов М. «Герой нашего времени», «Мцыри» </a:t>
            </a: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170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(1850) – Островский А. «Свои люди — сочтёмся»</a:t>
            </a: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165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(1855) – Толстой Л. Н. «Севастопольские рассказы»</a:t>
            </a: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160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(1860) – Островский А. «Гроза»</a:t>
            </a:r>
          </a:p>
        </p:txBody>
      </p:sp>
      <p:pic>
        <p:nvPicPr>
          <p:cNvPr id="5" name="Picture 8" descr="https://img1.freepng.ru/20180607/zxh/kisspng-abreikalender-royalty-free-clip-art-5b198513f1d5d3.76998875152839912399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3897" t="6948" r="9672" b="9672"/>
          <a:stretch>
            <a:fillRect/>
          </a:stretch>
        </p:blipFill>
        <p:spPr bwMode="auto">
          <a:xfrm>
            <a:off x="8172400" y="5805264"/>
            <a:ext cx="79208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0"/>
            <a:ext cx="799288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Книги-юбиляры</a:t>
            </a: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155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(1865) – Лесков Н. 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«Леди Макбет 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Мценского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уезда»</a:t>
            </a: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150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(1870) – Некрасов Н. «Дедушка 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Мазай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и зайцы»</a:t>
            </a: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150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(1870) – Тютчев Ф. «Я встретил Вас…»</a:t>
            </a: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140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(1880) – Салтыков-Щедрин М. «Господа Головлёвы»</a:t>
            </a:r>
          </a:p>
        </p:txBody>
      </p:sp>
      <p:pic>
        <p:nvPicPr>
          <p:cNvPr id="5" name="Picture 8" descr="https://img1.freepng.ru/20180607/zxh/kisspng-abreikalender-royalty-free-clip-art-5b198513f1d5d3.76998875152839912399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3897" t="6948" r="9672" b="9672"/>
          <a:stretch>
            <a:fillRect/>
          </a:stretch>
        </p:blipFill>
        <p:spPr bwMode="auto">
          <a:xfrm>
            <a:off x="8172400" y="5805264"/>
            <a:ext cx="79208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0"/>
            <a:ext cx="831641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Книги-юбиляры</a:t>
            </a:r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125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(1895) – Горький М. «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Челкаш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», «Старуха 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Изергиль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»</a:t>
            </a: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95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(1925) – Маяковский В. «Что такое хорошо и что такое плохо»</a:t>
            </a: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95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(1925) – Чуковский К. «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Бармалей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», «Доктор Айболит»</a:t>
            </a: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85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(1935) – Гайдар А. «Военная тайна», «Судьба барабанщика», «Школа»</a:t>
            </a:r>
          </a:p>
        </p:txBody>
      </p:sp>
      <p:pic>
        <p:nvPicPr>
          <p:cNvPr id="5" name="Picture 8" descr="https://img1.freepng.ru/20180607/zxh/kisspng-abreikalender-royalty-free-clip-art-5b198513f1d5d3.76998875152839912399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3897" t="6948" r="9672" b="9672"/>
          <a:stretch>
            <a:fillRect/>
          </a:stretch>
        </p:blipFill>
        <p:spPr bwMode="auto">
          <a:xfrm>
            <a:off x="8172400" y="4653136"/>
            <a:ext cx="79208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0"/>
            <a:ext cx="831641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Книги-юбиляры</a:t>
            </a:r>
            <a:endParaRPr lang="ru-RU" sz="4000" b="1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85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(1935) – Маршак С.  «Вот какой рассеянный»</a:t>
            </a: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80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(1940) – Гайдар А. «Тимур и его команда»</a:t>
            </a: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75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(1945) – Катаев В. «Сын полка»</a:t>
            </a: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75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(1945) – Твардовский А. «Василий Тёркин»</a:t>
            </a: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Более подробно на сайте : 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http://bibliotula.blogspot.com/2019/06/2020.html</a:t>
            </a:r>
            <a:endParaRPr lang="ru-RU" sz="3200" b="1" dirty="0" smtClean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Picture 8" descr="https://img1.freepng.ru/20180607/zxh/kisspng-abreikalender-royalty-free-clip-art-5b198513f1d5d3.76998875152839912399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3897" t="6948" r="9672" b="9672"/>
          <a:stretch>
            <a:fillRect/>
          </a:stretch>
        </p:blipFill>
        <p:spPr bwMode="auto">
          <a:xfrm>
            <a:off x="8172400" y="5301208"/>
            <a:ext cx="79208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0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Краеведение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1484784"/>
            <a:ext cx="82444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100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 (1920г) Тюменской областной научной библиотеке имени Дмитрия Ивановича Менделеева</a:t>
            </a: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85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со дня рождения писателя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З.К. 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Тоболкина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(1935-2014)</a:t>
            </a: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225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назад (1785) утверждены гербы городов </a:t>
            </a:r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Тобольской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губернии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: Тобольска, Тюмени, Ишима, Сургута, Ялуторовска.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3608" y="0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Краеведение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1484784"/>
            <a:ext cx="81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320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назад (1700) началось строительство каменного кремля в Тобольске (по проекту С. У. 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Ремезова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)</a:t>
            </a: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70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со дня рождения Б. А. Комарова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(р. 1950), тюменского писателя</a:t>
            </a:r>
          </a:p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190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со дня рождения Ивана Петровича 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Колокольникова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(1830), купца 1 гильдии, общественного деятеля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2060848"/>
            <a:ext cx="831641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В восточном календаре, состоящем из 12-ти земных ветвей (лет), именно Крысе оказана честь начинать годовой цикл. Согласно легенде, юркий зверек первым предстал перед верховным божеством, добравшись на спине Быка. Восхитившись целеустремленностью, смекалкой и проворностью Крысы, божество назначило хвостатого возглавлять 12-годичный цикл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0"/>
            <a:ext cx="8316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2020 год - Год Белой Металлической Крысы</a:t>
            </a:r>
          </a:p>
        </p:txBody>
      </p:sp>
      <p:pic>
        <p:nvPicPr>
          <p:cNvPr id="6148" name="Picture 4" descr="https://upload.wikimedia.org/wikipedia/commons/thumb/d/dc/Vector_diagram_of_laboratory_mouse_%28black_and_white%29.svg/320px-Vector_diagram_of_laboratory_mouse_%28black_and_white%29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780928"/>
            <a:ext cx="5849264" cy="38020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664" y="764704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Спасибо!!!</a:t>
            </a:r>
          </a:p>
        </p:txBody>
      </p:sp>
      <p:pic>
        <p:nvPicPr>
          <p:cNvPr id="5128" name="Picture 8" descr="https://img1.freepng.ru/20180607/zxh/kisspng-abreikalender-royalty-free-clip-art-5b198513f1d5d3.76998875152839912399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3897" t="6948" r="9672" b="9672"/>
          <a:stretch>
            <a:fillRect/>
          </a:stretch>
        </p:blipFill>
        <p:spPr bwMode="auto">
          <a:xfrm>
            <a:off x="8172400" y="5805264"/>
            <a:ext cx="79208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620688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2020 год в РФ</a:t>
            </a:r>
          </a:p>
          <a:p>
            <a:pPr algn="ctr"/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Год памяти </a:t>
            </a:r>
          </a:p>
          <a:p>
            <a:pPr algn="ctr"/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и славы</a:t>
            </a:r>
            <a:endParaRPr lang="ru-RU" sz="8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6" name="Picture 8" descr="https://img1.freepng.ru/20180607/zxh/kisspng-abreikalender-royalty-free-clip-art-5b198513f1d5d3.76998875152839912399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3897" t="6948" r="9672" b="9672"/>
          <a:stretch>
            <a:fillRect/>
          </a:stretch>
        </p:blipFill>
        <p:spPr bwMode="auto">
          <a:xfrm>
            <a:off x="8172400" y="5805264"/>
            <a:ext cx="79208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404664"/>
            <a:ext cx="831641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2020 год объявлен годом здоровья растений во всем мире (ООН)</a:t>
            </a:r>
          </a:p>
        </p:txBody>
      </p:sp>
      <p:pic>
        <p:nvPicPr>
          <p:cNvPr id="5" name="Picture 8" descr="https://img1.freepng.ru/20180607/zxh/kisspng-abreikalender-royalty-free-clip-art-5b198513f1d5d3.76998875152839912399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3897" t="6948" r="9672" b="9672"/>
          <a:stretch>
            <a:fillRect/>
          </a:stretch>
        </p:blipFill>
        <p:spPr bwMode="auto">
          <a:xfrm>
            <a:off x="8172400" y="5805264"/>
            <a:ext cx="79208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7624" y="2780928"/>
            <a:ext cx="6840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г. Куала-Лумпур (Малайзия) объявлен Всемирной столицей книги 2020 г.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0"/>
            <a:ext cx="64807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Объявлено ЮНЕСКО</a:t>
            </a:r>
          </a:p>
        </p:txBody>
      </p:sp>
      <p:pic>
        <p:nvPicPr>
          <p:cNvPr id="7" name="Picture 8" descr="https://img1.freepng.ru/20180607/zxh/kisspng-abreikalender-royalty-free-clip-art-5b198513f1d5d3.76998875152839912399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3897" t="6948" r="9672" b="9672"/>
          <a:stretch>
            <a:fillRect/>
          </a:stretch>
        </p:blipFill>
        <p:spPr bwMode="auto">
          <a:xfrm>
            <a:off x="8172400" y="5805264"/>
            <a:ext cx="79208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9632" y="0"/>
            <a:ext cx="6912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2020 год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980728"/>
            <a:ext cx="83164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Год народного творчества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200 лет открытия Антарктиды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Год  гуманитарного сотрудничества Египта и России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Год культурных обменов России и Южной Кореи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Год интеллектуальной собственности и изобретательности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Год отца </a:t>
            </a:r>
          </a:p>
        </p:txBody>
      </p:sp>
      <p:pic>
        <p:nvPicPr>
          <p:cNvPr id="6" name="Picture 8" descr="https://img1.freepng.ru/20180607/zxh/kisspng-abreikalender-royalty-free-clip-art-5b198513f1d5d3.76998875152839912399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3897" t="6948" r="9672" b="9672"/>
          <a:stretch>
            <a:fillRect/>
          </a:stretch>
        </p:blipFill>
        <p:spPr bwMode="auto">
          <a:xfrm>
            <a:off x="8172400" y="5805264"/>
            <a:ext cx="79208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0"/>
            <a:ext cx="799288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Январь 2020</a:t>
            </a:r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</a:p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225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со дня рождения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писателя</a:t>
            </a:r>
          </a:p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А.С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. </a:t>
            </a:r>
            <a:r>
              <a:rPr lang="ru-RU" sz="4000" b="1" dirty="0" err="1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Грибоедова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(1795—1829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)</a:t>
            </a:r>
          </a:p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160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со дня рождения писателя </a:t>
            </a:r>
            <a:endParaRPr lang="ru-RU" sz="4000" b="1" dirty="0" smtClean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А.П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. Чехова (1860—1904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)</a:t>
            </a:r>
          </a:p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00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со дня рождения писателя </a:t>
            </a:r>
          </a:p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Н.И. Сладкова (1920-1996)</a:t>
            </a:r>
          </a:p>
          <a:p>
            <a:pPr algn="ctr"/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6" name="Picture 8" descr="https://img1.freepng.ru/20180607/zxh/kisspng-abreikalender-royalty-free-clip-art-5b198513f1d5d3.76998875152839912399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3897" t="6948" r="9672" b="9672"/>
          <a:stretch>
            <a:fillRect/>
          </a:stretch>
        </p:blipFill>
        <p:spPr bwMode="auto">
          <a:xfrm>
            <a:off x="8172400" y="5805264"/>
            <a:ext cx="79208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0"/>
            <a:ext cx="799288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Февраль</a:t>
            </a:r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2020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130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со дня рождения писателя</a:t>
            </a:r>
          </a:p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Б.Л. Пастернака (1890—1960)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160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со дня рождения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писателя</a:t>
            </a:r>
          </a:p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В.М. Гаршина (1855-1888) 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100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со дня рождения писателя</a:t>
            </a:r>
          </a:p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Ф.А. Абрамова (1920-1983) </a:t>
            </a:r>
          </a:p>
          <a:p>
            <a:pPr algn="ctr"/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Picture 8" descr="https://img1.freepng.ru/20180607/zxh/kisspng-abreikalender-royalty-free-clip-art-5b198513f1d5d3.76998875152839912399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3897" t="6948" r="9672" b="9672"/>
          <a:stretch>
            <a:fillRect/>
          </a:stretch>
        </p:blipFill>
        <p:spPr bwMode="auto">
          <a:xfrm>
            <a:off x="8172400" y="5805264"/>
            <a:ext cx="79208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0"/>
            <a:ext cx="799288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Март</a:t>
            </a:r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2020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205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со дня рождения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писателя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П.П. Ершова (1815-1869)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80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лет со дня рождения писателя </a:t>
            </a:r>
            <a:endParaRPr lang="ru-RU" sz="4000" b="1" dirty="0" smtClean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Г.И. Горина (1940-2000)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125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лет со дня рождения певца, актёра</a:t>
            </a:r>
          </a:p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Л.О. Утёсова  (1895-1982)</a:t>
            </a:r>
          </a:p>
          <a:p>
            <a:pPr algn="ctr"/>
            <a:endParaRPr lang="ru-RU" sz="40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Picture 8" descr="https://img1.freepng.ru/20180607/zxh/kisspng-abreikalender-royalty-free-clip-art-5b198513f1d5d3.769988751528399123990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 l="13897" t="6948" r="9672" b="9672"/>
          <a:stretch>
            <a:fillRect/>
          </a:stretch>
        </p:blipFill>
        <p:spPr bwMode="auto">
          <a:xfrm>
            <a:off x="8172400" y="5805264"/>
            <a:ext cx="792088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959</Words>
  <Application>Microsoft Office PowerPoint</Application>
  <PresentationFormat>Экран (4:3)</PresentationFormat>
  <Paragraphs>138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Горичева Ю</dc:creator>
  <cp:lastModifiedBy>**</cp:lastModifiedBy>
  <cp:revision>30</cp:revision>
  <dcterms:created xsi:type="dcterms:W3CDTF">2019-10-11T05:32:40Z</dcterms:created>
  <dcterms:modified xsi:type="dcterms:W3CDTF">2020-03-03T02:40:43Z</dcterms:modified>
</cp:coreProperties>
</file>