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 «Теремок»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928670"/>
            <a:ext cx="7643866" cy="5929330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ЭКОЛОГИЧЕСКОЙ     ТРОПЫ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Тараканова Н.С.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г.Княгинино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8C74~1\AppData\Local\Temp\FineReader12.00\media\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3929090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1.этап. Подготовительный.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Детальное обследование территории детского сада и выделение наиболее интересных объектов.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этап. Собственно – исследовательский.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Поиск ответов на поставленные вопросы разными способами.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этап. Обобщающий.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картосхемы экологической тропы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нанесением маршрута и всех её станций в виде квадратиков с цифрами.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Выбор, совместно с детьми, хозяина тропинки – сказочного персонажа.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паспорта экологической тропы.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табличек с рисунками и надписями для пунктов маршрута.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1. Изучить особенности окружающего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природного окружения.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Сформулировать цели и задачи проекта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Анализ педагогической литературы по проблеме экологического развития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Разработка перспективного плана мероприятий экологического содержания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Обследование объектов природного окружения ДОУ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консультативно-методической литературы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проблеме экологического воспитания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Обследование природных объектов ДОУ, составление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карты и паспорта экологической тропы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6" y="2249184"/>
            <a:ext cx="3081893" cy="2040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73" y="2276872"/>
            <a:ext cx="2684709" cy="2012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9" y="4462191"/>
            <a:ext cx="2828925" cy="19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89" y="4487497"/>
            <a:ext cx="2787899" cy="209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4279"/>
            <a:ext cx="2789009" cy="209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41" y="1909539"/>
            <a:ext cx="2359797" cy="257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 экологической тропы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_20180802_150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78687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0008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2200" b="1" dirty="0">
                <a:solidFill>
                  <a:schemeClr val="tx1"/>
                </a:solidFill>
              </a:rPr>
              <a:t>«Аллейка теневых растений»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Содержимое 3" descr="H:\Documents and Settings\Admin\Local Settings\Temporary Internet Files\Content.Word\IMG_69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571480"/>
            <a:ext cx="33575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72066" y="0"/>
            <a:ext cx="2823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Смешанный лес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:\Documents and Settings\Admin\Local Settings\Temporary Internet Files\Content.Word\IMG_6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240890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3500438"/>
            <a:ext cx="3264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Академия букашек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:\Documents and Settings\Admin\Рабочий стол\Новая папка (3)\IMG_6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143504" y="3357562"/>
            <a:ext cx="2831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Липовая поляна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:\Documents and Settings\Admin\Local Settings\Temporary Internet Files\Content.Word\IMG_69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14338"/>
            <a:ext cx="2686040" cy="100010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«Птичья столовая»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Содержимое 3" descr="H:\Documents and Settings\Admin\Рабочий стол\Новая папка (3)\IMG_69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6433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5008" y="214290"/>
            <a:ext cx="2309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«Здоровей-ка»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85786" y="3571876"/>
            <a:ext cx="33495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 саду ли, в огороде»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Documents and Settings\Admin\Рабочий стол\Новая папка (3)\IMG_69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400050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00760" y="3500438"/>
            <a:ext cx="1481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:\Documents and Settings\Admin\Рабочий стол\Новая папка (3)\IMG_6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7147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2786082" cy="57148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«Аптекарская грядка»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Содержимое 3" descr="H:\Documents and Settings\Admin\Local Settings\Temporary Internet Files\Content.Word\IMG_69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25003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786314" y="214290"/>
            <a:ext cx="325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«Песочные фантазии»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Documents and Settings\Admin\Рабочий стол\Новая папка (3)\IMG_6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3420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0" y="3571876"/>
            <a:ext cx="3490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«Деревенское подворье»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:\Documents and Settings\Admin\Рабочий стол\Новая папка (3)\IMG_6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4071942"/>
            <a:ext cx="350046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214942" y="3500438"/>
            <a:ext cx="2596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«Метеостанция»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:\Documents and Settings\Admin\Рабочий стол\Новая папка (3)\IMG_6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343770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1685908" cy="857256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«Рябинка»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Содержимое 3" descr="H:\Documents and Settings\Admin\Local Settings\Temporary Internet Files\Content.Word\IMG_69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7860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628" y="2857496"/>
            <a:ext cx="3019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«Цветущая клумба»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Documents and Settings\Admin\Рабочий стол\Новая папка (3)\IMG_6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92981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1\Desktop\фото\IMG_20180808_125628_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364" y="714356"/>
            <a:ext cx="22009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C:\Users\1\Desktop\фото\IMG_20180808_125646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687" y="2357430"/>
            <a:ext cx="219595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C:\Users\1\Desktop\фото\IMG_20180808_125704_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22694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экологической тропе!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4282" y="1214422"/>
            <a:ext cx="6286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Поздоровайтесь с хозяйкой тропы и выполняйте инструкции экскурсовода.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мешайте жить обитате­лям — проходите без лишнего шума. Шум не помощник в познании природы, наслаждайтесь пением птиц и другими звуками природы.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срывайте и не используйте в пищу траву, плоды и ягоды.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 срывать любые растения, а не только редкие и исчезающие.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тропы нельзя выносить сувениры природы: красивые камни, интересные коряги. С тропы можно «выносить» только знания, впечатления и фотоснимки, творческий подъем и вдохновение.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 ломать ветки, ловить насекомых. На тропе разрешена охота только на комаров.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сорите на тропе — вы не последние ее посетители.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Хождение босиком по траве, песку, гравию разрешается только после осмотра и подтверждения безопасного состояния территории.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надо портить оборудование тро­пы — оно вам пригодится еще не раз!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1\Desktop\фото\IMG_20180807_221452_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443" y="1357298"/>
            <a:ext cx="356955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Собственно – исследовательский этап 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142984"/>
            <a:ext cx="67865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ответов на поставленные вопросы разными способами.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Описание экскурсионных объектов на маршрутах экологической тропы.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Организация поисковой деятельности детей и взрослых по теме «Экологическая тропа».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липовую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рощу.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Целевая прогулка «Разведка весенних примет»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«Домики для птиц».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Познавательная образовательная деятельность «Аптекарская грядка»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десант «Огород на окне». « Зеленые друзья в нашей группе»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детей с окружающим миром тесно связано  с вопросами экологического воспитания. Важнейшим средством экологического образования является организация разнообразных видов деятельности дошкольников непосредственно в природной среде. В мире природы экологическая тропа – специально оборудованная в образовательных целях природная территория, на которой создаются условия  для выполнения системы заданий, организующих и направляющих деятельность дошкольников в природном окружении. Задания выполняются во время экскурсий.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беседы                      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в природе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прогулки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Аптекарская грядка                                     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сказки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художественная деятельность.</a:t>
            </a:r>
          </a:p>
          <a:p>
            <a:endParaRPr lang="ru-RU" dirty="0"/>
          </a:p>
        </p:txBody>
      </p:sp>
      <p:pic>
        <p:nvPicPr>
          <p:cNvPr id="1026" name="Picture 2" descr="F:\фото детей\SDC12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7532"/>
            <a:ext cx="3617964" cy="2713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по экологической тропе «Разведка весенних примет»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9755"/>
            <a:ext cx="317111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982240"/>
            <a:ext cx="2875760" cy="287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928802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фото\IMG_20180810_120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0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«Домики для птиц»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Documents and Settings\Admin\Рабочий стол\Новая папка (3)\IMG_69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432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етский Сад\Desktop\Новая папка (3)\IMG_5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4857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873398" cy="214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IMG_20180816_124857_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54" y="1357298"/>
            <a:ext cx="35392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IMG_20180816_124816_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389863"/>
            <a:ext cx="3571900" cy="246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 по теме «Мир вокруг нас»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_20180816_124750_75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2714644" cy="358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IMG_20180816_124835_1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18044"/>
            <a:ext cx="2513504" cy="329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работы по замыслу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\Desktop\IMG_20180816_130302_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256"/>
            <a:ext cx="38415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IMG_20180816_130326_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929090" cy="260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фото\IMG_20180810_094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25003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фото\IMG_20180809_101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140" y="3929066"/>
            <a:ext cx="219670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дин человек оставляет в лесу след; два человека – тропу, тысяча человек - пустыню .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 за внимание !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создания тропы 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сведений об объектах, процессах и явлениях окружающей природы .</a:t>
            </a:r>
          </a:p>
          <a:p>
            <a:endParaRPr lang="ru-RU" dirty="0"/>
          </a:p>
        </p:txBody>
      </p:sp>
      <p:pic>
        <p:nvPicPr>
          <p:cNvPr id="4" name="Рисунок 3" descr="23388fa899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52399" y="3352800"/>
            <a:ext cx="3758153" cy="3505200"/>
          </a:xfrm>
          <a:prstGeom prst="rect">
            <a:avLst/>
          </a:prstGeom>
        </p:spPr>
      </p:pic>
      <p:pic>
        <p:nvPicPr>
          <p:cNvPr id="5" name="Рисунок 4" descr="4602896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911194"/>
            <a:ext cx="3888977" cy="394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детей вести наблюдения за объектами живой и неживой природы,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конкретным способам экспериментирования и исследования объектов природы;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умения делать выводы, устанавливать причинно – следственные связи между объектами природы .</a:t>
            </a:r>
          </a:p>
          <a:p>
            <a:endParaRPr lang="ru-RU" dirty="0"/>
          </a:p>
        </p:txBody>
      </p:sp>
      <p:pic>
        <p:nvPicPr>
          <p:cNvPr id="4" name="Рисунок 3" descr="7f90d48f91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0694" y="4214818"/>
            <a:ext cx="6901770" cy="467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познавательный с 1 сентября 2017 года по 31 августа 2018 года.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коллектив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55f90cdd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286124"/>
            <a:ext cx="4038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на территории детского сада по формированию экологической культуры воспитанников - совокупностей экологического сознания, экологических чувств и экологической деятельности.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Использовать прогулки для общения детей с природой ближайшего окружения, расширения кругозора и оздоровления детей на свежем воздухе.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с разными объектами живой и неживой природы и показать взаимосвязь природы с окружающим миром.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экологической воспитанности дошкольников: вызывать чувство близости к природе, сопереживание ко всему живому, заботу и бережное отношение к природе.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Использовать прогулки по экологической тропе для развития наблюдательности, познавательной и творческой активности дошкольников посредством проведения игр, исследований, наблюдений, театрализованных занятий и других видов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609980"/>
          </a:xfrm>
        </p:spPr>
        <p:txBody>
          <a:bodyPr/>
          <a:lstStyle/>
          <a:p>
            <a:pPr algn="just"/>
            <a:r>
              <a:rPr lang="ru-RU" dirty="0" smtClean="0"/>
              <a:t>Реализация проекта позволит повысить экологическую культуры детей, расширит их кругозор, привьет навыки труда в природе.</a:t>
            </a:r>
          </a:p>
          <a:p>
            <a:endParaRPr lang="ru-RU" dirty="0"/>
          </a:p>
        </p:txBody>
      </p:sp>
      <p:pic>
        <p:nvPicPr>
          <p:cNvPr id="4" name="Рисунок 3" descr="7c7775e5426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3505200"/>
            <a:ext cx="4114800" cy="3352800"/>
          </a:xfrm>
          <a:prstGeom prst="rect">
            <a:avLst/>
          </a:prstGeom>
        </p:spPr>
      </p:pic>
      <p:pic>
        <p:nvPicPr>
          <p:cNvPr id="6" name="Рисунок 5" descr="40db6f28e00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10" y="3286124"/>
            <a:ext cx="4038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проявится ярко выраженный интерес к объектам и явлениям природы. Дети смогут различать  живую природу (растения, грибы, животные, человек) и неживую природу (воздух, почва, вода). Ребята узнают особенности природы родного края.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Дети будут бережно относиться  к природе, будут стремиться к правильному поведению по отношению к миру природы.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овладеют навыками экологически безопасного поведения в природе.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 детей сформируется стремление к исследованию объектов природы, они научатся делать выводы, устанавливать причинно - следственны связи.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Экологическим образованием и воспитанием человека необходимо заниматься с раннего детства.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возможна в образовательном учреждении любого типа.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участниками воспитательно-образовательного процесса являются ребенок, родители и педагоги.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субъектов строятся на основе сотрудничества и уважения.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583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Муниципальное бюджетное дошкольное образовательное учреждение детский сад №1 «Теремок» </vt:lpstr>
      <vt:lpstr>Актуальность проекта. </vt:lpstr>
      <vt:lpstr>Цель создания тропы :</vt:lpstr>
      <vt:lpstr>Задачи: </vt:lpstr>
      <vt:lpstr> </vt:lpstr>
      <vt:lpstr>Презентация PowerPoint</vt:lpstr>
      <vt:lpstr>Гипотеза реализации проекта </vt:lpstr>
      <vt:lpstr>Предполагаемые результаты:  </vt:lpstr>
      <vt:lpstr>Вывод:  </vt:lpstr>
      <vt:lpstr>Этапы реализации проекта </vt:lpstr>
      <vt:lpstr>Подготовительный этап реализации проекта. </vt:lpstr>
      <vt:lpstr>Обследование природных объектов ДОУ, составление карты и паспорта экологической тропы </vt:lpstr>
      <vt:lpstr>Маршрут экологической тропы </vt:lpstr>
      <vt:lpstr>«Аллейка теневых растений» </vt:lpstr>
      <vt:lpstr>«Птичья столовая» </vt:lpstr>
      <vt:lpstr>«Аптекарская грядка» </vt:lpstr>
      <vt:lpstr>«Рябинка» </vt:lpstr>
      <vt:lpstr>Правила поведения на экологической тропе! </vt:lpstr>
      <vt:lpstr>Собственно – исследовательский этап : </vt:lpstr>
      <vt:lpstr>Формы работы с детьми </vt:lpstr>
      <vt:lpstr>        Путешествие по экологической тропе «Разведка весенних примет»</vt:lpstr>
      <vt:lpstr>Акция «Домики для птиц» </vt:lpstr>
      <vt:lpstr>  Работы по теме «Мир вокруг нас»</vt:lpstr>
      <vt:lpstr>Творческие работы по замыслу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 «Теремок» </dc:title>
  <dc:creator>1</dc:creator>
  <cp:lastModifiedBy>теремок</cp:lastModifiedBy>
  <cp:revision>21</cp:revision>
  <dcterms:created xsi:type="dcterms:W3CDTF">2018-08-15T15:13:40Z</dcterms:created>
  <dcterms:modified xsi:type="dcterms:W3CDTF">2019-02-13T12:03:37Z</dcterms:modified>
</cp:coreProperties>
</file>