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E9C5886-6DA1-41E5-BD74-D39B583F753E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58825C9-EAA4-435E-9DE3-9A630AF6C2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C5886-6DA1-41E5-BD74-D39B583F753E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25C9-EAA4-435E-9DE3-9A630AF6C2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C5886-6DA1-41E5-BD74-D39B583F753E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25C9-EAA4-435E-9DE3-9A630AF6C2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E9C5886-6DA1-41E5-BD74-D39B583F753E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58825C9-EAA4-435E-9DE3-9A630AF6C2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E9C5886-6DA1-41E5-BD74-D39B583F753E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58825C9-EAA4-435E-9DE3-9A630AF6C2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C5886-6DA1-41E5-BD74-D39B583F753E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25C9-EAA4-435E-9DE3-9A630AF6C2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C5886-6DA1-41E5-BD74-D39B583F753E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25C9-EAA4-435E-9DE3-9A630AF6C2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E9C5886-6DA1-41E5-BD74-D39B583F753E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58825C9-EAA4-435E-9DE3-9A630AF6C2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C5886-6DA1-41E5-BD74-D39B583F753E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25C9-EAA4-435E-9DE3-9A630AF6C2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E9C5886-6DA1-41E5-BD74-D39B583F753E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58825C9-EAA4-435E-9DE3-9A630AF6C2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E9C5886-6DA1-41E5-BD74-D39B583F753E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58825C9-EAA4-435E-9DE3-9A630AF6C2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E9C5886-6DA1-41E5-BD74-D39B583F753E}" type="datetimeFigureOut">
              <a:rPr lang="ru-RU" smtClean="0"/>
              <a:pPr/>
              <a:t>23.11.2019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58825C9-EAA4-435E-9DE3-9A630AF6C2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5"/>
            <a:ext cx="777240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sz="1800" b="1" dirty="0" smtClean="0"/>
              <a:t>Муниципальное бюджетное дошкольное образовательное   учреждение Детский сад № 15 «Радуга»</a:t>
            </a:r>
            <a:r>
              <a:rPr lang="ru-RU" dirty="0"/>
              <a:t> </a:t>
            </a:r>
            <a:r>
              <a:rPr lang="ru-RU" sz="1600" dirty="0" smtClean="0"/>
              <a:t>г. Таганрог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1412776"/>
            <a:ext cx="6172200" cy="136815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 Проект</a:t>
            </a:r>
          </a:p>
          <a:p>
            <a:pPr algn="ctr"/>
            <a:r>
              <a:rPr lang="ru-RU" dirty="0" smtClean="0"/>
              <a:t>     «Транспорт»</a:t>
            </a:r>
          </a:p>
          <a:p>
            <a:r>
              <a:rPr lang="ru-RU" dirty="0" smtClean="0"/>
              <a:t>     во второй младшей группе «Колокольчик».</a:t>
            </a:r>
          </a:p>
          <a:p>
            <a:r>
              <a:rPr lang="ru-RU" dirty="0" smtClean="0"/>
              <a:t>Воспитатель </a:t>
            </a:r>
            <a:r>
              <a:rPr lang="ru-RU" dirty="0" err="1" smtClean="0"/>
              <a:t>Дюлай</a:t>
            </a:r>
            <a:r>
              <a:rPr lang="ru-RU" dirty="0" smtClean="0"/>
              <a:t> Анастасия Константиновна</a:t>
            </a:r>
            <a:endParaRPr lang="ru-RU" dirty="0"/>
          </a:p>
        </p:txBody>
      </p:sp>
      <p:pic>
        <p:nvPicPr>
          <p:cNvPr id="4" name="Рисунок 3" descr="https://tomorrowlandbelgiumfestival2013.files.wordpress.com/2013/04/13766574-senal-de-transporte-de-carga-en-todo-tipo-de-transporte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212976"/>
            <a:ext cx="5904656" cy="2960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Сюжетно – ролевая игра: «Автобус», «Поезд»</a:t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1574500784321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124744"/>
            <a:ext cx="3136567" cy="28800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157450076768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3717032"/>
            <a:ext cx="3168352" cy="29249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1574500740499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1052736"/>
            <a:ext cx="2983862" cy="40770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Работа с родителями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>
            <a:normAutofit fontScale="97500"/>
          </a:bodyPr>
          <a:lstStyle/>
          <a:p>
            <a:pPr>
              <a:buNone/>
            </a:pPr>
            <a:r>
              <a:rPr lang="ru-RU" dirty="0" smtClean="0"/>
              <a:t>  Консультация для родителей «Причины детского дорожно-транспортного травматизма». 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консультация для роди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916832"/>
            <a:ext cx="6552728" cy="4320480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1800" b="1" dirty="0" smtClean="0">
                <a:solidFill>
                  <a:srgbClr val="7030A0"/>
                </a:solidFill>
              </a:rPr>
              <a:t>Долгосрочный проект для детей второй </a:t>
            </a:r>
            <a:r>
              <a:rPr lang="ru-RU" sz="1800" b="1" dirty="0" smtClean="0">
                <a:solidFill>
                  <a:srgbClr val="7030A0"/>
                </a:solidFill>
              </a:rPr>
              <a:t>младшей </a:t>
            </a:r>
            <a:r>
              <a:rPr lang="ru-RU" sz="1800" b="1" dirty="0" smtClean="0">
                <a:solidFill>
                  <a:srgbClr val="7030A0"/>
                </a:solidFill>
              </a:rPr>
              <a:t>группы </a:t>
            </a:r>
            <a:r>
              <a:rPr lang="ru-RU" sz="1800" b="1" dirty="0" smtClean="0">
                <a:solidFill>
                  <a:srgbClr val="7030A0"/>
                </a:solidFill>
              </a:rPr>
              <a:t>   </a:t>
            </a:r>
            <a:r>
              <a:rPr lang="ru-RU" sz="1800" b="1" dirty="0" smtClean="0">
                <a:solidFill>
                  <a:srgbClr val="7030A0"/>
                </a:solidFill>
              </a:rPr>
              <a:t>«Транспорт»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052736"/>
            <a:ext cx="8064896" cy="554461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sz="2500" b="1" i="1" dirty="0" smtClean="0"/>
              <a:t>Актуальность: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Все дети любят кататься на транспорте, знают названия многих видов транспорта, но в речи не наблюдалось слов, обобщающих названия этого транспорта. В течение месяца были запланированы мероприятия на закрепление и уточнение представлений детей о видах транспорта.</a:t>
            </a:r>
          </a:p>
          <a:p>
            <a:r>
              <a:rPr lang="ru-RU" b="1" i="1" dirty="0" smtClean="0"/>
              <a:t>Цель проекта: </a:t>
            </a:r>
          </a:p>
          <a:p>
            <a:r>
              <a:rPr lang="ru-RU" dirty="0" smtClean="0"/>
              <a:t>Расширять представления детей о видах транспорта, как о средствах передвижения. </a:t>
            </a:r>
          </a:p>
          <a:p>
            <a:r>
              <a:rPr lang="ru-RU" b="1" i="1" dirty="0" smtClean="0"/>
              <a:t>Задачи проекта: </a:t>
            </a:r>
          </a:p>
          <a:p>
            <a:r>
              <a:rPr lang="ru-RU" dirty="0" smtClean="0"/>
              <a:t>Познакомить детей с разными видами транспорта. Уточнить и расширить представления детей об основных видах транспорта (автомобиль, поезд, электричка, автобус, трамвай, троллейбус, о профессии «водитель», о правилах безопасного поведения в транспорте и около него. Учить сравнивать виды транспорта между собой (автобус, троллейбус, трамвай; поезд, электричка; автомобили легковой и грузовой). Учить отгадывать загадки о видах транспорта. Развивать мелкую моторику, согласованность в движении обеих рук.</a:t>
            </a:r>
          </a:p>
          <a:p>
            <a:r>
              <a:rPr lang="ru-RU" b="1" dirty="0" smtClean="0"/>
              <a:t>Продолжительность проекта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dirty="0" smtClean="0"/>
              <a:t>1 месяц </a:t>
            </a:r>
          </a:p>
          <a:p>
            <a:r>
              <a:rPr lang="ru-RU" b="1" dirty="0" smtClean="0"/>
              <a:t>Участники проекта:</a:t>
            </a:r>
          </a:p>
          <a:p>
            <a:r>
              <a:rPr lang="ru-RU" dirty="0" smtClean="0"/>
              <a:t>Дети 3-4 года, родители, воспитатель.</a:t>
            </a:r>
          </a:p>
          <a:p>
            <a:r>
              <a:rPr lang="ru-RU" b="1" dirty="0" smtClean="0"/>
              <a:t>Вид проекта: </a:t>
            </a:r>
            <a:r>
              <a:rPr lang="ru-RU" dirty="0" smtClean="0"/>
              <a:t>познавательно- творческий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sz="quarter" idx="1"/>
          </p:nvPr>
        </p:nvSpPr>
        <p:spPr>
          <a:xfrm>
            <a:off x="457200" y="260350"/>
            <a:ext cx="8147050" cy="62134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b="1" dirty="0" smtClean="0"/>
              <a:t>Предполагаемый результат</a:t>
            </a:r>
            <a:r>
              <a:rPr lang="ru-RU" dirty="0" smtClean="0"/>
              <a:t>: - развитие игровой деятельности на основе сотрудничества- дети различают и называют разновидность транспорта и их назначение.</a:t>
            </a:r>
          </a:p>
          <a:p>
            <a:endParaRPr lang="ru-RU" dirty="0" smtClean="0"/>
          </a:p>
          <a:p>
            <a:r>
              <a:rPr lang="ru-RU" dirty="0" smtClean="0"/>
              <a:t>Интеграция направлений:</a:t>
            </a:r>
            <a:br>
              <a:rPr lang="ru-RU" dirty="0" smtClean="0"/>
            </a:br>
            <a:r>
              <a:rPr lang="ru-RU" dirty="0" smtClean="0"/>
              <a:t>«Физическое развитие»;</a:t>
            </a:r>
          </a:p>
          <a:p>
            <a:endParaRPr lang="ru-RU" dirty="0" smtClean="0"/>
          </a:p>
          <a:p>
            <a:r>
              <a:rPr lang="ru-RU" dirty="0" smtClean="0"/>
              <a:t>«Познавательное развитие»;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«Речевое развитие»;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«Художественно – эстетическое развитие»;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88640"/>
            <a:ext cx="8147248" cy="6285312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I этап- «Выбор темы»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   Цель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dirty="0" smtClean="0"/>
              <a:t>формирование мотива у детей к предстоящей деятельности, постановка цели и задач, подборка необходимого материала по теме проекта.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/>
              <a:t>Содержание:</a:t>
            </a:r>
          </a:p>
          <a:p>
            <a:pPr>
              <a:buNone/>
            </a:pPr>
            <a:r>
              <a:rPr lang="ru-RU" dirty="0" smtClean="0"/>
              <a:t>Подбор методической и художественной литературы</a:t>
            </a:r>
          </a:p>
          <a:p>
            <a:pPr>
              <a:buNone/>
            </a:pPr>
            <a:r>
              <a:rPr lang="ru-RU" dirty="0" smtClean="0"/>
              <a:t>  </a:t>
            </a:r>
          </a:p>
          <a:p>
            <a:endParaRPr lang="ru-RU" dirty="0"/>
          </a:p>
        </p:txBody>
      </p:sp>
      <p:pic>
        <p:nvPicPr>
          <p:cNvPr id="4" name="Рисунок 3" descr="157449984598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3140968"/>
            <a:ext cx="4968552" cy="3312368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Подбор дидактических игр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7467600" cy="5565232"/>
          </a:xfrm>
        </p:spPr>
        <p:txBody>
          <a:bodyPr/>
          <a:lstStyle/>
          <a:p>
            <a:pPr algn="just">
              <a:buNone/>
            </a:pPr>
            <a:r>
              <a:rPr lang="ru-RU" sz="1600" dirty="0" err="1" smtClean="0"/>
              <a:t>Дид.игра</a:t>
            </a:r>
            <a:r>
              <a:rPr lang="ru-RU" sz="1600" dirty="0" smtClean="0"/>
              <a:t> « Заплатка»</a:t>
            </a:r>
          </a:p>
          <a:p>
            <a:pPr algn="just">
              <a:buNone/>
            </a:pPr>
            <a:r>
              <a:rPr lang="ru-RU" sz="1600" dirty="0" err="1" smtClean="0"/>
              <a:t>Дид.игра</a:t>
            </a:r>
            <a:r>
              <a:rPr lang="ru-RU" sz="1600" dirty="0" smtClean="0"/>
              <a:t> «Собери машинку»</a:t>
            </a:r>
          </a:p>
          <a:p>
            <a:pPr algn="just">
              <a:buNone/>
            </a:pPr>
            <a:r>
              <a:rPr lang="ru-RU" sz="1600" dirty="0" smtClean="0"/>
              <a:t>Подбор атрибутов к сюжетно- ролевым играм.</a:t>
            </a:r>
          </a:p>
          <a:p>
            <a:pPr algn="just">
              <a:buNone/>
            </a:pPr>
            <a:r>
              <a:rPr lang="ru-RU" sz="1600" dirty="0" smtClean="0"/>
              <a:t>Подбор подвижных игр.</a:t>
            </a:r>
          </a:p>
          <a:p>
            <a:pPr algn="just">
              <a:buNone/>
            </a:pPr>
            <a:r>
              <a:rPr lang="ru-RU" sz="1600" dirty="0" smtClean="0"/>
              <a:t>Подбор настольных, настольно- печатных игр.</a:t>
            </a:r>
          </a:p>
          <a:p>
            <a:pPr algn="just">
              <a:buNone/>
            </a:pPr>
            <a:r>
              <a:rPr lang="ru-RU" sz="1600" dirty="0" smtClean="0"/>
              <a:t>Работа с родителями по взаимодействию в рамках проекта</a:t>
            </a:r>
          </a:p>
        </p:txBody>
      </p:sp>
      <p:pic>
        <p:nvPicPr>
          <p:cNvPr id="4" name="Рисунок 3" descr="157449995971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996952"/>
            <a:ext cx="3415910" cy="3456384"/>
          </a:xfrm>
          <a:prstGeom prst="rect">
            <a:avLst/>
          </a:prstGeom>
        </p:spPr>
      </p:pic>
      <p:pic>
        <p:nvPicPr>
          <p:cNvPr id="5" name="Рисунок 4" descr="1574499960508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2996952"/>
            <a:ext cx="3528392" cy="3456384"/>
          </a:xfrm>
          <a:prstGeom prst="rect">
            <a:avLst/>
          </a:prstGeom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539552" y="1052736"/>
          <a:ext cx="7571184" cy="5547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3728"/>
                <a:gridCol w="2523728"/>
                <a:gridCol w="2523728"/>
              </a:tblGrid>
              <a:tr h="515922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Что знаем?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Что хотим узнать?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Как узнаем?</a:t>
                      </a:r>
                      <a:endParaRPr lang="ru-RU" dirty="0"/>
                    </a:p>
                  </a:txBody>
                  <a:tcPr/>
                </a:tc>
              </a:tr>
              <a:tr h="9600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Calibri"/>
                          <a:cs typeface="Times New Roman"/>
                        </a:rPr>
                        <a:t>Машины бывают разные.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Почему на машинах стоят мигалки?</a:t>
                      </a:r>
                    </a:p>
                    <a:p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Почитаем стихи, рассказы.</a:t>
                      </a:r>
                    </a:p>
                    <a:p>
                      <a:endParaRPr lang="ru-RU" sz="1600" b="1" dirty="0">
                        <a:latin typeface="+mn-lt"/>
                      </a:endParaRPr>
                    </a:p>
                  </a:txBody>
                  <a:tcPr/>
                </a:tc>
              </a:tr>
              <a:tr h="9600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Calibri"/>
                          <a:cs typeface="Times New Roman"/>
                        </a:rPr>
                        <a:t>Едут по дорогам.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Как  переходить улицу?</a:t>
                      </a:r>
                    </a:p>
                    <a:p>
                      <a:endParaRPr lang="ru-RU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Расскажет воспитатель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/>
                </a:tc>
              </a:tr>
              <a:tr h="9600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Calibri"/>
                          <a:cs typeface="Times New Roman"/>
                        </a:rPr>
                        <a:t>У них есть колёса и кузов.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Почему самолёты летают?</a:t>
                      </a:r>
                    </a:p>
                    <a:p>
                      <a:endParaRPr lang="ru-RU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Спросим у мамы и папы.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/>
                </a:tc>
              </a:tr>
              <a:tr h="6755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Calibri"/>
                          <a:cs typeface="Times New Roman"/>
                        </a:rPr>
                        <a:t>За рулём сидит шофёр.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+mn-lt"/>
                      </a:endParaRPr>
                    </a:p>
                  </a:txBody>
                  <a:tcPr/>
                </a:tc>
              </a:tr>
              <a:tr h="9600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Calibri"/>
                          <a:cs typeface="Times New Roman"/>
                        </a:rPr>
                        <a:t>Без взрослых выходить на дорогу нельзя.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+mn-lt"/>
                      </a:endParaRPr>
                    </a:p>
                  </a:txBody>
                  <a:tcPr/>
                </a:tc>
              </a:tr>
              <a:tr h="515922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+mn-lt"/>
                          <a:ea typeface="Calibri"/>
                        </a:rPr>
                        <a:t>У светофора 3 цвета.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С детьми обсуждались следующие вопросы:</a:t>
            </a:r>
            <a:endParaRPr lang="ru-RU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/>
          </a:bodyPr>
          <a:lstStyle/>
          <a:p>
            <a:r>
              <a:rPr lang="ru-RU" b="1" dirty="0" smtClean="0"/>
              <a:t>II этап – сбор сведений.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7467600" cy="5637240"/>
          </a:xfrm>
        </p:spPr>
        <p:txBody>
          <a:bodyPr/>
          <a:lstStyle/>
          <a:p>
            <a:pPr>
              <a:buNone/>
            </a:pPr>
            <a:r>
              <a:rPr lang="ru-RU" sz="1600" dirty="0" smtClean="0"/>
              <a:t>  </a:t>
            </a:r>
            <a:r>
              <a:rPr lang="ru-RU" sz="1600" b="1" dirty="0" smtClean="0"/>
              <a:t>Цель: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Формирование лексико-грамматических средств языка и связной речи.</a:t>
            </a:r>
          </a:p>
          <a:p>
            <a:pPr>
              <a:buNone/>
            </a:pPr>
            <a:r>
              <a:rPr lang="ru-RU" sz="1600" b="1" dirty="0" smtClean="0"/>
              <a:t>Содержание работы по образовательным областям </a:t>
            </a:r>
            <a:r>
              <a:rPr lang="ru-RU" sz="1600" dirty="0" smtClean="0"/>
              <a:t>:</a:t>
            </a:r>
          </a:p>
          <a:p>
            <a:pPr>
              <a:buNone/>
            </a:pPr>
            <a:r>
              <a:rPr lang="ru-RU" sz="1600" dirty="0" smtClean="0"/>
              <a:t>«Речевое развитие»</a:t>
            </a:r>
          </a:p>
          <a:p>
            <a:pPr>
              <a:buNone/>
            </a:pPr>
            <a:r>
              <a:rPr lang="ru-RU" sz="1600" dirty="0" smtClean="0"/>
              <a:t>Беседа на тему «Транспорт - зачем он нужен?»</a:t>
            </a:r>
          </a:p>
          <a:p>
            <a:pPr>
              <a:buNone/>
            </a:pPr>
            <a:r>
              <a:rPr lang="ru-RU" sz="1600" dirty="0" smtClean="0"/>
              <a:t>Беседа «На чем передвигаются родители?»</a:t>
            </a:r>
          </a:p>
          <a:p>
            <a:pPr>
              <a:buNone/>
            </a:pPr>
            <a:r>
              <a:rPr lang="ru-RU" sz="1600" dirty="0" smtClean="0"/>
              <a:t>Рассказ воспитателя «Правила поведения в автобусе»</a:t>
            </a:r>
          </a:p>
          <a:p>
            <a:pPr>
              <a:buNone/>
            </a:pPr>
            <a:r>
              <a:rPr lang="ru-RU" sz="1600" dirty="0" smtClean="0"/>
              <a:t>Беседа на тему «Правила дорожного движения».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endParaRPr lang="ru-RU" dirty="0"/>
          </a:p>
        </p:txBody>
      </p:sp>
      <p:pic>
        <p:nvPicPr>
          <p:cNvPr id="6" name="Рисунок 5" descr="IMG-20191111-WA0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3356992"/>
            <a:ext cx="3528392" cy="331236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67600" cy="864096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/>
              <a:t>iii</a:t>
            </a:r>
            <a:r>
              <a:rPr lang="ru-RU" sz="2800" dirty="0" smtClean="0"/>
              <a:t> </a:t>
            </a:r>
            <a:r>
              <a:rPr lang="ru-RU" sz="2800" b="1" dirty="0" smtClean="0"/>
              <a:t>этап « Выбор проекта»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64704"/>
            <a:ext cx="7467600" cy="5709248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ru-RU" dirty="0" smtClean="0"/>
              <a:t> </a:t>
            </a:r>
            <a:r>
              <a:rPr lang="ru-RU" sz="1600" b="1" dirty="0" smtClean="0"/>
              <a:t>Заучивание стихов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- игровые упражнения по теме «Транспорт»</a:t>
            </a:r>
            <a:br>
              <a:rPr lang="ru-RU" sz="1600" dirty="0" smtClean="0"/>
            </a:br>
            <a:r>
              <a:rPr lang="ru-RU" sz="1600" dirty="0" smtClean="0"/>
              <a:t> </a:t>
            </a:r>
            <a:r>
              <a:rPr lang="ru-RU" sz="1600" b="1" dirty="0" smtClean="0"/>
              <a:t>Чтение художественной литературы</a:t>
            </a:r>
            <a:r>
              <a:rPr lang="ru-RU" sz="1600" dirty="0" smtClean="0"/>
              <a:t>: Я. Тайца «На улице нашей машины, машины…» О. </a:t>
            </a:r>
            <a:r>
              <a:rPr lang="ru-RU" sz="1600" dirty="0" err="1" smtClean="0"/>
              <a:t>Чернорицкой</a:t>
            </a:r>
            <a:r>
              <a:rPr lang="ru-RU" sz="1600" dirty="0" smtClean="0"/>
              <a:t> «По дороге машина бежит», </a:t>
            </a:r>
            <a:r>
              <a:rPr lang="ru-RU" sz="1600" dirty="0" err="1" smtClean="0"/>
              <a:t>А.Барто</a:t>
            </a:r>
            <a:r>
              <a:rPr lang="ru-RU" sz="1600" dirty="0" smtClean="0"/>
              <a:t> « Грузовик», Цыферов Г.М «</a:t>
            </a:r>
            <a:r>
              <a:rPr lang="ru-RU" sz="1600" dirty="0" err="1" smtClean="0"/>
              <a:t>Параходик</a:t>
            </a:r>
            <a:r>
              <a:rPr lang="ru-RU" sz="1600" dirty="0" smtClean="0"/>
              <a:t>»</a:t>
            </a:r>
            <a:br>
              <a:rPr lang="ru-RU" sz="1600" dirty="0" smtClean="0"/>
            </a:br>
            <a:r>
              <a:rPr lang="ru-RU" sz="1600" b="1" dirty="0" smtClean="0"/>
              <a:t>Познавательное развитие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-Просмотр иллюстраций с транспортом</a:t>
            </a:r>
          </a:p>
          <a:p>
            <a:pPr>
              <a:buNone/>
            </a:pPr>
            <a:r>
              <a:rPr lang="ru-RU" sz="1600" dirty="0" smtClean="0"/>
              <a:t>    Подвижные игры: «Цветные автомобили». «Воробушки и автомобили»</a:t>
            </a:r>
          </a:p>
        </p:txBody>
      </p:sp>
      <p:pic>
        <p:nvPicPr>
          <p:cNvPr id="4" name="Рисунок 3" descr="IMG-20191111-WA0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3068960"/>
            <a:ext cx="3528392" cy="3456384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507288" cy="6213304"/>
          </a:xfrm>
        </p:spPr>
        <p:txBody>
          <a:bodyPr/>
          <a:lstStyle/>
          <a:p>
            <a:pPr>
              <a:buNone/>
            </a:pPr>
            <a:r>
              <a:rPr lang="ru-RU" sz="1800" dirty="0" smtClean="0"/>
              <a:t>«Художественно-эстетическое развитие»</a:t>
            </a:r>
            <a:br>
              <a:rPr lang="ru-RU" sz="1800" dirty="0" smtClean="0"/>
            </a:br>
            <a:r>
              <a:rPr lang="ru-RU" sz="1800" dirty="0" smtClean="0"/>
              <a:t>- лепка «Железная дорога», «Машины» аппликация «Грузовик»</a:t>
            </a:r>
          </a:p>
          <a:p>
            <a:pPr>
              <a:buNone/>
            </a:pPr>
            <a:r>
              <a:rPr lang="ru-RU" sz="1800" dirty="0" smtClean="0"/>
              <a:t>Конструирование «Ракета», «Дорога для машин»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IMG-20191119-WA0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340768"/>
            <a:ext cx="3168352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Рисунок 4" descr="1574500500208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1268760"/>
            <a:ext cx="3131840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Рисунок 5" descr="1574500540166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3789040"/>
            <a:ext cx="3024336" cy="28803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107</TotalTime>
  <Words>213</Words>
  <Application>Microsoft Office PowerPoint</Application>
  <PresentationFormat>Экран (4:3)</PresentationFormat>
  <Paragraphs>70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 Муниципальное бюджетное дошкольное образовательное   учреждение Детский сад № 15 «Радуга» г. Таганрог </vt:lpstr>
      <vt:lpstr>   Долгосрочный проект для детей второй младшей группы    «Транспорт» </vt:lpstr>
      <vt:lpstr>Слайд 3</vt:lpstr>
      <vt:lpstr>Слайд 4</vt:lpstr>
      <vt:lpstr>Подбор дидактических игр</vt:lpstr>
      <vt:lpstr>С детьми обсуждались следующие вопросы:</vt:lpstr>
      <vt:lpstr>II этап – сбор сведений.</vt:lpstr>
      <vt:lpstr>iii этап « Выбор проекта» </vt:lpstr>
      <vt:lpstr>Слайд 9</vt:lpstr>
      <vt:lpstr>Сюжетно – ролевая игра: «Автобус», «Поезд» </vt:lpstr>
      <vt:lpstr>Работа с родителями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  учреждение Детский сад № 15 «Радуга» г. Таганрог</dc:title>
  <dc:creator>Роман</dc:creator>
  <cp:lastModifiedBy>Роман</cp:lastModifiedBy>
  <cp:revision>15</cp:revision>
  <dcterms:created xsi:type="dcterms:W3CDTF">2019-11-09T08:43:47Z</dcterms:created>
  <dcterms:modified xsi:type="dcterms:W3CDTF">2019-11-23T09:29:20Z</dcterms:modified>
</cp:coreProperties>
</file>