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5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</p:sldIdLst>
  <p:sldSz cx="10404475" cy="4321175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A9F961F-148B-4BCE-B172-B76F78ECF149}">
          <p14:sldIdLst>
            <p14:sldId id="358"/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</p14:sldIdLst>
        </p14:section>
        <p14:section name="Раздел без заголовка" id="{1DD2D277-DB20-4C93-8060-1A3FDD8040DB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1361">
          <p15:clr>
            <a:srgbClr val="A4A3A4"/>
          </p15:clr>
        </p15:guide>
        <p15:guide id="2" pos="32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-120" y="-540"/>
      </p:cViewPr>
      <p:guideLst>
        <p:guide orient="horz" pos="1361"/>
        <p:guide pos="32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0F713-49B6-4635-8056-BFDB19FEA274}" type="datetimeFigureOut">
              <a:rPr lang="ru-RU" smtClean="0"/>
              <a:pPr/>
              <a:t>12.03.2025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52B19-C9D2-4745-AF52-C8FB4C3D82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719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FD2BF-C16A-4968-BC13-AF84A731011E}" type="datetimeFigureOut">
              <a:rPr lang="ru-RU" smtClean="0"/>
              <a:pPr/>
              <a:t>12.03.2025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785938" y="857250"/>
            <a:ext cx="55721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5569B-FE1D-4345-BE0B-8A091D8AB9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274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999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132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369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781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388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76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715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981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18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893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838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701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0250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905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08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2490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697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4703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288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5695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3524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69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1222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1589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9443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2365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4081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9684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8122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8581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0839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3481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651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2392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5424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6338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0561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049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5132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6789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3145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128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3678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179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277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413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598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244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5569B-FE1D-4345-BE0B-8A091D8AB9D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29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0336" y="1342365"/>
            <a:ext cx="8843804" cy="9262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0671" y="2448666"/>
            <a:ext cx="7283133" cy="1104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6D38-B30B-4111-9E5C-F6EF943E3459}" type="datetime1">
              <a:rPr lang="ru-RU" smtClean="0"/>
              <a:pPr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29E-B8D5-49EA-8620-07AB46FD4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497267"/>
      </p:ext>
    </p:extLst>
  </p:cSld>
  <p:clrMapOvr>
    <a:masterClrMapping/>
  </p:clrMapOvr>
  <p:transition spd="slow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F2FB-8A71-4982-8F3F-8F42BE14AD96}" type="datetime1">
              <a:rPr lang="ru-RU" smtClean="0"/>
              <a:pPr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29E-B8D5-49EA-8620-07AB46FD4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912455"/>
      </p:ext>
    </p:extLst>
  </p:cSld>
  <p:clrMapOvr>
    <a:masterClrMapping/>
  </p:clrMapOvr>
  <p:transition spd="slow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43244" y="173047"/>
            <a:ext cx="2341007" cy="368700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0224" y="173047"/>
            <a:ext cx="6849613" cy="36870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DF20-65F0-46D9-B573-30702AF91781}" type="datetime1">
              <a:rPr lang="ru-RU" smtClean="0"/>
              <a:pPr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29E-B8D5-49EA-8620-07AB46FD4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624651"/>
      </p:ext>
    </p:extLst>
  </p:cSld>
  <p:clrMapOvr>
    <a:masterClrMapping/>
  </p:clrMapOvr>
  <p:transition spd="slow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D83-CEE2-4881-97B9-48DEB49AE53B}" type="datetime1">
              <a:rPr lang="ru-RU" smtClean="0"/>
              <a:pPr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29E-B8D5-49EA-8620-07AB46FD4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149004"/>
      </p:ext>
    </p:extLst>
  </p:cSld>
  <p:clrMapOvr>
    <a:masterClrMapping/>
  </p:clrMapOvr>
  <p:transition spd="slow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882" y="2776756"/>
            <a:ext cx="8843804" cy="85823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1882" y="1831499"/>
            <a:ext cx="8843804" cy="94525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0757-30E1-432E-B0EB-B05A6BE53B97}" type="datetime1">
              <a:rPr lang="ru-RU" smtClean="0"/>
              <a:pPr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29E-B8D5-49EA-8620-07AB46FD4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855074"/>
      </p:ext>
    </p:extLst>
  </p:cSld>
  <p:clrMapOvr>
    <a:masterClrMapping/>
  </p:clrMapOvr>
  <p:transition spd="slow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0224" y="1008274"/>
            <a:ext cx="4595310" cy="28517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88941" y="1008274"/>
            <a:ext cx="4595310" cy="28517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59EFD-FE0A-45DC-8D22-4E9F66866C31}" type="datetime1">
              <a:rPr lang="ru-RU" smtClean="0"/>
              <a:pPr/>
              <a:t>12.03.2025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29E-B8D5-49EA-8620-07AB46FD4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54123"/>
      </p:ext>
    </p:extLst>
  </p:cSld>
  <p:clrMapOvr>
    <a:masterClrMapping/>
  </p:clrMapOvr>
  <p:transition spd="slow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0224" y="967263"/>
            <a:ext cx="4597117" cy="4031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0224" y="1370373"/>
            <a:ext cx="4597117" cy="24896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85330" y="967263"/>
            <a:ext cx="4598922" cy="4031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85330" y="1370373"/>
            <a:ext cx="4598922" cy="24896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985D-AC19-4916-BCD1-2A7D6423E57B}" type="datetime1">
              <a:rPr lang="ru-RU" smtClean="0"/>
              <a:pPr/>
              <a:t>12.03.2025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29E-B8D5-49EA-8620-07AB46FD4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533628"/>
      </p:ext>
    </p:extLst>
  </p:cSld>
  <p:clrMapOvr>
    <a:masterClrMapping/>
  </p:clrMapOvr>
  <p:transition spd="slow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4E7F-393B-4081-B86B-31AEDE7DEEA9}" type="datetime1">
              <a:rPr lang="ru-RU" smtClean="0"/>
              <a:pPr/>
              <a:t>12.03.2025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29E-B8D5-49EA-8620-07AB46FD4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743127"/>
      </p:ext>
    </p:extLst>
  </p:cSld>
  <p:clrMapOvr>
    <a:masterClrMapping/>
  </p:clrMapOvr>
  <p:transition spd="slow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8EFA-CF0F-4977-B403-1AA1534EE9A4}" type="datetime1">
              <a:rPr lang="ru-RU" smtClean="0"/>
              <a:pPr/>
              <a:t>12.03.2025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29E-B8D5-49EA-8620-07AB46FD4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571124"/>
      </p:ext>
    </p:extLst>
  </p:cSld>
  <p:clrMapOvr>
    <a:masterClrMapping/>
  </p:clrMapOvr>
  <p:transition spd="slow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224" y="172047"/>
            <a:ext cx="3423001" cy="7321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860" y="172047"/>
            <a:ext cx="5816391" cy="36880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0224" y="904246"/>
            <a:ext cx="3423001" cy="295580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F7A0-186E-4060-B81C-4A7D09BBB9A2}" type="datetime1">
              <a:rPr lang="ru-RU" smtClean="0"/>
              <a:pPr/>
              <a:t>12.03.2025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29E-B8D5-49EA-8620-07AB46FD4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683109"/>
      </p:ext>
    </p:extLst>
  </p:cSld>
  <p:clrMapOvr>
    <a:masterClrMapping/>
  </p:clrMapOvr>
  <p:transition spd="slow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350" y="3024823"/>
            <a:ext cx="6242685" cy="35709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39350" y="386105"/>
            <a:ext cx="6242685" cy="25927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39350" y="3381920"/>
            <a:ext cx="6242685" cy="5071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288-DE07-419B-82C9-793D46E6409B}" type="datetime1">
              <a:rPr lang="ru-RU" smtClean="0"/>
              <a:pPr/>
              <a:t>12.03.2025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29E-B8D5-49EA-8620-07AB46FD4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740695"/>
      </p:ext>
    </p:extLst>
  </p:cSld>
  <p:clrMapOvr>
    <a:masterClrMapping/>
  </p:clrMapOvr>
  <p:transition spd="slow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224" y="173047"/>
            <a:ext cx="9364028" cy="720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0224" y="1008274"/>
            <a:ext cx="9364028" cy="2851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0224" y="4005089"/>
            <a:ext cx="2427711" cy="230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37CF0-0030-4A63-A231-7A45AFA39A65}" type="datetime1">
              <a:rPr lang="ru-RU" smtClean="0"/>
              <a:pPr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54863" y="4005089"/>
            <a:ext cx="3294750" cy="230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56540" y="4005089"/>
            <a:ext cx="2427711" cy="230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B129E-B8D5-49EA-8620-07AB46FD4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48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0000"/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9347" y="1296491"/>
            <a:ext cx="92902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Sakha Unicode" panose="02020603050405020304" pitchFamily="18" charset="0"/>
              </a:rPr>
              <a:t>К Юбилею Михаила Ефимовича Николаева </a:t>
            </a:r>
          </a:p>
          <a:p>
            <a:pPr algn="ctr"/>
            <a:r>
              <a:rPr lang="en-US" sz="3500" b="1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Sakha Unicode" panose="02020603050405020304" pitchFamily="18" charset="0"/>
              </a:rPr>
              <a:t>I </a:t>
            </a:r>
            <a:r>
              <a:rPr lang="ru-RU" sz="3500" b="1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Sakha Unicode" panose="02020603050405020304" pitchFamily="18" charset="0"/>
              </a:rPr>
              <a:t>Президента Республики Саха (Якутия)</a:t>
            </a:r>
            <a:endParaRPr lang="ru-RU" sz="3500" b="1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Sakha Unicode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894670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ownloads\В ИЗД-ВО Фото к книге Михаил Николаев\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65" y="216371"/>
            <a:ext cx="5228898" cy="398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ownloads\В ИЗД-ВО Фото к книге Михаил Николаев\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357" y="216371"/>
            <a:ext cx="2880322" cy="398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436900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ownloads\В ИЗД-ВО Фото к книге Михаил Николаев\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5" y="288301"/>
            <a:ext cx="5544616" cy="374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ownloads\В ИЗД-ВО Фото к книге Михаил Николаев\0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3"/>
          <a:stretch/>
        </p:blipFill>
        <p:spPr bwMode="auto">
          <a:xfrm>
            <a:off x="5778301" y="288301"/>
            <a:ext cx="4295494" cy="374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890372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ownloads\В ИЗД-ВО Фото к книге Михаил Николаев\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09" y="144363"/>
            <a:ext cx="516902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ownloads\В ИЗД-ВО Фото к книге Михаил Николаев\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001" y="144363"/>
            <a:ext cx="276466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744309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ownloads\В ИЗД-ВО Фото к книге Михаил Николаев\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08" y="144363"/>
            <a:ext cx="6564129" cy="40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ownloads\В ИЗД-ВО Фото к книге Михаил Николаев\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453" y="144363"/>
            <a:ext cx="2664296" cy="40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767051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ownloads\В ИЗД-ВО Фото к книге Михаил Николаев\0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6" b="19540"/>
          <a:stretch/>
        </p:blipFill>
        <p:spPr bwMode="auto">
          <a:xfrm>
            <a:off x="737741" y="216371"/>
            <a:ext cx="9001000" cy="38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157975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ownloads\В ИЗД-ВО Фото к книге Михаил Николаев\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" y="467122"/>
            <a:ext cx="5308217" cy="343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ownloads\В ИЗД-ВО Фото к книге Михаил Николаев\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607" y="432395"/>
            <a:ext cx="4842198" cy="346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232885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ownloads\В ИЗД-ВО Фото к книге Михаил Николаев\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58" y="324034"/>
            <a:ext cx="5050440" cy="363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ownloads\В ИЗД-ВО Фото к книге Михаил Николаев\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92173" y="-289837"/>
            <a:ext cx="3636751" cy="48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369615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ownloads\В ИЗД-ВО Фото к книге Михаил Николаев\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9" y="504403"/>
            <a:ext cx="474424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ownloads\В ИЗД-ВО Фото к книге Михаил Николаев\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005" y="504403"/>
            <a:ext cx="482576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924036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ownloads\В ИЗД-ВО Фото к книге Михаил Николаев\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10" y="512642"/>
            <a:ext cx="4885679" cy="33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ownloads\В ИЗД-ВО Фото к книге Михаил Николаев\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70" y="504579"/>
            <a:ext cx="4574895" cy="338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012707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ownloads\В ИЗД-ВО Фото к книге Михаил Николаев\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5" y="216370"/>
            <a:ext cx="2664296" cy="391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ownloads\В ИЗД-ВО Фото к книге Михаил Николаев\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79870" y="-1382132"/>
            <a:ext cx="3528392" cy="710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767051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Айта\2017\Книга Хангаласского улуса сүрүнэ\николаев книга\IMG_23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016"/>
            <a:ext cx="4570754" cy="410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38141" y="936451"/>
            <a:ext cx="58478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Lora" pitchFamily="2" charset="-52"/>
              </a:rPr>
              <a:t>Олег Сидоров</a:t>
            </a:r>
            <a:endParaRPr lang="en-US" sz="3600" b="1" dirty="0" smtClean="0">
              <a:solidFill>
                <a:schemeClr val="bg1"/>
              </a:solidFill>
              <a:latin typeface="Lora" pitchFamily="2" charset="-52"/>
            </a:endParaRPr>
          </a:p>
          <a:p>
            <a:pPr algn="ctr"/>
            <a:endParaRPr lang="ru-RU" sz="3600" b="1" dirty="0" smtClean="0">
              <a:solidFill>
                <a:schemeClr val="bg1"/>
              </a:solidFill>
              <a:latin typeface="Lora" pitchFamily="2" charset="-52"/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Lora" pitchFamily="2" charset="-52"/>
              </a:rPr>
              <a:t>Михаил НИКОЛАЕВ</a:t>
            </a:r>
          </a:p>
          <a:p>
            <a:pPr algn="ctr"/>
            <a:endParaRPr lang="ru-RU" sz="3600" b="1" dirty="0" smtClean="0">
              <a:solidFill>
                <a:schemeClr val="bg1"/>
              </a:solidFill>
              <a:latin typeface="Lora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74903520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ownloads\В ИЗД-ВО Фото к книге Михаил Николаев\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" y="288379"/>
            <a:ext cx="5184576" cy="369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ownloads\В ИЗД-ВО Фото к книге Михаил Николаев\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918" y="288378"/>
            <a:ext cx="5223557" cy="369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157975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ownloads\В ИЗД-ВО Фото к книге Михаил Николаев\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" y="278730"/>
            <a:ext cx="5369398" cy="376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ownloads\В ИЗД-ВО Фото к книге Михаил Николаев\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401" y="278730"/>
            <a:ext cx="5406073" cy="376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232885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ownloads\В ИЗД-ВО Фото к книге Михаил Николаев\0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0" b="10475"/>
          <a:stretch/>
        </p:blipFill>
        <p:spPr bwMode="auto">
          <a:xfrm>
            <a:off x="899581" y="314423"/>
            <a:ext cx="3328417" cy="364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Downloads\В ИЗД-ВО Фото к книге Михаил Николаев\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998" y="314423"/>
            <a:ext cx="5294719" cy="364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369615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ownloads\В ИЗД-ВО Фото к книге Михаил Николаев\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59" y="144363"/>
            <a:ext cx="2664296" cy="401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er\Downloads\В ИЗД-ВО Фото к книге Михаил Николаев\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070" y="152328"/>
            <a:ext cx="5832647" cy="405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924036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ownloads\В ИЗД-ВО Фото к книге Михаил Николаев\0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/>
          <a:stretch/>
        </p:blipFill>
        <p:spPr bwMode="auto">
          <a:xfrm>
            <a:off x="0" y="402625"/>
            <a:ext cx="5146427" cy="355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User\Downloads\В ИЗД-ВО Фото к книге Михаил Николаев\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427" y="402625"/>
            <a:ext cx="5258048" cy="355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012707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ownloads\В ИЗД-ВО Фото к книге Михаил Николаев\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7" y="288379"/>
            <a:ext cx="5534926" cy="367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User\Downloads\В ИЗД-ВО Фото к книге Михаил Николаев\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18" y="288379"/>
            <a:ext cx="458608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767051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ownloads\В ИЗД-ВО Фото к книге Михаил Николаев\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395"/>
            <a:ext cx="5389563" cy="360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User\Downloads\В ИЗД-ВО Фото к книге Михаил Николаев\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974" y="432395"/>
            <a:ext cx="5907088" cy="308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157975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ownloads\В ИЗД-ВО Фото к книге Михаил Николаев\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27049"/>
            <a:ext cx="5161663" cy="359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User\Downloads\В ИЗД-ВО Фото к книге Михаил Николаев\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628" y="0"/>
            <a:ext cx="5362847" cy="376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232885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ownloads\В ИЗД-ВО Фото к книге Михаил Николаев\0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3"/>
          <a:stretch/>
        </p:blipFill>
        <p:spPr bwMode="auto">
          <a:xfrm>
            <a:off x="377701" y="216371"/>
            <a:ext cx="9638477" cy="388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369615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ownloads\В ИЗД-ВО Фото к книге Михаил Николаев\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778301" cy="403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User\Downloads\В ИЗД-ВО Фото к книге Михаил Николаев\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261" y="827800"/>
            <a:ext cx="5019405" cy="349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924036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ownloads\В ИЗД-ВО Фото к книге Михаил Николаев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09" y="432395"/>
            <a:ext cx="2219254" cy="34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ownloads\В ИЗД-ВО Фото к книге Михаил Николаев\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589" y="432395"/>
            <a:ext cx="2300455" cy="34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ownloads\В ИЗД-ВО Фото к книге Михаил Николаев\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61" y="432395"/>
            <a:ext cx="4784912" cy="343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078141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ownloads\В ИЗД-ВО Фото к книге Михаил Николаев\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66" y="144363"/>
            <a:ext cx="577219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User\Downloads\В ИЗД-ВО Фото к книге Михаил Николаев\0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74" y="649436"/>
            <a:ext cx="4116299" cy="367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012707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User\Downloads\В ИЗД-ВО Фото к книге Михаил Николаев\0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8" b="17031"/>
          <a:stretch/>
        </p:blipFill>
        <p:spPr bwMode="auto">
          <a:xfrm>
            <a:off x="-16468" y="307856"/>
            <a:ext cx="10420943" cy="381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05680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ownloads\В ИЗД-ВО Фото к книге Михаил Николаев\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" y="322884"/>
            <a:ext cx="5551941" cy="399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User\Downloads\В ИЗД-ВО Фото к книге Михаил Николаев\0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261" y="1339"/>
            <a:ext cx="4986214" cy="247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395040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Downloads\В ИЗД-ВО Фото к книге Михаил Николаев\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92" y="0"/>
            <a:ext cx="5514461" cy="407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Users\User\Downloads\В ИЗД-ВО Фото к книге Михаил Николаев\0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050" y="576411"/>
            <a:ext cx="5147426" cy="374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05680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ownloads\В ИЗД-ВО Фото к книге Михаил Николаев\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57" y="-60821"/>
            <a:ext cx="8712968" cy="438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395040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ownloads\В ИЗД-ВО Фото к книге Михаил Николаев\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59008" cy="38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User\Downloads\В ИЗД-ВО Фото к книге Михаил Николаев\0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985" y="648419"/>
            <a:ext cx="5226489" cy="367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05680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ownloads\В ИЗД-ВО Фото к книге Михаил Николаев\0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06293" cy="402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User\Downloads\В ИЗД-ВО Фото к книге Михаил Николаев\0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868" y="720427"/>
            <a:ext cx="5091607" cy="35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395040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\Downloads\В ИЗД-ВО Фото к книге Михаил Николаев\0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213" y="952316"/>
            <a:ext cx="5418262" cy="338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User\Downloads\В ИЗД-ВО Фото к книге Михаил Николаев\0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02237" cy="368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05680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Downloads\В ИЗД-ВО Фото к книге Михаил Николаев\0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" y="1"/>
            <a:ext cx="5763592" cy="405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User\Downloads\В ИЗД-ВО Фото к книге Михаил Николаев\06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7"/>
          <a:stretch/>
        </p:blipFill>
        <p:spPr bwMode="auto">
          <a:xfrm>
            <a:off x="5058221" y="1224105"/>
            <a:ext cx="5346254" cy="308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395040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ser\Downloads\В ИЗД-ВО Фото к книге Михаил Николаев\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70"/>
            <a:ext cx="5904761" cy="35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User\Downloads\В ИЗД-ВО Фото к книге Михаил Николаев\0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741" y="792436"/>
            <a:ext cx="5051053" cy="352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307115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В ИЗД-ВО Фото к книге Михаил Николаев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09" y="504403"/>
            <a:ext cx="48594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wnloads\В ИЗД-ВО Фото к книге Михаил Николаев\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411" y="504403"/>
            <a:ext cx="455660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523067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ser\Downloads\В ИЗД-ВО Фото к книге Михаил Николаев\07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44" y="19798"/>
            <a:ext cx="5562277" cy="417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Users\User\Downloads\В ИЗД-ВО Фото к книге Михаил Николаев\0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3"/>
          <a:stretch/>
        </p:blipFill>
        <p:spPr bwMode="auto">
          <a:xfrm>
            <a:off x="6714405" y="19798"/>
            <a:ext cx="2592288" cy="427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978383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ownloads\В ИЗД-ВО Фото к книге Михаил Николаев\0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0" y="1"/>
            <a:ext cx="5454419" cy="389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C:\Users\User\Downloads\В ИЗД-ВО Фото к книге Михаил Николаев\075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665" y="792435"/>
            <a:ext cx="5293810" cy="352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945989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User\Downloads\В ИЗД-ВО Фото к книге Михаил Николаев\07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50310" cy="38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C:\Users\User\Downloads\В ИЗД-ВО Фото к книге Михаил Николаев\077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99" y="1080467"/>
            <a:ext cx="4861776" cy="324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334309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User\Downloads\В ИЗД-ВО Фото к книге Михаил Николаев\0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3" b="3290"/>
          <a:stretch/>
        </p:blipFill>
        <p:spPr bwMode="auto">
          <a:xfrm>
            <a:off x="881757" y="0"/>
            <a:ext cx="8568951" cy="431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578458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User\Downloads\В ИЗД-ВО Фото к книге Михаил Николаев\0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9"/>
            <a:ext cx="5130229" cy="40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C:\Users\User\Downloads\В ИЗД-ВО Фото к книге Михаил Николаев\0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24" y="648419"/>
            <a:ext cx="5507251" cy="366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578458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User\Downloads\В ИЗД-ВО Фото к книге Михаил Николаев\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3658"/>
            <a:ext cx="10404475" cy="538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973120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User\Downloads\В ИЗД-ВО Фото к книге Михаил Николаев\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58" y="198505"/>
            <a:ext cx="2730796" cy="39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C:\Users\User\Downloads\В ИЗД-ВО Фото к книге Михаил Николаев\0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053" y="198505"/>
            <a:ext cx="5995673" cy="39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973120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User\Downloads\В ИЗД-ВО Фото к книге Михаил Николаев\0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09" y="-1439814"/>
            <a:ext cx="9505056" cy="635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463334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User\Downloads\В ИЗД-ВО Фото к книге Михаил Николаев\0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20"/>
            <a:ext cx="5367338" cy="360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C:\Users\User\Downloads\В ИЗД-ВО Фото к книге Михаил Николаев\0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4" y="792435"/>
            <a:ext cx="5473701" cy="364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765651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User\Downloads\В ИЗД-ВО Фото к книге Михаил Николаев\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" y="-486"/>
            <a:ext cx="5833897" cy="388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3" descr="C:\Users\User\Downloads\В ИЗД-ВО Фото к книге Михаил Николаев\088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89" y="567543"/>
            <a:ext cx="5634286" cy="375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765651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В ИЗД-ВО Фото к книге Михаил Николаев\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7"/>
          <a:stretch/>
        </p:blipFill>
        <p:spPr bwMode="auto">
          <a:xfrm>
            <a:off x="449709" y="216371"/>
            <a:ext cx="3816424" cy="390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wnloads\В ИЗД-ВО Фото к книге Михаил Николаев\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99" y="216370"/>
            <a:ext cx="5597423" cy="390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936506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User\Downloads\В ИЗД-ВО Фото к книге Михаил Николаев\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11821"/>
            <a:ext cx="10404475" cy="690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765651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wnloads\В ИЗД-ВО Фото к книге Михаил Николаев\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09" y="504403"/>
            <a:ext cx="4716467" cy="325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wnloads\В ИЗД-ВО Фото к книге Михаил Николаев\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245" y="504403"/>
            <a:ext cx="4752528" cy="325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896402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wnloads\В ИЗД-ВО Фото к книге Михаил Николаев\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73" y="144363"/>
            <a:ext cx="506561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ownloads\В ИЗД-ВО Фото к книге Михаил Николаев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513" y="144363"/>
            <a:ext cx="2818157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307941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wnloads\В ИЗД-ВО Фото к книге Михаил Николаев\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5" y="496340"/>
            <a:ext cx="4527021" cy="337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ownloads\В ИЗД-ВО Фото к книге Михаил Николаев\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198" y="496339"/>
            <a:ext cx="5331585" cy="33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73823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wnloads\В ИЗД-ВО Фото к книге Михаил Николаев\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7" y="254265"/>
            <a:ext cx="10046594" cy="383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369273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596</TotalTime>
  <Words>65</Words>
  <Application>Microsoft Office PowerPoint</Application>
  <PresentationFormat>Произвольный</PresentationFormat>
  <Paragraphs>54</Paragraphs>
  <Slides>50</Slides>
  <Notes>49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Тамара</cp:lastModifiedBy>
  <cp:revision>38</cp:revision>
  <cp:lastPrinted>2017-11-09T07:11:00Z</cp:lastPrinted>
  <dcterms:created xsi:type="dcterms:W3CDTF">2017-11-01T03:16:30Z</dcterms:created>
  <dcterms:modified xsi:type="dcterms:W3CDTF">2025-03-12T07:07:07Z</dcterms:modified>
</cp:coreProperties>
</file>