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0" r:id="rId3"/>
    <p:sldId id="259" r:id="rId4"/>
    <p:sldId id="260" r:id="rId5"/>
    <p:sldId id="266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9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935162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TimBashk" pitchFamily="18" charset="-52"/>
              </a:rPr>
              <a:t>Ҡоролтай </a:t>
            </a:r>
            <a:r>
              <a:rPr lang="ru-RU" dirty="0" smtClean="0">
                <a:latin typeface="TimBashk" pitchFamily="18" charset="-52"/>
              </a:rPr>
              <a:t>– съезд, д21л2т </a:t>
            </a:r>
            <a:r>
              <a:rPr lang="ru-RU" dirty="0" err="1" smtClean="0">
                <a:latin typeface="TimBashk" pitchFamily="18" charset="-52"/>
              </a:rPr>
              <a:t>йыйылышы-государственное</a:t>
            </a:r>
            <a:r>
              <a:rPr lang="ru-RU" dirty="0" smtClean="0">
                <a:latin typeface="TimBashk" pitchFamily="18" charset="-52"/>
              </a:rPr>
              <a:t> </a:t>
            </a:r>
            <a:r>
              <a:rPr lang="ru-RU" dirty="0" smtClean="0">
                <a:latin typeface="TimBashk" pitchFamily="18" charset="-52"/>
              </a:rPr>
              <a:t>собрание</a:t>
            </a:r>
            <a:endParaRPr lang="ru-RU" dirty="0">
              <a:latin typeface="TimBashk" pitchFamily="18" charset="-52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438400"/>
            <a:ext cx="6172200" cy="374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901" y="533400"/>
            <a:ext cx="8705481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фото-2014-15\уфа 2015\P1070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7848600" cy="588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фото-2014-15\уфа 2015\P10709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42900"/>
            <a:ext cx="8382000" cy="628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\Рабочий стол\фото-2014-15\уфа 2015\P1070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14350"/>
            <a:ext cx="7772400" cy="5829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фото-2014-15\уфа 2015\P1070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42900"/>
            <a:ext cx="8077200" cy="605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фото-2014-15\уфа 2015\P1070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304800"/>
            <a:ext cx="83312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фото-2014-15\уфа 2015\P1070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5344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фото-2014-15\уфа 2015\P1070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178800" cy="6134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фото-2014-15\уфа 2015\P10709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80400" cy="621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\Рабочий стол\фото-2014-15\уфа 2015\P1070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204200" cy="6153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9313" y="552450"/>
            <a:ext cx="4905375" cy="5753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Рабочий стол\фото-2014-15\уфа 2015\P1070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102600" cy="6076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dmin\Рабочий стол\фото-2014-15\уфа 2015\P10709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82000" cy="628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\Рабочий стол\фото-2014-15\уфа 2015\P10709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80400" cy="621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\Рабочий стол\фото-2014-15\уфа 2015\P1070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56600" cy="6267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Bashk" pitchFamily="18" charset="-52"/>
              </a:rPr>
              <a:t>«мир </a:t>
            </a:r>
            <a:r>
              <a:rPr lang="ru-RU" dirty="0" err="1" smtClean="0">
                <a:latin typeface="TimBashk" pitchFamily="18" charset="-52"/>
              </a:rPr>
              <a:t>Минниәхмәт </a:t>
            </a:r>
            <a:r>
              <a:rPr lang="ru-RU" dirty="0" err="1" smtClean="0">
                <a:latin typeface="TimBashk" pitchFamily="18" charset="-52"/>
              </a:rPr>
              <a:t>улы</a:t>
            </a:r>
            <a:r>
              <a:rPr lang="ru-RU" dirty="0" smtClean="0">
                <a:latin typeface="TimBashk" pitchFamily="18" charset="-52"/>
              </a:rPr>
              <a:t> </a:t>
            </a:r>
            <a:r>
              <a:rPr lang="ru-RU" dirty="0" err="1" smtClean="0">
                <a:latin typeface="TimBashk" pitchFamily="18" charset="-52"/>
              </a:rPr>
              <a:t>Ишемғолов </a:t>
            </a:r>
            <a:r>
              <a:rPr lang="ru-RU" dirty="0" smtClean="0">
                <a:latin typeface="TimBashk" pitchFamily="18" charset="-52"/>
              </a:rPr>
              <a:t>- </a:t>
            </a:r>
            <a:r>
              <a:rPr lang="ru-RU" dirty="0" err="1" smtClean="0">
                <a:latin typeface="TimBashk" pitchFamily="18" charset="-52"/>
              </a:rPr>
              <a:t>ҡоролтай Башҡарма комитетының рәйесе</a:t>
            </a:r>
            <a:endParaRPr lang="ru-RU" dirty="0">
              <a:latin typeface="TimBashk" pitchFamily="18" charset="-52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958181"/>
            <a:ext cx="4762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89000"/>
            <a:ext cx="769620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219200"/>
            <a:ext cx="85725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812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812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812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7010400" cy="560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17</Words>
  <Application>Microsoft Office PowerPoint</Application>
  <PresentationFormat>Экран (4:3)</PresentationFormat>
  <Paragraphs>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Ҡоролтай – съезд, д21л2т йыйылышы-государственное собрание</vt:lpstr>
      <vt:lpstr>Слайд 2</vt:lpstr>
      <vt:lpstr>«мир Минниәхмәт улы Ишемғолов - ҡоролтай Башҡарма комитетының рәйесе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Lenovo B570e</cp:lastModifiedBy>
  <cp:revision>16</cp:revision>
  <dcterms:modified xsi:type="dcterms:W3CDTF">2020-02-16T19:01:15Z</dcterms:modified>
</cp:coreProperties>
</file>