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7" r:id="rId3"/>
    <p:sldId id="260" r:id="rId4"/>
    <p:sldId id="259" r:id="rId5"/>
    <p:sldId id="258" r:id="rId6"/>
    <p:sldId id="261" r:id="rId7"/>
    <p:sldId id="262" r:id="rId8"/>
    <p:sldId id="264" r:id="rId9"/>
    <p:sldId id="265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666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19C76-BD77-4BD5-BD02-A0FBA3169E83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3A26-8319-4EB5-9F93-2896B61800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28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19C76-BD77-4BD5-BD02-A0FBA3169E83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3A26-8319-4EB5-9F93-2896B61800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597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19C76-BD77-4BD5-BD02-A0FBA3169E83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3A26-8319-4EB5-9F93-2896B618000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3259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19C76-BD77-4BD5-BD02-A0FBA3169E83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3A26-8319-4EB5-9F93-2896B61800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00583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19C76-BD77-4BD5-BD02-A0FBA3169E83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3A26-8319-4EB5-9F93-2896B618000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1135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19C76-BD77-4BD5-BD02-A0FBA3169E83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3A26-8319-4EB5-9F93-2896B61800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1984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19C76-BD77-4BD5-BD02-A0FBA3169E83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3A26-8319-4EB5-9F93-2896B61800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5216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19C76-BD77-4BD5-BD02-A0FBA3169E83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3A26-8319-4EB5-9F93-2896B61800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209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19C76-BD77-4BD5-BD02-A0FBA3169E83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3A26-8319-4EB5-9F93-2896B61800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1803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19C76-BD77-4BD5-BD02-A0FBA3169E83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3A26-8319-4EB5-9F93-2896B61800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5461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19C76-BD77-4BD5-BD02-A0FBA3169E83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3A26-8319-4EB5-9F93-2896B61800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006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19C76-BD77-4BD5-BD02-A0FBA3169E83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3A26-8319-4EB5-9F93-2896B61800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3209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19C76-BD77-4BD5-BD02-A0FBA3169E83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3A26-8319-4EB5-9F93-2896B61800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365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19C76-BD77-4BD5-BD02-A0FBA3169E83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3A26-8319-4EB5-9F93-2896B61800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138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19C76-BD77-4BD5-BD02-A0FBA3169E83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3A26-8319-4EB5-9F93-2896B61800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42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19C76-BD77-4BD5-BD02-A0FBA3169E83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3A26-8319-4EB5-9F93-2896B61800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118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19C76-BD77-4BD5-BD02-A0FBA3169E83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AD43A26-8319-4EB5-9F93-2896B61800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1061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chool298.spb.ru/images/100/DSC100112783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701" y="0"/>
            <a:ext cx="9146635" cy="6547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15616" y="2276872"/>
            <a:ext cx="705678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Инновационные педагогические технологии</a:t>
            </a:r>
          </a:p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музыкального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воспитания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работе с одаренными детьми дошкольного возраста</a:t>
            </a:r>
          </a:p>
          <a:p>
            <a:r>
              <a:rPr lang="ru-RU" dirty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269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www.freepptbackgrounds.net/wp-content/uploads/2014/08/Abstract-Colorful-PPT-Template-1000x750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15" y="0"/>
            <a:ext cx="591763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427045"/>
              </p:ext>
            </p:extLst>
          </p:nvPr>
        </p:nvGraphicFramePr>
        <p:xfrm>
          <a:off x="1187624" y="692696"/>
          <a:ext cx="7499176" cy="50227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49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9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05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 Содержание работы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" marR="7620" marT="7620" marB="76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Значение данного вида деятельности для развития музыкальности ребёнка.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" marR="7620" marT="7620" marB="762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7620" marR="7620" marT="7620" marB="76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7620" marR="7620" marT="7620" marB="76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0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1.Вводная часть( песенки –приветствия, </a:t>
                      </a:r>
                      <a:r>
                        <a:rPr lang="ru-RU" sz="1400" dirty="0" err="1">
                          <a:effectLst/>
                        </a:rPr>
                        <a:t>психо</a:t>
                      </a:r>
                      <a:r>
                        <a:rPr lang="ru-RU" sz="1400" dirty="0">
                          <a:effectLst/>
                        </a:rPr>
                        <a:t>-эмоциональные </a:t>
                      </a:r>
                      <a:r>
                        <a:rPr lang="ru-RU" sz="1400" dirty="0" err="1">
                          <a:effectLst/>
                        </a:rPr>
                        <a:t>упражнениия</a:t>
                      </a:r>
                      <a:r>
                        <a:rPr lang="ru-RU" sz="1400" dirty="0">
                          <a:effectLst/>
                        </a:rPr>
                        <a:t> ,дыхательные </a:t>
                      </a:r>
                      <a:r>
                        <a:rPr lang="ru-RU" sz="1400" dirty="0" err="1">
                          <a:effectLst/>
                        </a:rPr>
                        <a:t>упражнения,артикуляционные</a:t>
                      </a:r>
                      <a:r>
                        <a:rPr lang="ru-RU" sz="1400" dirty="0">
                          <a:effectLst/>
                        </a:rPr>
                        <a:t> упражнения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" marR="7620" marT="7620" marB="76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Раскрепощение эмоциональной атмосферы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Развитие речевого аппарата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" marR="7620" marT="7620" marB="762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0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 Элементы музыкальной грамоты.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Подбор мелодий, попевок по слуху на фортепиано. Сочинение мелодий и песенок на заданный текст.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" marR="7620" marT="7620" marB="76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Развивает музыкально-слуховые представления, репродуктивный и продуктивный компоненты музыкального развития.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" marR="7620" marT="7620" marB="762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9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3. Музыкально-двигательные импровизации.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" marR="7620" marT="7620" marB="76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 Развивают творческое восприятие музыки, творческие способности при передаче настроения и содержания музыки, а так же является релаксационным моментом на занятии (эмоциональное и мышечное расслабление).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" marR="7620" marT="7620" marB="762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611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www.freepptbackgrounds.net/wp-content/uploads/2015/03/Children-Festival-Powerpoint-Slides-900x675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43608" y="980728"/>
            <a:ext cx="770485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i="1" dirty="0" smtClean="0"/>
              <a:t> </a:t>
            </a:r>
            <a:r>
              <a:rPr lang="ru-RU" sz="2400" b="1" i="1" dirty="0" smtClean="0">
                <a:solidFill>
                  <a:srgbClr val="002060"/>
                </a:solidFill>
              </a:rPr>
              <a:t>Одаренность человека — это маленький росточек, едва </a:t>
            </a:r>
            <a:r>
              <a:rPr lang="ru-RU" sz="2400" b="1" i="1" dirty="0">
                <a:solidFill>
                  <a:srgbClr val="002060"/>
                </a:solidFill>
              </a:rPr>
              <a:t>проклюнувшийся из земли </a:t>
            </a:r>
            <a:r>
              <a:rPr lang="ru-RU" sz="2400" b="1" i="1" dirty="0" smtClean="0">
                <a:solidFill>
                  <a:srgbClr val="002060"/>
                </a:solidFill>
              </a:rPr>
              <a:t>и требующий </a:t>
            </a:r>
            <a:r>
              <a:rPr lang="ru-RU" sz="2400" b="1" i="1" dirty="0">
                <a:solidFill>
                  <a:srgbClr val="002060"/>
                </a:solidFill>
              </a:rPr>
              <a:t>к себе огромного внимания.</a:t>
            </a:r>
            <a:endParaRPr lang="ru-RU" sz="2400" dirty="0">
              <a:solidFill>
                <a:srgbClr val="002060"/>
              </a:solidFill>
            </a:endParaRPr>
          </a:p>
          <a:p>
            <a:pPr algn="r"/>
            <a:r>
              <a:rPr lang="ru-RU" sz="2400" b="1" i="1" dirty="0">
                <a:solidFill>
                  <a:srgbClr val="002060"/>
                </a:solidFill>
              </a:rPr>
              <a:t> Необходимо холить и </a:t>
            </a:r>
            <a:r>
              <a:rPr lang="ru-RU" sz="2400" b="1" i="1" dirty="0" smtClean="0">
                <a:solidFill>
                  <a:srgbClr val="002060"/>
                </a:solidFill>
              </a:rPr>
              <a:t>лелеять, ухаживать </a:t>
            </a:r>
            <a:r>
              <a:rPr lang="ru-RU" sz="2400" b="1" i="1" dirty="0">
                <a:solidFill>
                  <a:srgbClr val="002060"/>
                </a:solidFill>
              </a:rPr>
              <a:t>за </a:t>
            </a:r>
            <a:r>
              <a:rPr lang="ru-RU" sz="2400" b="1" i="1" dirty="0" smtClean="0">
                <a:solidFill>
                  <a:srgbClr val="002060"/>
                </a:solidFill>
              </a:rPr>
              <a:t>ним,</a:t>
            </a:r>
          </a:p>
          <a:p>
            <a:pPr algn="r"/>
            <a:r>
              <a:rPr lang="ru-RU" sz="2400" b="1" i="1" dirty="0" smtClean="0">
                <a:solidFill>
                  <a:srgbClr val="002060"/>
                </a:solidFill>
              </a:rPr>
              <a:t>сделать все необходимое, </a:t>
            </a:r>
            <a:r>
              <a:rPr lang="ru-RU" sz="2400" b="1" i="1" dirty="0">
                <a:solidFill>
                  <a:srgbClr val="002060"/>
                </a:solidFill>
              </a:rPr>
              <a:t>чтобы он вырос и дал обильный </a:t>
            </a:r>
            <a:r>
              <a:rPr lang="ru-RU" sz="2400" b="1" i="1" dirty="0" smtClean="0">
                <a:solidFill>
                  <a:srgbClr val="002060"/>
                </a:solidFill>
              </a:rPr>
              <a:t>плод.</a:t>
            </a:r>
          </a:p>
          <a:p>
            <a:pPr algn="r"/>
            <a:r>
              <a:rPr lang="ru-RU" sz="2400" b="1" i="1" dirty="0" smtClean="0">
                <a:solidFill>
                  <a:srgbClr val="002060"/>
                </a:solidFill>
              </a:rPr>
              <a:t> В. А. Сухомлинский</a:t>
            </a:r>
            <a:endParaRPr lang="ru-RU" sz="2400" dirty="0">
              <a:solidFill>
                <a:srgbClr val="002060"/>
              </a:solidFill>
            </a:endParaRPr>
          </a:p>
          <a:p>
            <a:pPr algn="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134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amazingbagsuk.info/wp-content/uploads/2018/09/music-rainbow-ppt-templates-pleasing-musical-powerpoint-template-1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2" y="3244"/>
            <a:ext cx="6508304" cy="6854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635896" y="404664"/>
            <a:ext cx="2088232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ФГОС ДО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4549715" y="965757"/>
            <a:ext cx="25202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925978" y="1628800"/>
            <a:ext cx="7560840" cy="9541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ПОДДЕРЖКА ИНДИВИДУАЛЬНОСТИ И ИНИЦИАТИВЫ ДЕТЕЙ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5085184"/>
            <a:ext cx="8245206" cy="9541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УСЛОВИЯ ДЛЯ РЕАЛИЗАЦИИ ТВОРЧЕСКИХ СПОСОБНОСТЕЙ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4692" y="3284984"/>
            <a:ext cx="8362074" cy="9541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ВОСПИТАНИЕ И РАЗВИТИЕ ОДАРЕННЫХ И ТАЛАНТЛИВЫХ ДЕТЕЙ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4563252" y="4244820"/>
            <a:ext cx="25202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4557191" y="2582907"/>
            <a:ext cx="25202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35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www.freepptbackgrounds.net/wp-content/uploads/2014/08/Abstract-Colorful-PPT-Template-1000x750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15" y="0"/>
            <a:ext cx="591763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55576" y="1410218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-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выявление одаренности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2511679"/>
            <a:ext cx="8388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психолого -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педагогического консилиума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59632" y="3429000"/>
            <a:ext cx="81003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устанавление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конкретных задач , разработка индивидуальных программ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рекомендаций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80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ace5education.com/wp-content/uploads/2018/03/download-powerpoint-templates-2013-lovely-sweet-cartoon-frame-powerpoint-templates-border-amp-frames-of-download-powerpoint-templates-2013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59632" y="1412776"/>
            <a:ext cx="788436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Проблемы организации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работы с одаренными детьми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выбор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метода выявления детей с выраженной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музыкальностью;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подбор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методов и приёмов развития музыкальных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реализации творческого потенциала таких детей;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актуализация проблем одаренных детей перед другими участниками образовательного процесса – родителями</a:t>
            </a:r>
            <a:endParaRPr lang="ru-RU" sz="2400" dirty="0" smtClean="0"/>
          </a:p>
          <a:p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и педагогами образовательного учреждения.</a:t>
            </a:r>
          </a:p>
          <a:p>
            <a:pPr lvl="0"/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30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amazingbagsuk.info/wp-content/uploads/2018/09/music-rainbow-ppt-templates-pleasing-musical-powerpoint-template-1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2" y="3244"/>
            <a:ext cx="6508304" cy="6854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8" name="Picture 2" descr="https://studfiles.net/html/2706/597/html_dVvEUY9DNr.enrb/img-zCiQp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212" y="1247981"/>
            <a:ext cx="8610600" cy="4086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540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www.freepptbackgrounds.net/wp-content/uploads/2014/08/Abstract-Colorful-PPT-Template-1000x750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15" y="0"/>
            <a:ext cx="591763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75311" y="1412776"/>
            <a:ext cx="76328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Выявление уровня музыкальных способностей: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Эмоциональная отзывчивость на музыку 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Познавательные музыкальные способностей: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сенсорные музыкальные способности (музыкальный слух во всех его видах и чувство музыкального ритма),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музыкальное мышление в единстве его репродуктивного и продуктивного компонентов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музыкальную память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84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amazingbagsuk.info/wp-content/uploads/2018/09/music-rainbow-ppt-templates-pleasing-musical-powerpoint-template-1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8560" y="3245"/>
            <a:ext cx="6508304" cy="6854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27584" y="404664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Принципы создания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условий для развития и реализации музыкальных и творческих способностей ребёнка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39144" y="1412776"/>
            <a:ext cx="770485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Системность занятий.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Учет индивидуальных особенностей психики ребёнка.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Разнообразие музыкального репертуара и его усложнение по сравнению с типовой программой.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Предоставление ребёнку условий для творчества и импровизации.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Креативность и эмоциональность педагога.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Наглядность (картины, костюмы, видеоматериалы и т.д.)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Преемственность в работе с другими специалистами.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Связь с семьей.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425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amazingbagsuk.info/wp-content/uploads/2018/09/music-rainbow-ppt-templates-pleasing-musical-powerpoint-template-1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2" y="3244"/>
            <a:ext cx="6508304" cy="6854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8" name="Picture 2" descr="https://studfiles.net/html/2706/597/html_dVvEUY9DNr.enrb/img-zCiQp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212" y="1247981"/>
            <a:ext cx="8610600" cy="4086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154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91</TotalTime>
  <Words>319</Words>
  <Application>Microsoft Office PowerPoint</Application>
  <PresentationFormat>Экран (4:3)</PresentationFormat>
  <Paragraphs>47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</cp:lastModifiedBy>
  <cp:revision>10</cp:revision>
  <dcterms:created xsi:type="dcterms:W3CDTF">2019-01-12T12:33:26Z</dcterms:created>
  <dcterms:modified xsi:type="dcterms:W3CDTF">2019-11-11T04:57:02Z</dcterms:modified>
</cp:coreProperties>
</file>