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4" y="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4FAD73-47CB-4410-8910-3A3EB29400DF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36E45F-ACAF-4D97-BD37-B1953F921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s23-korolev.edumsko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mults.info/mults/?id=536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79;&#1080;&#1084;&#1072;%20&#1084;&#1077;&#1089;&#1103;&#1094;&#1072;/&#1076;&#1077;&#1082;&#1072;&#1073;&#1088;&#1100;.doc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&#1079;&#1080;&#1084;&#1072;%20&#1084;&#1077;&#1089;&#1103;&#1094;&#1072;/&#1092;&#1077;&#1074;&#1088;&#1072;&#1083;&#1100;.docx" TargetMode="External"/><Relationship Id="rId4" Type="http://schemas.openxmlformats.org/officeDocument/2006/relationships/hyperlink" Target="&#1079;&#1080;&#1084;&#1072;%20&#1084;&#1077;&#1089;&#1103;&#1094;&#1072;/&#1103;&#1085;&#1074;&#1072;&#1088;&#1100;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74;&#1077;&#1089;&#1085;&#1072;%20&#1084;&#1077;&#1089;&#1103;&#1094;&#1072;/&#1072;&#1087;&#1088;&#1077;&#1083;&#1100;.docx" TargetMode="External"/><Relationship Id="rId2" Type="http://schemas.openxmlformats.org/officeDocument/2006/relationships/hyperlink" Target="&#1074;&#1077;&#1089;&#1085;&#1072;%20&#1084;&#1077;&#1089;&#1103;&#1094;&#1072;/&#1084;&#1072;&#1088;&#1090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&#1074;&#1077;&#1089;&#1085;&#1072;%20&#1084;&#1077;&#1089;&#1103;&#1094;&#1072;/&#1084;&#1072;&#1081;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83;&#1077;&#1090;&#1086;%20&#1084;&#1077;&#1089;&#1103;&#1094;&#1072;/&#1080;&#1102;&#1085;&#1100;.doc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&#1083;&#1077;&#1090;&#1086;%20&#1084;&#1077;&#1089;&#1103;&#1094;&#1072;/&#1072;&#1074;&#1075;&#1091;&#1089;&#1090;.docx" TargetMode="External"/><Relationship Id="rId4" Type="http://schemas.openxmlformats.org/officeDocument/2006/relationships/hyperlink" Target="&#1083;&#1077;&#1090;&#1086;%20&#1084;&#1077;&#1089;&#1103;&#1094;&#1072;/&#1080;&#1102;&#1083;&#1100;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86;&#1089;&#1077;&#1085;&#1100;%20&#1084;&#1077;&#1089;&#1103;&#1094;&#1072;/&#1089;&#1077;&#1085;&#1090;&#1103;&#1073;&#1088;&#1100;.docx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&#1086;&#1089;&#1077;&#1085;&#1100;%20&#1084;&#1077;&#1089;&#1103;&#1094;&#1072;/&#1085;&#1086;&#1103;&#1073;&#1088;&#1100;.docx" TargetMode="External"/><Relationship Id="rId4" Type="http://schemas.openxmlformats.org/officeDocument/2006/relationships/hyperlink" Target="&#1086;&#1089;&#1077;&#1085;&#1100;%20&#1084;&#1077;&#1089;&#1103;&#1094;&#1072;/&#1086;&#1082;&#1090;&#1103;&#1073;&#1088;&#1100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700" dirty="0" smtClean="0"/>
              <a:t>Времена года</a:t>
            </a:r>
            <a:br>
              <a:rPr lang="ru-RU" sz="6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Выполнил: Бушуева Ю.В. </a:t>
            </a:r>
          </a:p>
          <a:p>
            <a:r>
              <a:rPr lang="ru-RU" dirty="0" smtClean="0"/>
              <a:t>Группа 22</a:t>
            </a:r>
          </a:p>
          <a:p>
            <a:r>
              <a:rPr lang="ru-RU" dirty="0" smtClean="0">
                <a:hlinkClick r:id="rId2"/>
              </a:rPr>
              <a:t>МБДОУ </a:t>
            </a:r>
            <a:r>
              <a:rPr lang="ru-RU" dirty="0" err="1" smtClean="0">
                <a:hlinkClick r:id="rId2"/>
              </a:rPr>
              <a:t>д</a:t>
            </a:r>
            <a:r>
              <a:rPr lang="en-US" dirty="0" smtClean="0">
                <a:hlinkClick r:id="rId2"/>
              </a:rPr>
              <a:t>/c </a:t>
            </a:r>
            <a:r>
              <a:rPr lang="ru-RU" dirty="0" smtClean="0">
                <a:hlinkClick r:id="rId2"/>
              </a:rPr>
              <a:t>№</a:t>
            </a:r>
            <a:r>
              <a:rPr lang="en-US" dirty="0" smtClean="0">
                <a:hlinkClick r:id="rId2"/>
              </a:rPr>
              <a:t> 23</a:t>
            </a:r>
            <a:r>
              <a:rPr lang="ru-RU" dirty="0" smtClean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 </a:t>
            </a:r>
            <a:endParaRPr lang="en-US" dirty="0" smtClean="0"/>
          </a:p>
          <a:p>
            <a:r>
              <a:rPr lang="ru-RU" dirty="0" smtClean="0"/>
              <a:t>г. Королев, Московская область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12 месяцев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3657600" cy="5286412"/>
          </a:xfrm>
        </p:spPr>
        <p:txBody>
          <a:bodyPr>
            <a:normAutofit fontScale="47500" lnSpcReduction="2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 сугробам шёл январь, всех морозов зимних царь!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Догонял его февраль - потерял из вьюги шаль.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Прибежал на смену март, зазвенел: "Весна, на старт!"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 ручьям приплыл апрель, он в кармане нёс капель.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Шелестел листвою май: "Куртку тёплую снимай!"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Одуванчик нёс июнь. Хочешь чуда? Просто дунь!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 в июле, а в июле мы на море отдохнули!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Август пчёлами гудел, да грибом в лесу сидел.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 золотистом сентябре мы забыли о жаре!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Ветер дунул октябрём: листьев жёлтых наберём!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Нас ноябрь заморозил, первый снег на землю бросил.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Вот декабрь к нам идёт, завершая длинный год!</a:t>
            </a:r>
          </a:p>
        </p:txBody>
      </p:sp>
      <p:pic>
        <p:nvPicPr>
          <p:cNvPr id="5" name="Содержимое 4" descr="12 м.jpg">
            <a:hlinkClick r:id="rId2"/>
          </p:cNvPr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072066" y="2285992"/>
            <a:ext cx="2078845" cy="2786082"/>
          </a:xfrm>
        </p:spPr>
      </p:pic>
      <p:sp>
        <p:nvSpPr>
          <p:cNvPr id="6" name="Управляющая кнопка: в начало 5">
            <a:hlinkClick r:id="" action="ppaction://hlinkshowjump?jump=firstslide" highlightClick="1"/>
            <a:hlinkHover r:id="" action="ppaction://hlinkshowjump?jump=firstslide"/>
          </p:cNvPr>
          <p:cNvSpPr/>
          <p:nvPr/>
        </p:nvSpPr>
        <p:spPr>
          <a:xfrm>
            <a:off x="6000760" y="928670"/>
            <a:ext cx="1000132" cy="357190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З…</a:t>
            </a:r>
            <a:endParaRPr lang="ru-RU" sz="6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белом инее берёзы.</a:t>
            </a:r>
            <a:br>
              <a:rPr lang="ru-RU" dirty="0" smtClean="0"/>
            </a:br>
            <a:r>
              <a:rPr lang="ru-RU" dirty="0" smtClean="0"/>
              <a:t>Спят ежи, медведи спят.</a:t>
            </a:r>
            <a:br>
              <a:rPr lang="ru-RU" dirty="0" smtClean="0"/>
            </a:br>
            <a:r>
              <a:rPr lang="ru-RU" dirty="0" smtClean="0"/>
              <a:t>Но хотя пришли морозы,</a:t>
            </a:r>
            <a:br>
              <a:rPr lang="ru-RU" dirty="0" smtClean="0"/>
            </a:br>
            <a:r>
              <a:rPr lang="ru-RU" dirty="0" smtClean="0"/>
              <a:t>Снегири зарёй горят.</a:t>
            </a:r>
            <a:br>
              <a:rPr lang="ru-RU" dirty="0" smtClean="0"/>
            </a:br>
            <a:r>
              <a:rPr lang="ru-RU" dirty="0" smtClean="0"/>
              <a:t>Будет Новый год и светлый</a:t>
            </a:r>
            <a:br>
              <a:rPr lang="ru-RU" dirty="0" smtClean="0"/>
            </a:br>
            <a:r>
              <a:rPr lang="ru-RU" dirty="0" smtClean="0"/>
              <a:t>Чудный праздник Рождества.</a:t>
            </a:r>
            <a:br>
              <a:rPr lang="ru-RU" dirty="0" smtClean="0"/>
            </a:br>
            <a:r>
              <a:rPr lang="ru-RU" dirty="0" smtClean="0"/>
              <a:t>В шубу тёплую одета</a:t>
            </a:r>
            <a:br>
              <a:rPr lang="ru-RU" dirty="0" smtClean="0"/>
            </a:br>
            <a:r>
              <a:rPr lang="ru-RU" dirty="0" smtClean="0"/>
              <a:t>Белоснежная …</a:t>
            </a:r>
          </a:p>
          <a:p>
            <a:pPr algn="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5643570" y="4857760"/>
            <a:ext cx="1428760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824790" cy="1214422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smtClean="0"/>
              <a:t>Зима</a:t>
            </a:r>
            <a:endParaRPr lang="ru-RU" sz="6000" b="1" i="1" dirty="0"/>
          </a:p>
        </p:txBody>
      </p:sp>
      <p:pic>
        <p:nvPicPr>
          <p:cNvPr id="5" name="Содержимое 4" descr="зим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1785926"/>
            <a:ext cx="7000924" cy="4387903"/>
          </a:xfrm>
        </p:spPr>
      </p:pic>
      <p:sp>
        <p:nvSpPr>
          <p:cNvPr id="8" name="TextBox 7"/>
          <p:cNvSpPr txBox="1"/>
          <p:nvPr/>
        </p:nvSpPr>
        <p:spPr>
          <a:xfrm>
            <a:off x="3000364" y="121442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Семиугольник 11"/>
          <p:cNvSpPr/>
          <p:nvPr/>
        </p:nvSpPr>
        <p:spPr>
          <a:xfrm>
            <a:off x="785786" y="1071546"/>
            <a:ext cx="857256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file"/>
              </a:rPr>
              <a:t>?</a:t>
            </a:r>
            <a:endParaRPr lang="ru-RU" dirty="0"/>
          </a:p>
        </p:txBody>
      </p:sp>
      <p:sp>
        <p:nvSpPr>
          <p:cNvPr id="13" name="Семиугольник 12"/>
          <p:cNvSpPr/>
          <p:nvPr/>
        </p:nvSpPr>
        <p:spPr>
          <a:xfrm>
            <a:off x="3929058" y="1071546"/>
            <a:ext cx="857256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file"/>
              </a:rPr>
              <a:t>?</a:t>
            </a:r>
            <a:endParaRPr lang="ru-RU" dirty="0"/>
          </a:p>
        </p:txBody>
      </p:sp>
      <p:sp>
        <p:nvSpPr>
          <p:cNvPr id="14" name="Семиугольник 13"/>
          <p:cNvSpPr/>
          <p:nvPr/>
        </p:nvSpPr>
        <p:spPr>
          <a:xfrm>
            <a:off x="7000892" y="1071546"/>
            <a:ext cx="785818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file"/>
              </a:rPr>
              <a:t>?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В….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Она приходит с ласкою</a:t>
            </a:r>
            <a:br>
              <a:rPr lang="ru-RU" dirty="0" smtClean="0"/>
            </a:br>
            <a:r>
              <a:rPr lang="ru-RU" dirty="0" smtClean="0"/>
              <a:t>И со своею сказкою.</a:t>
            </a:r>
            <a:br>
              <a:rPr lang="ru-RU" dirty="0" smtClean="0"/>
            </a:br>
            <a:r>
              <a:rPr lang="ru-RU" dirty="0" smtClean="0"/>
              <a:t>Волшебной палочкой взмахнёт,</a:t>
            </a:r>
            <a:br>
              <a:rPr lang="ru-RU" dirty="0" smtClean="0"/>
            </a:br>
            <a:r>
              <a:rPr lang="ru-RU" dirty="0" smtClean="0"/>
              <a:t>В лесу подснежник расцветёт.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572132" y="4714884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ВЕСНА </a:t>
            </a:r>
            <a:endParaRPr lang="ru-RU" sz="6000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1357290" y="1285860"/>
            <a:ext cx="785818" cy="714380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file"/>
              </a:rPr>
              <a:t>?</a:t>
            </a:r>
            <a:endParaRPr lang="ru-RU" dirty="0"/>
          </a:p>
        </p:txBody>
      </p:sp>
      <p:sp>
        <p:nvSpPr>
          <p:cNvPr id="6" name="Семиугольник 5"/>
          <p:cNvSpPr/>
          <p:nvPr/>
        </p:nvSpPr>
        <p:spPr>
          <a:xfrm>
            <a:off x="4071934" y="1285860"/>
            <a:ext cx="857256" cy="714380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file"/>
              </a:rPr>
              <a:t>?</a:t>
            </a:r>
            <a:endParaRPr lang="ru-RU" dirty="0"/>
          </a:p>
        </p:txBody>
      </p:sp>
      <p:sp>
        <p:nvSpPr>
          <p:cNvPr id="7" name="Семиугольник 6"/>
          <p:cNvSpPr/>
          <p:nvPr/>
        </p:nvSpPr>
        <p:spPr>
          <a:xfrm>
            <a:off x="6715140" y="1357298"/>
            <a:ext cx="785818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file"/>
              </a:rPr>
              <a:t>?</a:t>
            </a:r>
            <a:endParaRPr lang="ru-RU" dirty="0"/>
          </a:p>
        </p:txBody>
      </p:sp>
      <p:pic>
        <p:nvPicPr>
          <p:cNvPr id="9" name="Содержимое 8" descr="весна 3.jpg"/>
          <p:cNvPicPr>
            <a:picLocks noGrp="1" noChangeAspect="1"/>
          </p:cNvPicPr>
          <p:nvPr>
            <p:ph sz="quarter" idx="1"/>
          </p:nvPr>
        </p:nvPicPr>
        <p:blipFill>
          <a:blip r:embed="rId5"/>
          <a:stretch>
            <a:fillRect/>
          </a:stretch>
        </p:blipFill>
        <p:spPr>
          <a:xfrm>
            <a:off x="1500166" y="2143116"/>
            <a:ext cx="5742031" cy="4300981"/>
          </a:xfr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Л…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Я соткано из зноя, несу тепло с собою,</a:t>
            </a:r>
            <a:br>
              <a:rPr lang="ru-RU" dirty="0" smtClean="0"/>
            </a:br>
            <a:r>
              <a:rPr lang="ru-RU" dirty="0" smtClean="0"/>
              <a:t>Я реки согреваю, «купайтесь!» — приглашаю.</a:t>
            </a:r>
            <a:br>
              <a:rPr lang="ru-RU" dirty="0" smtClean="0"/>
            </a:br>
            <a:r>
              <a:rPr lang="ru-RU" dirty="0" smtClean="0"/>
              <a:t>И любите за это вы все меня, я …</a:t>
            </a:r>
          </a:p>
          <a:p>
            <a:endParaRPr lang="ru-RU" dirty="0" smtClean="0"/>
          </a:p>
          <a:p>
            <a:endParaRPr lang="ru-RU" dirty="0" smtClean="0"/>
          </a:p>
          <a:p>
            <a:pPr algn="r"/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786446" y="4643446"/>
            <a:ext cx="1214446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ЛЕТО</a:t>
            </a:r>
            <a:endParaRPr lang="ru-RU" sz="6000" dirty="0"/>
          </a:p>
        </p:txBody>
      </p:sp>
      <p:pic>
        <p:nvPicPr>
          <p:cNvPr id="4" name="Содержимое 3" descr="лето 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928802"/>
            <a:ext cx="6533550" cy="4071966"/>
          </a:xfrm>
        </p:spPr>
      </p:pic>
      <p:sp>
        <p:nvSpPr>
          <p:cNvPr id="5" name="Семиугольник 4"/>
          <p:cNvSpPr/>
          <p:nvPr/>
        </p:nvSpPr>
        <p:spPr>
          <a:xfrm>
            <a:off x="1142976" y="1214422"/>
            <a:ext cx="785818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file"/>
              </a:rPr>
              <a:t>?</a:t>
            </a:r>
            <a:endParaRPr lang="ru-RU" dirty="0"/>
          </a:p>
        </p:txBody>
      </p:sp>
      <p:sp>
        <p:nvSpPr>
          <p:cNvPr id="6" name="Семиугольник 5"/>
          <p:cNvSpPr/>
          <p:nvPr/>
        </p:nvSpPr>
        <p:spPr>
          <a:xfrm>
            <a:off x="3929058" y="1285860"/>
            <a:ext cx="857256" cy="571504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file"/>
              </a:rPr>
              <a:t>?</a:t>
            </a:r>
            <a:endParaRPr lang="ru-RU" dirty="0"/>
          </a:p>
        </p:txBody>
      </p:sp>
      <p:sp>
        <p:nvSpPr>
          <p:cNvPr id="7" name="Семиугольник 6"/>
          <p:cNvSpPr/>
          <p:nvPr/>
        </p:nvSpPr>
        <p:spPr>
          <a:xfrm>
            <a:off x="6786578" y="1285860"/>
            <a:ext cx="857256" cy="571504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file"/>
              </a:rPr>
              <a:t>?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О….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Листья с веток облетают,</a:t>
            </a:r>
            <a:br>
              <a:rPr lang="ru-RU" dirty="0" smtClean="0"/>
            </a:br>
            <a:r>
              <a:rPr lang="ru-RU" dirty="0" smtClean="0"/>
              <a:t>Птицы к югу улетают.</a:t>
            </a:r>
            <a:br>
              <a:rPr lang="ru-RU" dirty="0" smtClean="0"/>
            </a:br>
            <a:r>
              <a:rPr lang="ru-RU" dirty="0" smtClean="0"/>
              <a:t>«Что за время года?» — спросим.</a:t>
            </a:r>
            <a:br>
              <a:rPr lang="ru-RU" dirty="0" smtClean="0"/>
            </a:br>
            <a:r>
              <a:rPr lang="ru-RU" dirty="0" smtClean="0"/>
              <a:t>Нам ответят: «Это…» </a:t>
            </a:r>
          </a:p>
          <a:p>
            <a:endParaRPr lang="ru-RU" dirty="0" smtClean="0"/>
          </a:p>
          <a:p>
            <a:endParaRPr lang="ru-RU" dirty="0" smtClean="0"/>
          </a:p>
          <a:p>
            <a:pPr algn="r"/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286380" y="4286256"/>
            <a:ext cx="1428760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ОСЕНЬ</a:t>
            </a:r>
            <a:endParaRPr lang="ru-RU" sz="6000" dirty="0"/>
          </a:p>
        </p:txBody>
      </p:sp>
      <p:pic>
        <p:nvPicPr>
          <p:cNvPr id="4" name="Содержимое 3" descr="осень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857364"/>
            <a:ext cx="5857916" cy="4387783"/>
          </a:xfrm>
        </p:spPr>
      </p:pic>
      <p:sp>
        <p:nvSpPr>
          <p:cNvPr id="5" name="Семиугольник 4"/>
          <p:cNvSpPr/>
          <p:nvPr/>
        </p:nvSpPr>
        <p:spPr>
          <a:xfrm>
            <a:off x="1428728" y="1214422"/>
            <a:ext cx="785818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file"/>
              </a:rPr>
              <a:t>?</a:t>
            </a:r>
            <a:endParaRPr lang="ru-RU" dirty="0"/>
          </a:p>
        </p:txBody>
      </p:sp>
      <p:sp>
        <p:nvSpPr>
          <p:cNvPr id="7" name="Семиугольник 6"/>
          <p:cNvSpPr/>
          <p:nvPr/>
        </p:nvSpPr>
        <p:spPr>
          <a:xfrm>
            <a:off x="3857620" y="1285860"/>
            <a:ext cx="857256" cy="571504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file"/>
              </a:rPr>
              <a:t>?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6429388" y="1214422"/>
            <a:ext cx="785818" cy="64294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file"/>
              </a:rPr>
              <a:t>?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867</TotalTime>
  <Words>70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Времена года   </vt:lpstr>
      <vt:lpstr>З…</vt:lpstr>
      <vt:lpstr>Зима</vt:lpstr>
      <vt:lpstr>В….</vt:lpstr>
      <vt:lpstr>ВЕСНА </vt:lpstr>
      <vt:lpstr>Л…</vt:lpstr>
      <vt:lpstr>ЛЕТО</vt:lpstr>
      <vt:lpstr>О….</vt:lpstr>
      <vt:lpstr>ОСЕНЬ</vt:lpstr>
      <vt:lpstr>12 месяцев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39</cp:revision>
  <dcterms:created xsi:type="dcterms:W3CDTF">2019-01-27T14:06:39Z</dcterms:created>
  <dcterms:modified xsi:type="dcterms:W3CDTF">2019-02-01T15:52:03Z</dcterms:modified>
</cp:coreProperties>
</file>