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61" r:id="rId9"/>
    <p:sldId id="264" r:id="rId10"/>
    <p:sldId id="265" r:id="rId11"/>
    <p:sldId id="263" r:id="rId12"/>
    <p:sldId id="271" r:id="rId13"/>
    <p:sldId id="262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5DC27-4A45-4801-921C-F3D146CCC2C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58E3C-F38A-4D7C-9E95-F40A48288FC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здоровье сберегающей работы, используемые в МДОУ детский сад №8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FBEF5-AC38-495C-83D9-FC989F6F73E0}" type="parTrans" cxnId="{ACF1DF97-1510-4EB0-96C0-30E6713F64D7}">
      <dgm:prSet/>
      <dgm:spPr/>
      <dgm:t>
        <a:bodyPr/>
        <a:lstStyle/>
        <a:p>
          <a:endParaRPr lang="ru-RU"/>
        </a:p>
      </dgm:t>
    </dgm:pt>
    <dgm:pt modelId="{447C5BBF-B577-4386-8F9C-9B9F311197B2}" type="sibTrans" cxnId="{ACF1DF97-1510-4EB0-96C0-30E6713F64D7}">
      <dgm:prSet/>
      <dgm:spPr/>
      <dgm:t>
        <a:bodyPr/>
        <a:lstStyle/>
        <a:p>
          <a:endParaRPr lang="ru-RU"/>
        </a:p>
      </dgm:t>
    </dgm:pt>
    <dgm:pt modelId="{07743CF2-0F05-44AF-8B3C-931FBA7A4D6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Подвижные и спортивные игры</a:t>
          </a:r>
          <a:endParaRPr lang="ru-RU" sz="1300" dirty="0"/>
        </a:p>
      </dgm:t>
    </dgm:pt>
    <dgm:pt modelId="{101B20DF-B5E4-4BD1-B716-E31A12B695CF}" type="parTrans" cxnId="{94EC195E-157A-45C5-9B0A-47D92579C31B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F931922-3EBD-4734-A742-96E3DC55BADF}" type="sibTrans" cxnId="{94EC195E-157A-45C5-9B0A-47D92579C31B}">
      <dgm:prSet/>
      <dgm:spPr/>
      <dgm:t>
        <a:bodyPr/>
        <a:lstStyle/>
        <a:p>
          <a:endParaRPr lang="ru-RU"/>
        </a:p>
      </dgm:t>
    </dgm:pt>
    <dgm:pt modelId="{3285A446-1A21-462C-BF89-38F3DDEAC90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Релаксация </a:t>
          </a:r>
          <a:endParaRPr lang="ru-RU" sz="1800" dirty="0"/>
        </a:p>
      </dgm:t>
    </dgm:pt>
    <dgm:pt modelId="{D4E5DD17-3CF0-4DAA-8317-A3A4D983636E}" type="parTrans" cxnId="{BF30456E-B1B0-4F09-817E-1A4663778A7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D4C86FC3-F413-4525-AC0A-441985EE5FCB}" type="sibTrans" cxnId="{BF30456E-B1B0-4F09-817E-1A4663778A7F}">
      <dgm:prSet/>
      <dgm:spPr/>
      <dgm:t>
        <a:bodyPr/>
        <a:lstStyle/>
        <a:p>
          <a:endParaRPr lang="ru-RU"/>
        </a:p>
      </dgm:t>
    </dgm:pt>
    <dgm:pt modelId="{573ED9FB-7E16-4398-AAE8-335AC9F520E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Физкультурные праздники и досуги</a:t>
          </a:r>
          <a:endParaRPr lang="ru-RU" sz="1800" dirty="0"/>
        </a:p>
      </dgm:t>
    </dgm:pt>
    <dgm:pt modelId="{1966AC80-A491-49FA-9365-22F563C28DBB}" type="parTrans" cxnId="{15330728-D0CE-4278-8B53-257E1E3E1361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8EC1122-8F59-431B-8D48-AC312F7F51B7}" type="sibTrans" cxnId="{15330728-D0CE-4278-8B53-257E1E3E1361}">
      <dgm:prSet/>
      <dgm:spPr/>
      <dgm:t>
        <a:bodyPr/>
        <a:lstStyle/>
        <a:p>
          <a:endParaRPr lang="ru-RU"/>
        </a:p>
      </dgm:t>
    </dgm:pt>
    <dgm:pt modelId="{00ED3C90-9990-4BB2-B0D5-12116B8C6B8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Самостоятельная деятельность детей </a:t>
          </a:r>
          <a:endParaRPr lang="ru-RU" sz="1800" dirty="0"/>
        </a:p>
      </dgm:t>
    </dgm:pt>
    <dgm:pt modelId="{1E502EBD-8DF4-41A7-B2A3-B0F95E6E48F1}" type="parTrans" cxnId="{538331A5-2D45-443C-BE50-AAA9ACB183E9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FCF4AD4-CB32-4679-974A-CE3EA0857D7F}" type="sibTrans" cxnId="{538331A5-2D45-443C-BE50-AAA9ACB183E9}">
      <dgm:prSet/>
      <dgm:spPr/>
      <dgm:t>
        <a:bodyPr/>
        <a:lstStyle/>
        <a:p>
          <a:endParaRPr lang="ru-RU"/>
        </a:p>
      </dgm:t>
    </dgm:pt>
    <dgm:pt modelId="{D9D86EAF-4F24-4698-B86C-28B971A8F1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Динамические паузы</a:t>
          </a:r>
          <a:endParaRPr lang="ru-RU" sz="1800" dirty="0"/>
        </a:p>
      </dgm:t>
    </dgm:pt>
    <dgm:pt modelId="{DAEDB9E5-B866-47EC-84D2-6C79B7D22F66}" type="parTrans" cxnId="{41255904-2662-4582-8AAE-9B45922F78D6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5962534-6CAF-4C20-B0CB-6B143884F9C5}" type="sibTrans" cxnId="{41255904-2662-4582-8AAE-9B45922F78D6}">
      <dgm:prSet/>
      <dgm:spPr/>
      <dgm:t>
        <a:bodyPr/>
        <a:lstStyle/>
        <a:p>
          <a:endParaRPr lang="ru-RU"/>
        </a:p>
      </dgm:t>
    </dgm:pt>
    <dgm:pt modelId="{56F7A975-AD34-4F3D-B9C2-660A96D6B89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Закаливающие процедуры</a:t>
          </a:r>
          <a:endParaRPr lang="ru-RU" sz="1800" dirty="0"/>
        </a:p>
      </dgm:t>
    </dgm:pt>
    <dgm:pt modelId="{9E8128C3-8E16-4D0E-BFD6-A4EE5460B6BF}" type="parTrans" cxnId="{5787B3D0-4F68-441D-866A-83B11E06AC41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FA2BC661-24B2-4980-8965-90C434370190}" type="sibTrans" cxnId="{5787B3D0-4F68-441D-866A-83B11E06AC41}">
      <dgm:prSet/>
      <dgm:spPr/>
      <dgm:t>
        <a:bodyPr/>
        <a:lstStyle/>
        <a:p>
          <a:endParaRPr lang="ru-RU"/>
        </a:p>
      </dgm:t>
    </dgm:pt>
    <dgm:pt modelId="{D9EC53C2-C698-438D-B084-337C2CDDEEC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Физкультурные занятия</a:t>
          </a:r>
          <a:endParaRPr lang="ru-RU" sz="1800" dirty="0"/>
        </a:p>
      </dgm:t>
    </dgm:pt>
    <dgm:pt modelId="{B04C1ABB-267D-4A69-8D3D-55EEA75CD957}" type="parTrans" cxnId="{4B7E4BCA-4E6D-4F2F-BAD9-C934B60B53DB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3F8CB22-E3D3-4E8D-A800-B881574B0500}" type="sibTrans" cxnId="{4B7E4BCA-4E6D-4F2F-BAD9-C934B60B53DB}">
      <dgm:prSet/>
      <dgm:spPr/>
      <dgm:t>
        <a:bodyPr/>
        <a:lstStyle/>
        <a:p>
          <a:endParaRPr lang="ru-RU"/>
        </a:p>
      </dgm:t>
    </dgm:pt>
    <dgm:pt modelId="{27EA4737-4E72-4D27-A989-4ABF1F5803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Прогулки </a:t>
          </a:r>
          <a:endParaRPr lang="ru-RU" sz="1800" dirty="0"/>
        </a:p>
      </dgm:t>
    </dgm:pt>
    <dgm:pt modelId="{C5113483-CB38-447D-983B-7108FC8D950A}" type="parTrans" cxnId="{8F47CD89-6456-401D-A046-E46CF1075DBE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55195B1-6EC1-465E-9841-CE59F91DEB5E}" type="sibTrans" cxnId="{8F47CD89-6456-401D-A046-E46CF1075DBE}">
      <dgm:prSet/>
      <dgm:spPr/>
      <dgm:t>
        <a:bodyPr/>
        <a:lstStyle/>
        <a:p>
          <a:endParaRPr lang="ru-RU"/>
        </a:p>
      </dgm:t>
    </dgm:pt>
    <dgm:pt modelId="{473F4EB7-E6B4-49C3-8AA8-DB144F8182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Гимнастика</a:t>
          </a:r>
          <a:endParaRPr lang="ru-RU" sz="1800" dirty="0"/>
        </a:p>
      </dgm:t>
    </dgm:pt>
    <dgm:pt modelId="{D65853B1-DF23-4E05-94B3-B578F109EB47}" type="parTrans" cxnId="{81F4936A-A6D7-4FF7-8298-5EC73F71204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7C56DD3-62F8-431D-9008-46B95AC518F0}" type="sibTrans" cxnId="{81F4936A-A6D7-4FF7-8298-5EC73F71204A}">
      <dgm:prSet/>
      <dgm:spPr/>
      <dgm:t>
        <a:bodyPr/>
        <a:lstStyle/>
        <a:p>
          <a:endParaRPr lang="ru-RU"/>
        </a:p>
      </dgm:t>
    </dgm:pt>
    <dgm:pt modelId="{7FC35F7F-F366-4C3F-A5DA-15575A20217A}" type="pres">
      <dgm:prSet presAssocID="{7605DC27-4A45-4801-921C-F3D146CCC2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C7739-2A71-4EAF-9AF7-E0889AE7A67E}" type="pres">
      <dgm:prSet presAssocID="{AC758E3C-F38A-4D7C-9E95-F40A48288FCD}" presName="centerShape" presStyleLbl="node0" presStyleIdx="0" presStyleCnt="1" custScaleX="218198" custScaleY="222068" custLinFactNeighborX="1244" custLinFactNeighborY="-3028"/>
      <dgm:spPr/>
      <dgm:t>
        <a:bodyPr/>
        <a:lstStyle/>
        <a:p>
          <a:endParaRPr lang="ru-RU"/>
        </a:p>
      </dgm:t>
    </dgm:pt>
    <dgm:pt modelId="{2B940884-1CC4-471B-9F26-8B62EFC2EAC0}" type="pres">
      <dgm:prSet presAssocID="{101B20DF-B5E4-4BD1-B716-E31A12B695C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DAC96439-A8E0-4539-AD6C-FA2F40FEEFFC}" type="pres">
      <dgm:prSet presAssocID="{101B20DF-B5E4-4BD1-B716-E31A12B695C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B7995B2-16B9-452D-A343-FA6688D745CC}" type="pres">
      <dgm:prSet presAssocID="{07743CF2-0F05-44AF-8B3C-931FBA7A4D6E}" presName="node" presStyleLbl="node1" presStyleIdx="0" presStyleCnt="9" custScaleX="15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4567-D334-4559-B600-B77432256FE7}" type="pres">
      <dgm:prSet presAssocID="{D4E5DD17-3CF0-4DAA-8317-A3A4D983636E}" presName="parTrans" presStyleLbl="sibTrans2D1" presStyleIdx="1" presStyleCnt="9"/>
      <dgm:spPr/>
      <dgm:t>
        <a:bodyPr/>
        <a:lstStyle/>
        <a:p>
          <a:endParaRPr lang="ru-RU"/>
        </a:p>
      </dgm:t>
    </dgm:pt>
    <dgm:pt modelId="{2A8FCB49-2F49-4A57-8551-898989A80DDD}" type="pres">
      <dgm:prSet presAssocID="{D4E5DD17-3CF0-4DAA-8317-A3A4D983636E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CDE9007-FBE1-48D9-8029-B696080EB658}" type="pres">
      <dgm:prSet presAssocID="{3285A446-1A21-462C-BF89-38F3DDEAC90B}" presName="node" presStyleLbl="node1" presStyleIdx="1" presStyleCnt="9" custScaleX="150127" custRadScaleRad="114715" custRadScaleInc="44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101F5-EE38-41AB-A4E3-19FF6F1DA54B}" type="pres">
      <dgm:prSet presAssocID="{1966AC80-A491-49FA-9365-22F563C28DBB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C325A8E-4108-4C58-8651-42EF4BEA1225}" type="pres">
      <dgm:prSet presAssocID="{1966AC80-A491-49FA-9365-22F563C28DBB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E5954A7-5B12-4B55-9AFE-02FFE3C2E201}" type="pres">
      <dgm:prSet presAssocID="{573ED9FB-7E16-4398-AAE8-335AC9F520EC}" presName="node" presStyleLbl="node1" presStyleIdx="2" presStyleCnt="9" custScaleX="181273" custRadScaleRad="126487" custRadScaleInc="20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0EC06-6E89-4E37-87AE-4704BDD0A997}" type="pres">
      <dgm:prSet presAssocID="{1E502EBD-8DF4-41A7-B2A3-B0F95E6E48F1}" presName="parTrans" presStyleLbl="sibTrans2D1" presStyleIdx="3" presStyleCnt="9"/>
      <dgm:spPr/>
      <dgm:t>
        <a:bodyPr/>
        <a:lstStyle/>
        <a:p>
          <a:endParaRPr lang="ru-RU"/>
        </a:p>
      </dgm:t>
    </dgm:pt>
    <dgm:pt modelId="{3EE820D9-A0E9-4453-92D8-B1840F47DBAF}" type="pres">
      <dgm:prSet presAssocID="{1E502EBD-8DF4-41A7-B2A3-B0F95E6E48F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DFC0309B-FDA9-4FAB-9735-00401C2B401A}" type="pres">
      <dgm:prSet presAssocID="{00ED3C90-9990-4BB2-B0D5-12116B8C6B85}" presName="node" presStyleLbl="node1" presStyleIdx="3" presStyleCnt="9" custScaleX="196709" custScaleY="105000" custRadScaleRad="127408" custRadScaleInc="-4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72E8-12A3-4102-83DC-FC708A7C7AE0}" type="pres">
      <dgm:prSet presAssocID="{DAEDB9E5-B866-47EC-84D2-6C79B7D22F66}" presName="parTrans" presStyleLbl="sibTrans2D1" presStyleIdx="4" presStyleCnt="9"/>
      <dgm:spPr/>
      <dgm:t>
        <a:bodyPr/>
        <a:lstStyle/>
        <a:p>
          <a:endParaRPr lang="ru-RU"/>
        </a:p>
      </dgm:t>
    </dgm:pt>
    <dgm:pt modelId="{87021C0B-8FD5-420B-85FE-E880763C5487}" type="pres">
      <dgm:prSet presAssocID="{DAEDB9E5-B866-47EC-84D2-6C79B7D22F6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47B4135-B7B9-42CD-8948-6AA5AB7D63AF}" type="pres">
      <dgm:prSet presAssocID="{D9D86EAF-4F24-4698-B86C-28B971A8F13B}" presName="node" presStyleLbl="node1" presStyleIdx="4" presStyleCnt="9" custScaleX="175457" custRadScaleRad="130053" custRadScaleInc="578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737E5-D5BF-4ECC-A4B7-EEC89BB0DA54}" type="pres">
      <dgm:prSet presAssocID="{9E8128C3-8E16-4D0E-BFD6-A4EE5460B6BF}" presName="parTrans" presStyleLbl="sibTrans2D1" presStyleIdx="5" presStyleCnt="9"/>
      <dgm:spPr/>
      <dgm:t>
        <a:bodyPr/>
        <a:lstStyle/>
        <a:p>
          <a:endParaRPr lang="ru-RU"/>
        </a:p>
      </dgm:t>
    </dgm:pt>
    <dgm:pt modelId="{1933F2C0-D1DF-42B8-8D0E-D2D201A9EAF3}" type="pres">
      <dgm:prSet presAssocID="{9E8128C3-8E16-4D0E-BFD6-A4EE5460B6B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2369C9C-3013-4711-B920-70CA3727E003}" type="pres">
      <dgm:prSet presAssocID="{56F7A975-AD34-4F3D-B9C2-660A96D6B896}" presName="node" presStyleLbl="node1" presStyleIdx="5" presStyleCnt="9" custScaleX="179122" custRadScaleRad="101345" custRadScaleInc="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D2CFD-8A8B-4B37-A655-CEFBB89F0619}" type="pres">
      <dgm:prSet presAssocID="{B04C1ABB-267D-4A69-8D3D-55EEA75CD957}" presName="parTrans" presStyleLbl="sibTrans2D1" presStyleIdx="6" presStyleCnt="9"/>
      <dgm:spPr/>
      <dgm:t>
        <a:bodyPr/>
        <a:lstStyle/>
        <a:p>
          <a:endParaRPr lang="ru-RU"/>
        </a:p>
      </dgm:t>
    </dgm:pt>
    <dgm:pt modelId="{8445F21B-D0DA-4D3B-A5C2-C8C87A04EB5D}" type="pres">
      <dgm:prSet presAssocID="{B04C1ABB-267D-4A69-8D3D-55EEA75CD957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7C13CF23-58CC-4B01-9592-086112BBCED2}" type="pres">
      <dgm:prSet presAssocID="{D9EC53C2-C698-438D-B084-337C2CDDEECA}" presName="node" presStyleLbl="node1" presStyleIdx="6" presStyleCnt="9" custScaleX="185335" custRadScaleRad="126541" custRadScaleInc="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280C-2D1F-4CC3-8CF1-8A1DA75FBA05}" type="pres">
      <dgm:prSet presAssocID="{C5113483-CB38-447D-983B-7108FC8D950A}" presName="parTrans" presStyleLbl="sibTrans2D1" presStyleIdx="7" presStyleCnt="9"/>
      <dgm:spPr/>
      <dgm:t>
        <a:bodyPr/>
        <a:lstStyle/>
        <a:p>
          <a:endParaRPr lang="ru-RU"/>
        </a:p>
      </dgm:t>
    </dgm:pt>
    <dgm:pt modelId="{8FB9228D-4BF8-43FA-8B6E-981B318247E7}" type="pres">
      <dgm:prSet presAssocID="{C5113483-CB38-447D-983B-7108FC8D950A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4DF7F097-6CFC-4E1B-A516-A6D8FE41C97C}" type="pres">
      <dgm:prSet presAssocID="{27EA4737-4E72-4D27-A989-4ABF1F58034A}" presName="node" presStyleLbl="node1" presStyleIdx="7" presStyleCnt="9" custScaleX="170423" custScaleY="89212" custRadScaleRad="110306" custRadScaleInc="-65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3095D-2ACF-4035-ACA0-91FA0E37BF0B}" type="pres">
      <dgm:prSet presAssocID="{D65853B1-DF23-4E05-94B3-B578F109EB47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778A17E-AFBA-4933-8B64-02A454364560}" type="pres">
      <dgm:prSet presAssocID="{D65853B1-DF23-4E05-94B3-B578F109EB47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F0AC44C-B23F-48FD-A97F-315128B839BD}" type="pres">
      <dgm:prSet presAssocID="{473F4EB7-E6B4-49C3-8AA8-DB144F8182D4}" presName="node" presStyleLbl="node1" presStyleIdx="8" presStyleCnt="9" custScaleX="159859" custRadScaleRad="114664" custRadScaleInc="-34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1FE0D-F8CF-4BF2-8D79-D5B2A0BF9660}" type="presOf" srcId="{D65853B1-DF23-4E05-94B3-B578F109EB47}" destId="{C778A17E-AFBA-4933-8B64-02A454364560}" srcOrd="1" destOrd="0" presId="urn:microsoft.com/office/officeart/2005/8/layout/radial5"/>
    <dgm:cxn modelId="{462CAA5C-057C-46F5-B133-3DE4794961D6}" type="presOf" srcId="{C5113483-CB38-447D-983B-7108FC8D950A}" destId="{8FB9228D-4BF8-43FA-8B6E-981B318247E7}" srcOrd="1" destOrd="0" presId="urn:microsoft.com/office/officeart/2005/8/layout/radial5"/>
    <dgm:cxn modelId="{92DD324E-8D49-40DB-8DFD-304D4CFE5A94}" type="presOf" srcId="{9E8128C3-8E16-4D0E-BFD6-A4EE5460B6BF}" destId="{92F737E5-D5BF-4ECC-A4B7-EEC89BB0DA54}" srcOrd="0" destOrd="0" presId="urn:microsoft.com/office/officeart/2005/8/layout/radial5"/>
    <dgm:cxn modelId="{83B03D1C-0570-4D89-A22B-F0BDDE087BBE}" type="presOf" srcId="{D4E5DD17-3CF0-4DAA-8317-A3A4D983636E}" destId="{7FD84567-D334-4559-B600-B77432256FE7}" srcOrd="0" destOrd="0" presId="urn:microsoft.com/office/officeart/2005/8/layout/radial5"/>
    <dgm:cxn modelId="{15330728-D0CE-4278-8B53-257E1E3E1361}" srcId="{AC758E3C-F38A-4D7C-9E95-F40A48288FCD}" destId="{573ED9FB-7E16-4398-AAE8-335AC9F520EC}" srcOrd="2" destOrd="0" parTransId="{1966AC80-A491-49FA-9365-22F563C28DBB}" sibTransId="{E8EC1122-8F59-431B-8D48-AC312F7F51B7}"/>
    <dgm:cxn modelId="{3189A90F-4F55-4CC8-A0B3-5259F17D1B42}" type="presOf" srcId="{DAEDB9E5-B866-47EC-84D2-6C79B7D22F66}" destId="{B22072E8-12A3-4102-83DC-FC708A7C7AE0}" srcOrd="0" destOrd="0" presId="urn:microsoft.com/office/officeart/2005/8/layout/radial5"/>
    <dgm:cxn modelId="{93CCEA26-1399-4F09-B8D6-F1C783727E70}" type="presOf" srcId="{1E502EBD-8DF4-41A7-B2A3-B0F95E6E48F1}" destId="{3EE820D9-A0E9-4453-92D8-B1840F47DBAF}" srcOrd="1" destOrd="0" presId="urn:microsoft.com/office/officeart/2005/8/layout/radial5"/>
    <dgm:cxn modelId="{6EDF6AC1-E296-4EC9-94F3-0D85718B80BB}" type="presOf" srcId="{D9EC53C2-C698-438D-B084-337C2CDDEECA}" destId="{7C13CF23-58CC-4B01-9592-086112BBCED2}" srcOrd="0" destOrd="0" presId="urn:microsoft.com/office/officeart/2005/8/layout/radial5"/>
    <dgm:cxn modelId="{1D8F666C-5A26-4D46-A8A5-504A3AAC97A3}" type="presOf" srcId="{1966AC80-A491-49FA-9365-22F563C28DBB}" destId="{3E7101F5-EE38-41AB-A4E3-19FF6F1DA54B}" srcOrd="0" destOrd="0" presId="urn:microsoft.com/office/officeart/2005/8/layout/radial5"/>
    <dgm:cxn modelId="{5787B3D0-4F68-441D-866A-83B11E06AC41}" srcId="{AC758E3C-F38A-4D7C-9E95-F40A48288FCD}" destId="{56F7A975-AD34-4F3D-B9C2-660A96D6B896}" srcOrd="5" destOrd="0" parTransId="{9E8128C3-8E16-4D0E-BFD6-A4EE5460B6BF}" sibTransId="{FA2BC661-24B2-4980-8965-90C434370190}"/>
    <dgm:cxn modelId="{578ED741-3804-4312-8F93-62E5551F355B}" type="presOf" srcId="{3285A446-1A21-462C-BF89-38F3DDEAC90B}" destId="{4CDE9007-FBE1-48D9-8029-B696080EB658}" srcOrd="0" destOrd="0" presId="urn:microsoft.com/office/officeart/2005/8/layout/radial5"/>
    <dgm:cxn modelId="{8F47CD89-6456-401D-A046-E46CF1075DBE}" srcId="{AC758E3C-F38A-4D7C-9E95-F40A48288FCD}" destId="{27EA4737-4E72-4D27-A989-4ABF1F58034A}" srcOrd="7" destOrd="0" parTransId="{C5113483-CB38-447D-983B-7108FC8D950A}" sibTransId="{355195B1-6EC1-465E-9841-CE59F91DEB5E}"/>
    <dgm:cxn modelId="{06DDD08C-2250-4F1A-AE37-BE585D6ED962}" type="presOf" srcId="{27EA4737-4E72-4D27-A989-4ABF1F58034A}" destId="{4DF7F097-6CFC-4E1B-A516-A6D8FE41C97C}" srcOrd="0" destOrd="0" presId="urn:microsoft.com/office/officeart/2005/8/layout/radial5"/>
    <dgm:cxn modelId="{41255904-2662-4582-8AAE-9B45922F78D6}" srcId="{AC758E3C-F38A-4D7C-9E95-F40A48288FCD}" destId="{D9D86EAF-4F24-4698-B86C-28B971A8F13B}" srcOrd="4" destOrd="0" parTransId="{DAEDB9E5-B866-47EC-84D2-6C79B7D22F66}" sibTransId="{05962534-6CAF-4C20-B0CB-6B143884F9C5}"/>
    <dgm:cxn modelId="{5373E2AE-B430-42F4-B343-2BD32F027311}" type="presOf" srcId="{B04C1ABB-267D-4A69-8D3D-55EEA75CD957}" destId="{21ED2CFD-8A8B-4B37-A655-CEFBB89F0619}" srcOrd="0" destOrd="0" presId="urn:microsoft.com/office/officeart/2005/8/layout/radial5"/>
    <dgm:cxn modelId="{81F4936A-A6D7-4FF7-8298-5EC73F71204A}" srcId="{AC758E3C-F38A-4D7C-9E95-F40A48288FCD}" destId="{473F4EB7-E6B4-49C3-8AA8-DB144F8182D4}" srcOrd="8" destOrd="0" parTransId="{D65853B1-DF23-4E05-94B3-B578F109EB47}" sibTransId="{97C56DD3-62F8-431D-9008-46B95AC518F0}"/>
    <dgm:cxn modelId="{ACF1DF97-1510-4EB0-96C0-30E6713F64D7}" srcId="{7605DC27-4A45-4801-921C-F3D146CCC2C4}" destId="{AC758E3C-F38A-4D7C-9E95-F40A48288FCD}" srcOrd="0" destOrd="0" parTransId="{452FBEF5-AC38-495C-83D9-FC989F6F73E0}" sibTransId="{447C5BBF-B577-4386-8F9C-9B9F311197B2}"/>
    <dgm:cxn modelId="{3F7803C3-8AB6-4B28-B204-C40A19F48A00}" type="presOf" srcId="{56F7A975-AD34-4F3D-B9C2-660A96D6B896}" destId="{42369C9C-3013-4711-B920-70CA3727E003}" srcOrd="0" destOrd="0" presId="urn:microsoft.com/office/officeart/2005/8/layout/radial5"/>
    <dgm:cxn modelId="{CE534B8A-3DB0-4237-8E18-1B94471B823D}" type="presOf" srcId="{573ED9FB-7E16-4398-AAE8-335AC9F520EC}" destId="{9E5954A7-5B12-4B55-9AFE-02FFE3C2E201}" srcOrd="0" destOrd="0" presId="urn:microsoft.com/office/officeart/2005/8/layout/radial5"/>
    <dgm:cxn modelId="{F5310BA7-F0D7-4CE6-B675-5A5AF6E6B909}" type="presOf" srcId="{C5113483-CB38-447D-983B-7108FC8D950A}" destId="{10C7280C-2D1F-4CC3-8CF1-8A1DA75FBA05}" srcOrd="0" destOrd="0" presId="urn:microsoft.com/office/officeart/2005/8/layout/radial5"/>
    <dgm:cxn modelId="{08DECC51-6F56-4FFC-A587-EC592DDFE3E3}" type="presOf" srcId="{101B20DF-B5E4-4BD1-B716-E31A12B695CF}" destId="{2B940884-1CC4-471B-9F26-8B62EFC2EAC0}" srcOrd="0" destOrd="0" presId="urn:microsoft.com/office/officeart/2005/8/layout/radial5"/>
    <dgm:cxn modelId="{ACCFA0E7-5B81-496E-AEE6-9930BA39C5F2}" type="presOf" srcId="{D4E5DD17-3CF0-4DAA-8317-A3A4D983636E}" destId="{2A8FCB49-2F49-4A57-8551-898989A80DDD}" srcOrd="1" destOrd="0" presId="urn:microsoft.com/office/officeart/2005/8/layout/radial5"/>
    <dgm:cxn modelId="{752D7CA7-B5D0-461F-BBEF-0BB28E2962A9}" type="presOf" srcId="{9E8128C3-8E16-4D0E-BFD6-A4EE5460B6BF}" destId="{1933F2C0-D1DF-42B8-8D0E-D2D201A9EAF3}" srcOrd="1" destOrd="0" presId="urn:microsoft.com/office/officeart/2005/8/layout/radial5"/>
    <dgm:cxn modelId="{30C43998-0DF9-42BD-9BD7-778ACE296910}" type="presOf" srcId="{B04C1ABB-267D-4A69-8D3D-55EEA75CD957}" destId="{8445F21B-D0DA-4D3B-A5C2-C8C87A04EB5D}" srcOrd="1" destOrd="0" presId="urn:microsoft.com/office/officeart/2005/8/layout/radial5"/>
    <dgm:cxn modelId="{4B7E4BCA-4E6D-4F2F-BAD9-C934B60B53DB}" srcId="{AC758E3C-F38A-4D7C-9E95-F40A48288FCD}" destId="{D9EC53C2-C698-438D-B084-337C2CDDEECA}" srcOrd="6" destOrd="0" parTransId="{B04C1ABB-267D-4A69-8D3D-55EEA75CD957}" sibTransId="{63F8CB22-E3D3-4E8D-A800-B881574B0500}"/>
    <dgm:cxn modelId="{431C3B7C-5698-4085-A23A-3A40095D9DC2}" type="presOf" srcId="{7605DC27-4A45-4801-921C-F3D146CCC2C4}" destId="{7FC35F7F-F366-4C3F-A5DA-15575A20217A}" srcOrd="0" destOrd="0" presId="urn:microsoft.com/office/officeart/2005/8/layout/radial5"/>
    <dgm:cxn modelId="{538331A5-2D45-443C-BE50-AAA9ACB183E9}" srcId="{AC758E3C-F38A-4D7C-9E95-F40A48288FCD}" destId="{00ED3C90-9990-4BB2-B0D5-12116B8C6B85}" srcOrd="3" destOrd="0" parTransId="{1E502EBD-8DF4-41A7-B2A3-B0F95E6E48F1}" sibTransId="{9FCF4AD4-CB32-4679-974A-CE3EA0857D7F}"/>
    <dgm:cxn modelId="{BF30456E-B1B0-4F09-817E-1A4663778A7F}" srcId="{AC758E3C-F38A-4D7C-9E95-F40A48288FCD}" destId="{3285A446-1A21-462C-BF89-38F3DDEAC90B}" srcOrd="1" destOrd="0" parTransId="{D4E5DD17-3CF0-4DAA-8317-A3A4D983636E}" sibTransId="{D4C86FC3-F413-4525-AC0A-441985EE5FCB}"/>
    <dgm:cxn modelId="{43F05E34-146E-4DD2-998C-FF929DEDCFD5}" type="presOf" srcId="{D65853B1-DF23-4E05-94B3-B578F109EB47}" destId="{DFF3095D-2ACF-4035-ACA0-91FA0E37BF0B}" srcOrd="0" destOrd="0" presId="urn:microsoft.com/office/officeart/2005/8/layout/radial5"/>
    <dgm:cxn modelId="{54F643D9-D321-4165-A7DE-132A3098484C}" type="presOf" srcId="{101B20DF-B5E4-4BD1-B716-E31A12B695CF}" destId="{DAC96439-A8E0-4539-AD6C-FA2F40FEEFFC}" srcOrd="1" destOrd="0" presId="urn:microsoft.com/office/officeart/2005/8/layout/radial5"/>
    <dgm:cxn modelId="{51D7516A-CC6A-496E-99E4-E4C79AD454B1}" type="presOf" srcId="{D9D86EAF-4F24-4698-B86C-28B971A8F13B}" destId="{647B4135-B7B9-42CD-8948-6AA5AB7D63AF}" srcOrd="0" destOrd="0" presId="urn:microsoft.com/office/officeart/2005/8/layout/radial5"/>
    <dgm:cxn modelId="{1390E593-CB2C-4699-98FD-69900AEFE835}" type="presOf" srcId="{00ED3C90-9990-4BB2-B0D5-12116B8C6B85}" destId="{DFC0309B-FDA9-4FAB-9735-00401C2B401A}" srcOrd="0" destOrd="0" presId="urn:microsoft.com/office/officeart/2005/8/layout/radial5"/>
    <dgm:cxn modelId="{AF82B0B1-BE1F-431E-B413-F2DC8913BAFE}" type="presOf" srcId="{DAEDB9E5-B866-47EC-84D2-6C79B7D22F66}" destId="{87021C0B-8FD5-420B-85FE-E880763C5487}" srcOrd="1" destOrd="0" presId="urn:microsoft.com/office/officeart/2005/8/layout/radial5"/>
    <dgm:cxn modelId="{407271D2-68E1-4370-B410-0E9B28359F80}" type="presOf" srcId="{07743CF2-0F05-44AF-8B3C-931FBA7A4D6E}" destId="{9B7995B2-16B9-452D-A343-FA6688D745CC}" srcOrd="0" destOrd="0" presId="urn:microsoft.com/office/officeart/2005/8/layout/radial5"/>
    <dgm:cxn modelId="{1611A17B-CDB6-4CE6-8EF6-86249C05C993}" type="presOf" srcId="{AC758E3C-F38A-4D7C-9E95-F40A48288FCD}" destId="{41CC7739-2A71-4EAF-9AF7-E0889AE7A67E}" srcOrd="0" destOrd="0" presId="urn:microsoft.com/office/officeart/2005/8/layout/radial5"/>
    <dgm:cxn modelId="{A828F319-F6FD-4E74-9893-A53736E6E944}" type="presOf" srcId="{1E502EBD-8DF4-41A7-B2A3-B0F95E6E48F1}" destId="{BB90EC06-6E89-4E37-87AE-4704BDD0A997}" srcOrd="0" destOrd="0" presId="urn:microsoft.com/office/officeart/2005/8/layout/radial5"/>
    <dgm:cxn modelId="{01454661-D7A6-436F-88DC-FD3696C50E92}" type="presOf" srcId="{1966AC80-A491-49FA-9365-22F563C28DBB}" destId="{1C325A8E-4108-4C58-8651-42EF4BEA1225}" srcOrd="1" destOrd="0" presId="urn:microsoft.com/office/officeart/2005/8/layout/radial5"/>
    <dgm:cxn modelId="{94EC195E-157A-45C5-9B0A-47D92579C31B}" srcId="{AC758E3C-F38A-4D7C-9E95-F40A48288FCD}" destId="{07743CF2-0F05-44AF-8B3C-931FBA7A4D6E}" srcOrd="0" destOrd="0" parTransId="{101B20DF-B5E4-4BD1-B716-E31A12B695CF}" sibTransId="{9F931922-3EBD-4734-A742-96E3DC55BADF}"/>
    <dgm:cxn modelId="{64F4D6E2-0DAB-45FF-8908-1409CE54436F}" type="presOf" srcId="{473F4EB7-E6B4-49C3-8AA8-DB144F8182D4}" destId="{EF0AC44C-B23F-48FD-A97F-315128B839BD}" srcOrd="0" destOrd="0" presId="urn:microsoft.com/office/officeart/2005/8/layout/radial5"/>
    <dgm:cxn modelId="{EC1A7518-6EFE-4668-B732-2032DBCB532F}" type="presParOf" srcId="{7FC35F7F-F366-4C3F-A5DA-15575A20217A}" destId="{41CC7739-2A71-4EAF-9AF7-E0889AE7A67E}" srcOrd="0" destOrd="0" presId="urn:microsoft.com/office/officeart/2005/8/layout/radial5"/>
    <dgm:cxn modelId="{19C37B0E-3A8A-4EFD-81F0-F6C9C97C4134}" type="presParOf" srcId="{7FC35F7F-F366-4C3F-A5DA-15575A20217A}" destId="{2B940884-1CC4-471B-9F26-8B62EFC2EAC0}" srcOrd="1" destOrd="0" presId="urn:microsoft.com/office/officeart/2005/8/layout/radial5"/>
    <dgm:cxn modelId="{524B75B7-E962-4731-9B84-BE4E9348A842}" type="presParOf" srcId="{2B940884-1CC4-471B-9F26-8B62EFC2EAC0}" destId="{DAC96439-A8E0-4539-AD6C-FA2F40FEEFFC}" srcOrd="0" destOrd="0" presId="urn:microsoft.com/office/officeart/2005/8/layout/radial5"/>
    <dgm:cxn modelId="{D1D58EDE-89E5-4EC4-A819-65CDDB2323F5}" type="presParOf" srcId="{7FC35F7F-F366-4C3F-A5DA-15575A20217A}" destId="{9B7995B2-16B9-452D-A343-FA6688D745CC}" srcOrd="2" destOrd="0" presId="urn:microsoft.com/office/officeart/2005/8/layout/radial5"/>
    <dgm:cxn modelId="{37BDC8A9-413F-46F0-9366-3EC2664FB75A}" type="presParOf" srcId="{7FC35F7F-F366-4C3F-A5DA-15575A20217A}" destId="{7FD84567-D334-4559-B600-B77432256FE7}" srcOrd="3" destOrd="0" presId="urn:microsoft.com/office/officeart/2005/8/layout/radial5"/>
    <dgm:cxn modelId="{7AA18C28-89DC-457B-B813-E33E2361C25C}" type="presParOf" srcId="{7FD84567-D334-4559-B600-B77432256FE7}" destId="{2A8FCB49-2F49-4A57-8551-898989A80DDD}" srcOrd="0" destOrd="0" presId="urn:microsoft.com/office/officeart/2005/8/layout/radial5"/>
    <dgm:cxn modelId="{C5215666-6B9D-4D05-ACCA-178E0AAF42D8}" type="presParOf" srcId="{7FC35F7F-F366-4C3F-A5DA-15575A20217A}" destId="{4CDE9007-FBE1-48D9-8029-B696080EB658}" srcOrd="4" destOrd="0" presId="urn:microsoft.com/office/officeart/2005/8/layout/radial5"/>
    <dgm:cxn modelId="{94EA82BE-5203-4055-8FD9-28C4FE628951}" type="presParOf" srcId="{7FC35F7F-F366-4C3F-A5DA-15575A20217A}" destId="{3E7101F5-EE38-41AB-A4E3-19FF6F1DA54B}" srcOrd="5" destOrd="0" presId="urn:microsoft.com/office/officeart/2005/8/layout/radial5"/>
    <dgm:cxn modelId="{03F95031-5531-4955-A977-6429DAC1A7FC}" type="presParOf" srcId="{3E7101F5-EE38-41AB-A4E3-19FF6F1DA54B}" destId="{1C325A8E-4108-4C58-8651-42EF4BEA1225}" srcOrd="0" destOrd="0" presId="urn:microsoft.com/office/officeart/2005/8/layout/radial5"/>
    <dgm:cxn modelId="{82F7D1B7-3925-493B-8585-1A6729230E59}" type="presParOf" srcId="{7FC35F7F-F366-4C3F-A5DA-15575A20217A}" destId="{9E5954A7-5B12-4B55-9AFE-02FFE3C2E201}" srcOrd="6" destOrd="0" presId="urn:microsoft.com/office/officeart/2005/8/layout/radial5"/>
    <dgm:cxn modelId="{E98D3643-1B92-4C63-9061-DC155E7433C8}" type="presParOf" srcId="{7FC35F7F-F366-4C3F-A5DA-15575A20217A}" destId="{BB90EC06-6E89-4E37-87AE-4704BDD0A997}" srcOrd="7" destOrd="0" presId="urn:microsoft.com/office/officeart/2005/8/layout/radial5"/>
    <dgm:cxn modelId="{4AAF108A-05B0-471C-856D-4DD41DA26E39}" type="presParOf" srcId="{BB90EC06-6E89-4E37-87AE-4704BDD0A997}" destId="{3EE820D9-A0E9-4453-92D8-B1840F47DBAF}" srcOrd="0" destOrd="0" presId="urn:microsoft.com/office/officeart/2005/8/layout/radial5"/>
    <dgm:cxn modelId="{1D0CEB55-3ABD-43EA-9AE8-AEE5957DF116}" type="presParOf" srcId="{7FC35F7F-F366-4C3F-A5DA-15575A20217A}" destId="{DFC0309B-FDA9-4FAB-9735-00401C2B401A}" srcOrd="8" destOrd="0" presId="urn:microsoft.com/office/officeart/2005/8/layout/radial5"/>
    <dgm:cxn modelId="{B08D6401-565D-4D86-8DFB-68EF03C6C03E}" type="presParOf" srcId="{7FC35F7F-F366-4C3F-A5DA-15575A20217A}" destId="{B22072E8-12A3-4102-83DC-FC708A7C7AE0}" srcOrd="9" destOrd="0" presId="urn:microsoft.com/office/officeart/2005/8/layout/radial5"/>
    <dgm:cxn modelId="{709E3F32-BCBE-47BC-A7D2-0D89BB81E127}" type="presParOf" srcId="{B22072E8-12A3-4102-83DC-FC708A7C7AE0}" destId="{87021C0B-8FD5-420B-85FE-E880763C5487}" srcOrd="0" destOrd="0" presId="urn:microsoft.com/office/officeart/2005/8/layout/radial5"/>
    <dgm:cxn modelId="{DAA61801-50DC-4F33-975D-90492BC57108}" type="presParOf" srcId="{7FC35F7F-F366-4C3F-A5DA-15575A20217A}" destId="{647B4135-B7B9-42CD-8948-6AA5AB7D63AF}" srcOrd="10" destOrd="0" presId="urn:microsoft.com/office/officeart/2005/8/layout/radial5"/>
    <dgm:cxn modelId="{04CF48A9-9185-41BF-85B9-1E867CDD86F4}" type="presParOf" srcId="{7FC35F7F-F366-4C3F-A5DA-15575A20217A}" destId="{92F737E5-D5BF-4ECC-A4B7-EEC89BB0DA54}" srcOrd="11" destOrd="0" presId="urn:microsoft.com/office/officeart/2005/8/layout/radial5"/>
    <dgm:cxn modelId="{AF84869B-5FBE-487D-9D7D-5A1E3133E34B}" type="presParOf" srcId="{92F737E5-D5BF-4ECC-A4B7-EEC89BB0DA54}" destId="{1933F2C0-D1DF-42B8-8D0E-D2D201A9EAF3}" srcOrd="0" destOrd="0" presId="urn:microsoft.com/office/officeart/2005/8/layout/radial5"/>
    <dgm:cxn modelId="{80D3BC37-9274-4D21-854D-C97DB45F522B}" type="presParOf" srcId="{7FC35F7F-F366-4C3F-A5DA-15575A20217A}" destId="{42369C9C-3013-4711-B920-70CA3727E003}" srcOrd="12" destOrd="0" presId="urn:microsoft.com/office/officeart/2005/8/layout/radial5"/>
    <dgm:cxn modelId="{667BA750-0706-405E-830B-5AD2D5A12F86}" type="presParOf" srcId="{7FC35F7F-F366-4C3F-A5DA-15575A20217A}" destId="{21ED2CFD-8A8B-4B37-A655-CEFBB89F0619}" srcOrd="13" destOrd="0" presId="urn:microsoft.com/office/officeart/2005/8/layout/radial5"/>
    <dgm:cxn modelId="{6E097A35-3E97-47B2-AD6A-BE13071A4A4D}" type="presParOf" srcId="{21ED2CFD-8A8B-4B37-A655-CEFBB89F0619}" destId="{8445F21B-D0DA-4D3B-A5C2-C8C87A04EB5D}" srcOrd="0" destOrd="0" presId="urn:microsoft.com/office/officeart/2005/8/layout/radial5"/>
    <dgm:cxn modelId="{D2C3BD8C-E8EC-41A1-A4E8-C1A53A916A4B}" type="presParOf" srcId="{7FC35F7F-F366-4C3F-A5DA-15575A20217A}" destId="{7C13CF23-58CC-4B01-9592-086112BBCED2}" srcOrd="14" destOrd="0" presId="urn:microsoft.com/office/officeart/2005/8/layout/radial5"/>
    <dgm:cxn modelId="{F182658A-F8A4-495E-86CE-E6AD47B56647}" type="presParOf" srcId="{7FC35F7F-F366-4C3F-A5DA-15575A20217A}" destId="{10C7280C-2D1F-4CC3-8CF1-8A1DA75FBA05}" srcOrd="15" destOrd="0" presId="urn:microsoft.com/office/officeart/2005/8/layout/radial5"/>
    <dgm:cxn modelId="{51C5F5D3-8423-49CE-957A-13586857B97B}" type="presParOf" srcId="{10C7280C-2D1F-4CC3-8CF1-8A1DA75FBA05}" destId="{8FB9228D-4BF8-43FA-8B6E-981B318247E7}" srcOrd="0" destOrd="0" presId="urn:microsoft.com/office/officeart/2005/8/layout/radial5"/>
    <dgm:cxn modelId="{0CF27964-841D-46FA-BEF0-DCE86FE92950}" type="presParOf" srcId="{7FC35F7F-F366-4C3F-A5DA-15575A20217A}" destId="{4DF7F097-6CFC-4E1B-A516-A6D8FE41C97C}" srcOrd="16" destOrd="0" presId="urn:microsoft.com/office/officeart/2005/8/layout/radial5"/>
    <dgm:cxn modelId="{94F045B3-2A3E-4AD0-85F4-7560DB59DC2D}" type="presParOf" srcId="{7FC35F7F-F366-4C3F-A5DA-15575A20217A}" destId="{DFF3095D-2ACF-4035-ACA0-91FA0E37BF0B}" srcOrd="17" destOrd="0" presId="urn:microsoft.com/office/officeart/2005/8/layout/radial5"/>
    <dgm:cxn modelId="{A2D522B6-2911-4578-9918-5F29CF00C439}" type="presParOf" srcId="{DFF3095D-2ACF-4035-ACA0-91FA0E37BF0B}" destId="{C778A17E-AFBA-4933-8B64-02A454364560}" srcOrd="0" destOrd="0" presId="urn:microsoft.com/office/officeart/2005/8/layout/radial5"/>
    <dgm:cxn modelId="{DD6536B0-5413-44B9-8C44-45F9217F076C}" type="presParOf" srcId="{7FC35F7F-F366-4C3F-A5DA-15575A20217A}" destId="{EF0AC44C-B23F-48FD-A97F-315128B839B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C7739-2A71-4EAF-9AF7-E0889AE7A67E}">
      <dsp:nvSpPr>
        <dsp:cNvPr id="0" name=""/>
        <dsp:cNvSpPr/>
      </dsp:nvSpPr>
      <dsp:spPr>
        <a:xfrm>
          <a:off x="4536507" y="1474268"/>
          <a:ext cx="3150373" cy="320624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здоровье сберегающей работы, используемые в МДОУ детский сад №8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868" y="1943812"/>
        <a:ext cx="2227651" cy="2267161"/>
      </dsp:txXfrm>
    </dsp:sp>
    <dsp:sp modelId="{2B940884-1CC4-471B-9F26-8B62EFC2EAC0}">
      <dsp:nvSpPr>
        <dsp:cNvPr id="0" name=""/>
        <dsp:cNvSpPr/>
      </dsp:nvSpPr>
      <dsp:spPr>
        <a:xfrm rot="16108976">
          <a:off x="6036616" y="1134261"/>
          <a:ext cx="62255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6046201" y="1257052"/>
        <a:ext cx="43579" cy="340366"/>
      </dsp:txXfrm>
    </dsp:sp>
    <dsp:sp modelId="{9B7995B2-16B9-452D-A343-FA6688D745CC}">
      <dsp:nvSpPr>
        <dsp:cNvPr id="0" name=""/>
        <dsp:cNvSpPr/>
      </dsp:nvSpPr>
      <dsp:spPr>
        <a:xfrm>
          <a:off x="4997295" y="22749"/>
          <a:ext cx="2102348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Подвижные и спортивные игры</a:t>
          </a:r>
          <a:endParaRPr lang="ru-RU" sz="1300" kern="1200" dirty="0"/>
        </a:p>
      </dsp:txBody>
      <dsp:txXfrm>
        <a:off x="5305177" y="218222"/>
        <a:ext cx="1486584" cy="943827"/>
      </dsp:txXfrm>
    </dsp:sp>
    <dsp:sp modelId="{7FD84567-D334-4559-B600-B77432256FE7}">
      <dsp:nvSpPr>
        <dsp:cNvPr id="0" name=""/>
        <dsp:cNvSpPr/>
      </dsp:nvSpPr>
      <dsp:spPr>
        <a:xfrm rot="19227228">
          <a:off x="7374730" y="1670981"/>
          <a:ext cx="193519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381374" y="1802919"/>
        <a:ext cx="135463" cy="340366"/>
      </dsp:txXfrm>
    </dsp:sp>
    <dsp:sp modelId="{4CDE9007-FBE1-48D9-8029-B696080EB658}">
      <dsp:nvSpPr>
        <dsp:cNvPr id="0" name=""/>
        <dsp:cNvSpPr/>
      </dsp:nvSpPr>
      <dsp:spPr>
        <a:xfrm>
          <a:off x="7243653" y="648072"/>
          <a:ext cx="2003855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Релаксация </a:t>
          </a:r>
          <a:endParaRPr lang="ru-RU" sz="1800" kern="1200" dirty="0"/>
        </a:p>
      </dsp:txBody>
      <dsp:txXfrm>
        <a:off x="7537111" y="843545"/>
        <a:ext cx="1416939" cy="943827"/>
      </dsp:txXfrm>
    </dsp:sp>
    <dsp:sp modelId="{3E7101F5-EE38-41AB-A4E3-19FF6F1DA54B}">
      <dsp:nvSpPr>
        <dsp:cNvPr id="0" name=""/>
        <dsp:cNvSpPr/>
      </dsp:nvSpPr>
      <dsp:spPr>
        <a:xfrm rot="21405215">
          <a:off x="7762970" y="2694706"/>
          <a:ext cx="189859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763016" y="2809775"/>
        <a:ext cx="132901" cy="340366"/>
      </dsp:txXfrm>
    </dsp:sp>
    <dsp:sp modelId="{9E5954A7-5B12-4B55-9AFE-02FFE3C2E201}">
      <dsp:nvSpPr>
        <dsp:cNvPr id="0" name=""/>
        <dsp:cNvSpPr/>
      </dsp:nvSpPr>
      <dsp:spPr>
        <a:xfrm>
          <a:off x="8035745" y="2232250"/>
          <a:ext cx="2419584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Физкультурные праздники и досуги</a:t>
          </a:r>
          <a:endParaRPr lang="ru-RU" sz="1800" kern="1200" dirty="0"/>
        </a:p>
      </dsp:txBody>
      <dsp:txXfrm>
        <a:off x="8390085" y="2427723"/>
        <a:ext cx="1710904" cy="943827"/>
      </dsp:txXfrm>
    </dsp:sp>
    <dsp:sp modelId="{BB90EC06-6E89-4E37-87AE-4704BDD0A997}">
      <dsp:nvSpPr>
        <dsp:cNvPr id="0" name=""/>
        <dsp:cNvSpPr/>
      </dsp:nvSpPr>
      <dsp:spPr>
        <a:xfrm rot="1459703">
          <a:off x="7650298" y="3556463"/>
          <a:ext cx="296761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54251" y="3651581"/>
        <a:ext cx="207733" cy="340366"/>
      </dsp:txXfrm>
    </dsp:sp>
    <dsp:sp modelId="{DFC0309B-FDA9-4FAB-9735-00401C2B401A}">
      <dsp:nvSpPr>
        <dsp:cNvPr id="0" name=""/>
        <dsp:cNvSpPr/>
      </dsp:nvSpPr>
      <dsp:spPr>
        <a:xfrm>
          <a:off x="7750389" y="3711053"/>
          <a:ext cx="2625620" cy="140151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Самостоятельная деятельность детей </a:t>
          </a:r>
          <a:endParaRPr lang="ru-RU" sz="1800" kern="1200" dirty="0"/>
        </a:p>
      </dsp:txBody>
      <dsp:txXfrm>
        <a:off x="8134902" y="3916300"/>
        <a:ext cx="1856594" cy="991018"/>
      </dsp:txXfrm>
    </dsp:sp>
    <dsp:sp modelId="{B22072E8-12A3-4102-83DC-FC708A7C7AE0}">
      <dsp:nvSpPr>
        <dsp:cNvPr id="0" name=""/>
        <dsp:cNvSpPr/>
      </dsp:nvSpPr>
      <dsp:spPr>
        <a:xfrm rot="10982163">
          <a:off x="4079121" y="2694567"/>
          <a:ext cx="325023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176560" y="2810605"/>
        <a:ext cx="227516" cy="340366"/>
      </dsp:txXfrm>
    </dsp:sp>
    <dsp:sp modelId="{647B4135-B7B9-42CD-8948-6AA5AB7D63AF}">
      <dsp:nvSpPr>
        <dsp:cNvPr id="0" name=""/>
        <dsp:cNvSpPr/>
      </dsp:nvSpPr>
      <dsp:spPr>
        <a:xfrm>
          <a:off x="1589335" y="2232253"/>
          <a:ext cx="2341954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Динамические паузы</a:t>
          </a:r>
          <a:endParaRPr lang="ru-RU" sz="1800" kern="1200" dirty="0"/>
        </a:p>
      </dsp:txBody>
      <dsp:txXfrm>
        <a:off x="1932306" y="2427726"/>
        <a:ext cx="1656012" cy="943827"/>
      </dsp:txXfrm>
    </dsp:sp>
    <dsp:sp modelId="{92F737E5-D5BF-4ECC-A4B7-EEC89BB0DA54}">
      <dsp:nvSpPr>
        <dsp:cNvPr id="0" name=""/>
        <dsp:cNvSpPr/>
      </dsp:nvSpPr>
      <dsp:spPr>
        <a:xfrm rot="6663562">
          <a:off x="5342342" y="4486882"/>
          <a:ext cx="234812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390221" y="4567469"/>
        <a:ext cx="164368" cy="340366"/>
      </dsp:txXfrm>
    </dsp:sp>
    <dsp:sp modelId="{42369C9C-3013-4711-B920-70CA3727E003}">
      <dsp:nvSpPr>
        <dsp:cNvPr id="0" name=""/>
        <dsp:cNvSpPr/>
      </dsp:nvSpPr>
      <dsp:spPr>
        <a:xfrm>
          <a:off x="3931083" y="4968543"/>
          <a:ext cx="2390873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Закаливающие процедуры</a:t>
          </a:r>
          <a:endParaRPr lang="ru-RU" sz="1800" kern="1200" dirty="0"/>
        </a:p>
      </dsp:txBody>
      <dsp:txXfrm>
        <a:off x="4281218" y="5164016"/>
        <a:ext cx="1690603" cy="943827"/>
      </dsp:txXfrm>
    </dsp:sp>
    <dsp:sp modelId="{21ED2CFD-8A8B-4B37-A655-CEFBB89F0619}">
      <dsp:nvSpPr>
        <dsp:cNvPr id="0" name=""/>
        <dsp:cNvSpPr/>
      </dsp:nvSpPr>
      <dsp:spPr>
        <a:xfrm rot="9141157">
          <a:off x="4184406" y="3698079"/>
          <a:ext cx="401901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298093" y="3783561"/>
        <a:ext cx="281331" cy="340366"/>
      </dsp:txXfrm>
    </dsp:sp>
    <dsp:sp modelId="{7C13CF23-58CC-4B01-9592-086112BBCED2}">
      <dsp:nvSpPr>
        <dsp:cNvPr id="0" name=""/>
        <dsp:cNvSpPr/>
      </dsp:nvSpPr>
      <dsp:spPr>
        <a:xfrm>
          <a:off x="1915063" y="3960433"/>
          <a:ext cx="2473803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Физкультурные занятия</a:t>
          </a:r>
          <a:endParaRPr lang="ru-RU" sz="1800" kern="1200" dirty="0"/>
        </a:p>
      </dsp:txBody>
      <dsp:txXfrm>
        <a:off x="2277343" y="4155906"/>
        <a:ext cx="1749243" cy="943827"/>
      </dsp:txXfrm>
    </dsp:sp>
    <dsp:sp modelId="{10C7280C-2D1F-4CC3-8CF1-8A1DA75FBA05}">
      <dsp:nvSpPr>
        <dsp:cNvPr id="0" name=""/>
        <dsp:cNvSpPr/>
      </dsp:nvSpPr>
      <dsp:spPr>
        <a:xfrm rot="3702526">
          <a:off x="6845344" y="4480796"/>
          <a:ext cx="348791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72866" y="4548183"/>
        <a:ext cx="244154" cy="340366"/>
      </dsp:txXfrm>
    </dsp:sp>
    <dsp:sp modelId="{4DF7F097-6CFC-4E1B-A516-A6D8FE41C97C}">
      <dsp:nvSpPr>
        <dsp:cNvPr id="0" name=""/>
        <dsp:cNvSpPr/>
      </dsp:nvSpPr>
      <dsp:spPr>
        <a:xfrm>
          <a:off x="6351447" y="5040558"/>
          <a:ext cx="2274761" cy="119077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Прогулки </a:t>
          </a:r>
          <a:endParaRPr lang="ru-RU" sz="1800" kern="1200" dirty="0"/>
        </a:p>
      </dsp:txBody>
      <dsp:txXfrm>
        <a:off x="6684578" y="5214943"/>
        <a:ext cx="1608499" cy="842008"/>
      </dsp:txXfrm>
    </dsp:sp>
    <dsp:sp modelId="{DFF3095D-2ACF-4035-ACA0-91FA0E37BF0B}">
      <dsp:nvSpPr>
        <dsp:cNvPr id="0" name=""/>
        <dsp:cNvSpPr/>
      </dsp:nvSpPr>
      <dsp:spPr>
        <a:xfrm rot="13193786">
          <a:off x="4614424" y="1639402"/>
          <a:ext cx="233013" cy="56727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676191" y="1775276"/>
        <a:ext cx="163109" cy="340366"/>
      </dsp:txXfrm>
    </dsp:sp>
    <dsp:sp modelId="{EF0AC44C-B23F-48FD-A97F-315128B839BD}">
      <dsp:nvSpPr>
        <dsp:cNvPr id="0" name=""/>
        <dsp:cNvSpPr/>
      </dsp:nvSpPr>
      <dsp:spPr>
        <a:xfrm>
          <a:off x="2851175" y="576070"/>
          <a:ext cx="2133756" cy="13347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Гимнастика</a:t>
          </a:r>
          <a:endParaRPr lang="ru-RU" sz="1800" kern="1200" dirty="0"/>
        </a:p>
      </dsp:txBody>
      <dsp:txXfrm>
        <a:off x="3163656" y="771543"/>
        <a:ext cx="1508794" cy="94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0A6D8F-07FF-46E5-AAFE-12C64B3B4D8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53E93-BAE9-4143-9C51-35104E2F6A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71600"/>
            <a:ext cx="7701480" cy="2633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дошкольном учреждении.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4401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 города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2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DCIM\100NIKON\DSCN5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11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924499" cy="294337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996952"/>
            <a:ext cx="4362636" cy="2908424"/>
          </a:xfrm>
        </p:spPr>
      </p:pic>
    </p:spTree>
    <p:extLst>
      <p:ext uri="{BB962C8B-B14F-4D97-AF65-F5344CB8AC3E}">
        <p14:creationId xmlns:p14="http://schemas.microsoft.com/office/powerpoint/2010/main" val="62046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270661" cy="28471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146612" cy="2764408"/>
          </a:xfrm>
        </p:spPr>
      </p:pic>
    </p:spTree>
    <p:extLst>
      <p:ext uri="{BB962C8B-B14F-4D97-AF65-F5344CB8AC3E}">
        <p14:creationId xmlns:p14="http://schemas.microsoft.com/office/powerpoint/2010/main" val="21089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>
          <a:xfrm>
            <a:off x="323527" y="1772816"/>
            <a:ext cx="3956819" cy="2304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5"/>
          <a:stretch/>
        </p:blipFill>
        <p:spPr>
          <a:xfrm>
            <a:off x="2411760" y="4243412"/>
            <a:ext cx="3384376" cy="24571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96" y="1759992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массажным коврикам, самомассаж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06103" cy="337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5512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2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dirty="0" smtClean="0"/>
              <a:t>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sus\Desktop\DSCN5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58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8858"/>
            <a:ext cx="2337110" cy="244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5001"/>
          <a:stretch/>
        </p:blipFill>
        <p:spPr>
          <a:xfrm>
            <a:off x="467543" y="2084125"/>
            <a:ext cx="2730281" cy="2471727"/>
          </a:xfrm>
          <a:prstGeom prst="rect">
            <a:avLst/>
          </a:prstGeom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23618" b="4918"/>
          <a:stretch/>
        </p:blipFill>
        <p:spPr bwMode="auto">
          <a:xfrm>
            <a:off x="2555776" y="4293096"/>
            <a:ext cx="3638398" cy="222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2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19899" b="18308"/>
          <a:stretch/>
        </p:blipFill>
        <p:spPr bwMode="auto">
          <a:xfrm>
            <a:off x="395536" y="1700808"/>
            <a:ext cx="54236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sus\Desktop\DSCN2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2048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73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Обширное умывание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428494" cy="2952328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924945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t="13767" r="8758" b="17365"/>
          <a:stretch/>
        </p:blipFill>
        <p:spPr>
          <a:xfrm>
            <a:off x="4716016" y="2780928"/>
            <a:ext cx="4198021" cy="324036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212469" cy="2808312"/>
          </a:xfrm>
        </p:spPr>
      </p:pic>
    </p:spTree>
    <p:extLst>
      <p:ext uri="{BB962C8B-B14F-4D97-AF65-F5344CB8AC3E}">
        <p14:creationId xmlns:p14="http://schemas.microsoft.com/office/powerpoint/2010/main" val="71911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 всего…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наша задача сохранить его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82" y="1935163"/>
            <a:ext cx="6823835" cy="4389437"/>
          </a:xfrm>
        </p:spPr>
      </p:pic>
    </p:spTree>
    <p:extLst>
      <p:ext uri="{BB962C8B-B14F-4D97-AF65-F5344CB8AC3E}">
        <p14:creationId xmlns:p14="http://schemas.microsoft.com/office/powerpoint/2010/main" val="804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досуги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562535" cy="23750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b="6043"/>
          <a:stretch/>
        </p:blipFill>
        <p:spPr>
          <a:xfrm>
            <a:off x="5076056" y="1916832"/>
            <a:ext cx="3024336" cy="26655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2328"/>
            <a:ext cx="3563888" cy="23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с участием родителей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6256" b="16203"/>
          <a:stretch/>
        </p:blipFill>
        <p:spPr>
          <a:xfrm>
            <a:off x="827584" y="2204864"/>
            <a:ext cx="7303577" cy="4171528"/>
          </a:xfrm>
        </p:spPr>
      </p:pic>
    </p:spTree>
    <p:extLst>
      <p:ext uri="{BB962C8B-B14F-4D97-AF65-F5344CB8AC3E}">
        <p14:creationId xmlns:p14="http://schemas.microsoft.com/office/powerpoint/2010/main" val="1267771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ПОР, ПОКА ПОЗВОНОЧНИК ГИБКИЙ – ЧЕЛОВЕК МОЛОД, НО КАК ТОЛЬКО ИСЧЕЗНЕТ ГИБКОСТЬ – ЧЕЛОВЕК СТАРЕЕТ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(ИНДИЙСКИЕ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ЙОГИ ) </a:t>
            </a:r>
          </a:p>
        </p:txBody>
      </p:sp>
    </p:spTree>
    <p:extLst>
      <p:ext uri="{BB962C8B-B14F-4D97-AF65-F5344CB8AC3E}">
        <p14:creationId xmlns:p14="http://schemas.microsoft.com/office/powerpoint/2010/main" val="136003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растяжка, специальная поза, предназначенная для увеличения и сохранения длины мышц.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СТРЕТЧИНГ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подобранные упражнения на растяжку мышц, проводимые с детьми в игровой форме. Методика игрового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на статичных растяжках мышц тела и суставно-связочного аппарата рук, ног, позвоночника, оказывающих глубокое оздоровительное воздействие на весь организм.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2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сохранение физического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гармоничное развитие ребенка. 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видам имитационных движений игрового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качеств: мышечной силы, ловкости, гибкости, выносливости;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костно-мышечной системы, повышение функциональной деятельности органов и систем организма;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качеств: внимания, памяти, воображения, умственных способностей;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качеств, коммуникабельности.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Упражнения </a:t>
            </a:r>
            <a:r>
              <a:rPr lang="ru-RU" dirty="0" err="1"/>
              <a:t>стретчинга</a:t>
            </a:r>
            <a:r>
              <a:rPr lang="ru-RU" dirty="0"/>
              <a:t> носят имитационный характер и выполняются по ходу сюжетно-ролевой игры, состоящей из взаимосвязанных игрой ситуаций, заданий, упражнений, подобранных таким образом, чтобы содействовать решению оздоровительных и развивающих задач. </a:t>
            </a:r>
            <a:endParaRPr lang="ru-RU" dirty="0" smtClean="0"/>
          </a:p>
          <a:p>
            <a:r>
              <a:rPr lang="ru-RU" dirty="0" smtClean="0"/>
              <a:t>Упражнения </a:t>
            </a:r>
            <a:r>
              <a:rPr lang="ru-RU" dirty="0" err="1" smtClean="0"/>
              <a:t>стретчинга</a:t>
            </a:r>
            <a:r>
              <a:rPr lang="ru-RU" dirty="0" smtClean="0"/>
              <a:t> с элементами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проводятся по сюжету какой – либо сказки и решают аналогичные задачи.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1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гибкости;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аппарата: профилактика плоскостопия и формирование правильной осанки;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психомоторных способностей детей, психоэнергетической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мышления, двигательной памяти, быстроты реакции, внимания.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79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ребёнок – здоровый ребёнок.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" y="1517834"/>
            <a:ext cx="955518" cy="134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79" y="1541826"/>
            <a:ext cx="14282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86" y="1541826"/>
            <a:ext cx="1590233" cy="130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71" y="1612293"/>
            <a:ext cx="1459357" cy="140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18" y="1424804"/>
            <a:ext cx="1296144" cy="166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4" y="4628955"/>
            <a:ext cx="918374" cy="21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" y="3126351"/>
            <a:ext cx="1080120" cy="14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90" y="5337742"/>
            <a:ext cx="1280600" cy="14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59" y="3022104"/>
            <a:ext cx="985902" cy="13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32" y="3087439"/>
            <a:ext cx="1547217" cy="16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07" y="1541826"/>
            <a:ext cx="1043161" cy="194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90" y="3576425"/>
            <a:ext cx="1459406" cy="16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0" y="4884055"/>
            <a:ext cx="1185919" cy="16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0" y="4807279"/>
            <a:ext cx="1268065" cy="159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19" y="3045646"/>
            <a:ext cx="1194552" cy="1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88" y="4844287"/>
            <a:ext cx="1296980" cy="15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3" y="4773946"/>
            <a:ext cx="1185862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56" y="3184240"/>
            <a:ext cx="1350961" cy="14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– это состояние полного физического, душевного и социального благополучия, а не только отсутствие физических дефектов».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924944"/>
            <a:ext cx="7427168" cy="3327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процесс дошкольной организации в широком смысле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воспитания и развития детей дошкольного возраста в режиме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здоровьеобогащения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направленный на обеспечение физического,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психического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благополучия ребенка.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1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дошкольнику возможность сохранения здоровья, сформировать у него необходимые знания, умения, навыки по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45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1991878"/>
              </p:ext>
            </p:extLst>
          </p:nvPr>
        </p:nvGraphicFramePr>
        <p:xfrm>
          <a:off x="-1476672" y="404664"/>
          <a:ext cx="1216935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46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укрепляет здоровье ребёнка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1859757"/>
            <a:ext cx="3610744" cy="8491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/>
          <a:stretch/>
        </p:blipFill>
        <p:spPr bwMode="auto">
          <a:xfrm>
            <a:off x="5004048" y="3501008"/>
            <a:ext cx="3866322" cy="31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852936"/>
            <a:ext cx="4397475" cy="2931649"/>
          </a:xfrm>
        </p:spPr>
      </p:pic>
    </p:spTree>
    <p:extLst>
      <p:ext uri="{BB962C8B-B14F-4D97-AF65-F5344CB8AC3E}">
        <p14:creationId xmlns:p14="http://schemas.microsoft.com/office/powerpoint/2010/main" val="100672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Корригирующая, ортопедическая гимнастика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12342" b="12605"/>
          <a:stretch/>
        </p:blipFill>
        <p:spPr>
          <a:xfrm>
            <a:off x="323528" y="1988840"/>
            <a:ext cx="4384409" cy="26335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4"/>
          <a:stretch/>
        </p:blipFill>
        <p:spPr>
          <a:xfrm>
            <a:off x="4572000" y="3068960"/>
            <a:ext cx="4143425" cy="3541960"/>
          </a:xfrm>
        </p:spPr>
      </p:pic>
    </p:spTree>
    <p:extLst>
      <p:ext uri="{BB962C8B-B14F-4D97-AF65-F5344CB8AC3E}">
        <p14:creationId xmlns:p14="http://schemas.microsoft.com/office/powerpoint/2010/main" val="75660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DCIM\100NIKON\DSCN5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94644" cy="4570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48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sus\Desktop\DSCN5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240360" cy="243027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29523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772816"/>
            <a:ext cx="3804333" cy="2692400"/>
          </a:xfrm>
        </p:spPr>
      </p:pic>
    </p:spTree>
    <p:extLst>
      <p:ext uri="{BB962C8B-B14F-4D97-AF65-F5344CB8AC3E}">
        <p14:creationId xmlns:p14="http://schemas.microsoft.com/office/powerpoint/2010/main" val="1857303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445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Использование здоровьесберегающих технологий в дошкольном учреждении.</vt:lpstr>
      <vt:lpstr>Здоровье ребёнка - превыше всего…  и наша задача сохранить его</vt:lpstr>
      <vt:lpstr>«Здоровье – это состояние полного физического, душевного и социального благополучия, а не только отсутствие физических дефектов».  (Всемирная организация здравоохранения) </vt:lpstr>
      <vt:lpstr>Цель здоровьесберегающих технологий </vt:lpstr>
      <vt:lpstr>Презентация PowerPoint</vt:lpstr>
      <vt:lpstr>Гимнастика укрепляет здоровье ребёнка</vt:lpstr>
      <vt:lpstr>Корригирующая, ортопедическая гимнастика</vt:lpstr>
      <vt:lpstr>Дыхательная гимнастика</vt:lpstr>
      <vt:lpstr>Пальчиковая гимнастика</vt:lpstr>
      <vt:lpstr>Гимнастика для глаз</vt:lpstr>
      <vt:lpstr>Релаксация </vt:lpstr>
      <vt:lpstr>Физкультурные занятия</vt:lpstr>
      <vt:lpstr>Подвижные и спортивные игры</vt:lpstr>
      <vt:lpstr>Хождение по массажным коврикам, самомассаж </vt:lpstr>
      <vt:lpstr>Физкультминутки, динамические паузы</vt:lpstr>
      <vt:lpstr>Самостоятельная деятельность детей</vt:lpstr>
      <vt:lpstr>Прогулки </vt:lpstr>
      <vt:lpstr>Закаливание</vt:lpstr>
      <vt:lpstr>Физкультурные праздники</vt:lpstr>
      <vt:lpstr>Физкультурные досуги</vt:lpstr>
      <vt:lpstr>Спортивные мероприятия с участием родителей</vt:lpstr>
      <vt:lpstr>Игровой стретчинг </vt:lpstr>
      <vt:lpstr> ПОНЯТИЕ СТРЕТЧИНГА </vt:lpstr>
      <vt:lpstr>Цель :</vt:lpstr>
      <vt:lpstr>СТРЕТЧИНГ ДЛЯ ДЕТЕЙ </vt:lpstr>
      <vt:lpstr>РЕЗУЛЬТАТЫ</vt:lpstr>
      <vt:lpstr>Успешный ребёнок – здоровый ребёнок.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дошкольном учреждении.</dc:title>
  <dc:creator>User</dc:creator>
  <cp:lastModifiedBy>User</cp:lastModifiedBy>
  <cp:revision>65</cp:revision>
  <dcterms:created xsi:type="dcterms:W3CDTF">2016-03-19T06:50:40Z</dcterms:created>
  <dcterms:modified xsi:type="dcterms:W3CDTF">2016-04-28T14:42:28Z</dcterms:modified>
</cp:coreProperties>
</file>