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3" r:id="rId2"/>
    <p:sldId id="264" r:id="rId3"/>
    <p:sldId id="266" r:id="rId4"/>
    <p:sldId id="261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443BF-6696-47E6-AC98-EB2357CE0F01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CE3A4-5D2B-4E2B-AFA2-10B93F526D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36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E3A4-5D2B-4E2B-AFA2-10B93F526D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E3A4-5D2B-4E2B-AFA2-10B93F526D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E3A4-5D2B-4E2B-AFA2-10B93F526D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ED1F-3317-4BE6-896F-E94B11701106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0376-B8C6-460D-A230-8C7452160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Найди ошибки в словарных словах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700809"/>
            <a:ext cx="3922597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аквариум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99592" y="2204864"/>
            <a:ext cx="417646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биаграфия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432048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309320"/>
            <a:ext cx="46754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99593" y="285293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геология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57224" y="3500438"/>
            <a:ext cx="21602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гепербола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785786" y="4429132"/>
            <a:ext cx="21602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изабражать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42910" y="52863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коверкать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58214" y="1428736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358214" y="1928802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358214" y="928670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358214" y="2714620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3786190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358214" y="3286124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358214" y="5143512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358214" y="5643578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358214" y="4643446"/>
            <a:ext cx="28575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4651 -0.0944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4743 -0.0157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50972 0.090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00" y="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29584 0.0525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1945 0.10208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27222 -0.01064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p"/>
      <p:bldP spid="7" grpId="0" build="p"/>
      <p:bldP spid="7" grpId="1" build="p"/>
      <p:bldP spid="8" grpId="0" build="p"/>
      <p:bldP spid="8" grpId="1" build="p"/>
      <p:bldP spid="12" grpId="0" build="p"/>
      <p:bldP spid="12" grpId="1" build="p"/>
      <p:bldP spid="13" grpId="0" build="p"/>
      <p:bldP spid="13" grpId="1" build="p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Удали ненужную букву, </a:t>
            </a:r>
            <a:br>
              <a:rPr lang="ru-RU" dirty="0" smtClean="0"/>
            </a:br>
            <a:r>
              <a:rPr lang="ru-RU" dirty="0" smtClean="0"/>
              <a:t>нажав на нее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71472" y="6309320"/>
            <a:ext cx="432048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309320"/>
            <a:ext cx="46754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79512" y="836712"/>
            <a:ext cx="8678768" cy="53783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/>
              <a:t>1. Море после шторма все еще дышало </a:t>
            </a:r>
            <a:r>
              <a:rPr lang="ru-RU" sz="3200" i="1" dirty="0" err="1" smtClean="0"/>
              <a:t>хол</a:t>
            </a:r>
            <a:r>
              <a:rPr lang="ru-RU" sz="3200" i="1" dirty="0" smtClean="0"/>
              <a:t>../. дом и не давало солнцу </a:t>
            </a:r>
            <a:r>
              <a:rPr lang="ru-RU" sz="3200" i="1" dirty="0" err="1" smtClean="0"/>
              <a:t>нак</a:t>
            </a:r>
            <a:r>
              <a:rPr lang="ru-RU" sz="3200" i="1" dirty="0" smtClean="0"/>
              <a:t>../.лить воздух. Когда же на солнце наплывало толстое обл../. </a:t>
            </a:r>
            <a:r>
              <a:rPr lang="ru-RU" sz="3200" i="1" dirty="0" err="1" smtClean="0"/>
              <a:t>чко</a:t>
            </a:r>
            <a:r>
              <a:rPr lang="ru-RU" sz="3200" i="1" dirty="0" smtClean="0"/>
              <a:t>, в../..терок усиливался. Тр../. пинка сначала п../..</a:t>
            </a:r>
            <a:r>
              <a:rPr lang="ru-RU" sz="3200" i="1" dirty="0" err="1" smtClean="0"/>
              <a:t>тляла</a:t>
            </a:r>
            <a:r>
              <a:rPr lang="ru-RU" sz="3200" i="1" dirty="0" smtClean="0"/>
              <a:t> среди невысоких х../..</a:t>
            </a:r>
            <a:r>
              <a:rPr lang="ru-RU" sz="3200" i="1" dirty="0" err="1" smtClean="0"/>
              <a:t>лмов</a:t>
            </a:r>
            <a:r>
              <a:rPr lang="ru-RU" sz="3200" i="1" dirty="0" smtClean="0"/>
              <a:t>, затем прямо и сильно т../..</a:t>
            </a:r>
            <a:r>
              <a:rPr lang="ru-RU" sz="3200" i="1" dirty="0" err="1" smtClean="0"/>
              <a:t>нула</a:t>
            </a:r>
            <a:r>
              <a:rPr lang="ru-RU" sz="3200" i="1" dirty="0" smtClean="0"/>
              <a:t> вверх, сквозь густой, п../..</a:t>
            </a:r>
            <a:r>
              <a:rPr lang="ru-RU" sz="3200" i="1" dirty="0" err="1" smtClean="0"/>
              <a:t>хучий</a:t>
            </a:r>
            <a:r>
              <a:rPr lang="ru-RU" sz="3200" i="1" dirty="0" smtClean="0"/>
              <a:t> ореховый лес (Наг.).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17144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17144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22145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22145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3504" y="27146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570" y="27146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34" y="321468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62" y="321468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6446" y="321468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6512" y="321468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5984" y="364331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64331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414338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8662" y="414338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464344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8662" y="464344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34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57290" y="5857892"/>
            <a:ext cx="778671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Если у Вас не более 1 буквы стало жирной, Ваша оценка </a:t>
            </a:r>
            <a:r>
              <a:rPr lang="ru-RU" dirty="0" smtClean="0">
                <a:solidFill>
                  <a:srgbClr val="FF0000"/>
                </a:solidFill>
              </a:rPr>
              <a:t>«5»</a:t>
            </a:r>
            <a:r>
              <a:rPr lang="ru-RU" dirty="0" smtClean="0"/>
              <a:t>! 1,2 буквы стали жирными – оценка </a:t>
            </a:r>
            <a:r>
              <a:rPr lang="ru-RU" dirty="0" smtClean="0">
                <a:solidFill>
                  <a:srgbClr val="FF0000"/>
                </a:solidFill>
              </a:rPr>
              <a:t>«4»</a:t>
            </a:r>
            <a:r>
              <a:rPr lang="ru-RU" dirty="0" smtClean="0"/>
              <a:t>; 3 и более букв стали жирными , Ваша оценка </a:t>
            </a:r>
            <a:r>
              <a:rPr lang="ru-RU" dirty="0" smtClean="0">
                <a:solidFill>
                  <a:srgbClr val="FF0000"/>
                </a:solidFill>
              </a:rPr>
              <a:t>«3»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1"/>
          <p:cNvSpPr txBox="1">
            <a:spLocks/>
          </p:cNvSpPr>
          <p:nvPr/>
        </p:nvSpPr>
        <p:spPr>
          <a:xfrm>
            <a:off x="0" y="1857364"/>
            <a:ext cx="8678768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Море после шторма все еще дышало холодом и не давало солнцу накалить воздух.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7910931" cy="924475"/>
          </a:xfrm>
        </p:spPr>
        <p:txBody>
          <a:bodyPr/>
          <a:lstStyle/>
          <a:p>
            <a:pPr algn="ctr"/>
            <a:r>
              <a:rPr lang="ru-RU" dirty="0" smtClean="0"/>
              <a:t>Измените предложение, заменив одно из слов деепричастием.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71472" y="6309320"/>
            <a:ext cx="432048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309320"/>
            <a:ext cx="46754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000100" y="178592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14480" y="228599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2500306"/>
            <a:ext cx="357190" cy="42862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928794" y="235743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и</a:t>
            </a:r>
            <a:endParaRPr lang="ru-RU" sz="3200" i="1" dirty="0"/>
          </a:p>
        </p:txBody>
      </p:sp>
      <p:sp>
        <p:nvSpPr>
          <p:cNvPr id="14" name="Содержимое 11"/>
          <p:cNvSpPr>
            <a:spLocks noGrp="1"/>
          </p:cNvSpPr>
          <p:nvPr>
            <p:ph idx="1"/>
          </p:nvPr>
        </p:nvSpPr>
        <p:spPr>
          <a:xfrm>
            <a:off x="6143636" y="1857364"/>
            <a:ext cx="1928826" cy="714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/>
              <a:t>дышало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43636" y="1928802"/>
            <a:ext cx="185738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дыша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414338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Symbol"/>
              </a:rPr>
              <a:t>Х ….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286380" y="407194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Symbol"/>
              </a:rPr>
              <a:t> …. Х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407194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4942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2198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,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/>
      <p:bldP spid="36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644192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427984" y="1052736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Укажите предложение с деепричастным оборотом.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4" y="1785926"/>
            <a:ext cx="2626450" cy="20984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Флотилия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, не замеченная неприятелем, приступила к высадке.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678542" y="1280205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57493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1538" y="4429132"/>
            <a:ext cx="2714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Отошедший от станции поезд резко затормозил.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071678"/>
            <a:ext cx="27770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Не </a:t>
            </a:r>
            <a:r>
              <a:rPr lang="ru-RU" sz="2400" b="1" dirty="0">
                <a:solidFill>
                  <a:schemeClr val="tx2">
                    <a:lumMod val="25000"/>
                  </a:schemeClr>
                </a:solidFill>
              </a:rPr>
              <a:t>замечая меня, лебеди плавали у берега</a:t>
            </a: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4572008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Наевшись, вороненок успокоился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35719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86810" y="6429396"/>
            <a:ext cx="35719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161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644192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427984" y="1052736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Укажите предложение с деепричастным оборотом.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4" y="1643050"/>
            <a:ext cx="2626450" cy="20984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небесам чужой отчизны - я песни родине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слагал.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678542" y="1280205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57493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100" y="4286256"/>
            <a:ext cx="2714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Надя проснулась и пошла к себе наверх легла и тотчас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уснула.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8"/>
            <a:ext cx="2786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Только мальвы, да ноготки, да крученый паныч цвели кое-где по 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дворам.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35719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86810" y="6429396"/>
            <a:ext cx="35719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4214818"/>
            <a:ext cx="2857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На этой ветке, тесно прижавшись друг к другу, сидят измокшие пчёлы.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161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644192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427984" y="1052736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Укажите предложение с деепричастным оборотом.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4" y="4214818"/>
            <a:ext cx="2626450" cy="209849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небесам чужой отчизны - я песни родине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слагал.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678542" y="1280205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53" r="16456" b="5219"/>
          <a:stretch/>
        </p:blipFill>
        <p:spPr bwMode="auto">
          <a:xfrm>
            <a:off x="457493" y="3681611"/>
            <a:ext cx="3605425" cy="3233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100" y="4143380"/>
            <a:ext cx="2714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Направо 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лежала 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равнина, такая же ровная и безграничная, как небо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8"/>
            <a:ext cx="2786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Первая моя московская осень, теплая и приветливая, стояла 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долго.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0" y="6429396"/>
            <a:ext cx="35719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86810" y="6429396"/>
            <a:ext cx="357190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4" y="1714488"/>
            <a:ext cx="2857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Заработав 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денег, мы поедем морем до </a:t>
            </a:r>
            <a:r>
              <a:rPr lang="ru-RU" sz="2400" i="1" dirty="0" err="1" smtClean="0">
                <a:solidFill>
                  <a:schemeClr val="tx2">
                    <a:lumMod val="10000"/>
                  </a:schemeClr>
                </a:solidFill>
              </a:rPr>
              <a:t>Батума</a:t>
            </a:r>
            <a:r>
              <a:rPr lang="ru-RU" sz="2400" i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161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143248"/>
            <a:ext cx="7125113" cy="924475"/>
          </a:xfrm>
        </p:spPr>
        <p:txBody>
          <a:bodyPr/>
          <a:lstStyle/>
          <a:p>
            <a:pPr algn="ctr"/>
            <a:r>
              <a:rPr lang="ru-RU" sz="4800" b="1" dirty="0" smtClean="0"/>
              <a:t>МОЛОДЦЫ!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ейерверки, салюты - Гульжиган Мухаммедовна Гайнуллин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50"/>
            <a:ext cx="6286544" cy="62865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506</TotalTime>
  <Words>307</Words>
  <Application>Microsoft Office PowerPoint</Application>
  <PresentationFormat>Экран (4:3)</PresentationFormat>
  <Paragraphs>69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Найди ошибки в словарных словах</vt:lpstr>
      <vt:lpstr>Удали ненужную букву,  нажав на нее</vt:lpstr>
      <vt:lpstr>Измените предложение, заменив одно из слов деепричастием.</vt:lpstr>
      <vt:lpstr>Укажите предложение с деепричастным оборотом. </vt:lpstr>
      <vt:lpstr>Укажите предложение с деепричастным оборотом. </vt:lpstr>
      <vt:lpstr>Укажите предложение с деепричастным оборотом.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 4  «Работа в Power Point»</dc:title>
  <dc:creator>User_06</dc:creator>
  <cp:lastModifiedBy>Елена Жигалова</cp:lastModifiedBy>
  <cp:revision>37</cp:revision>
  <dcterms:created xsi:type="dcterms:W3CDTF">2015-02-16T07:43:25Z</dcterms:created>
  <dcterms:modified xsi:type="dcterms:W3CDTF">2015-05-17T21:37:19Z</dcterms:modified>
</cp:coreProperties>
</file>