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02B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388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EF46C-8309-489E-BC78-5C405076371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4359-F0EA-4FA9-8518-50D4A7F4F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C7EA8C-440A-4070-B854-B104A75A026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172200" cy="18943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latin typeface="Mistral" pitchFamily="66" charset="0"/>
              </a:rPr>
              <a:t>ПУТЕШЕСТВИЕ ПО ГОРОДУ             ЗДОРОВЕЙСКУ</a:t>
            </a:r>
            <a:endParaRPr lang="ru-RU" sz="4800" i="1" dirty="0">
              <a:solidFill>
                <a:schemeClr val="accent4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Учитель начальных классов МОУ СОШ №1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г.Усть-Кут</a:t>
            </a:r>
          </a:p>
          <a:p>
            <a:r>
              <a:rPr lang="ru-RU" dirty="0" smtClean="0"/>
              <a:t>                           Харитонова- Ульянова           </a:t>
            </a:r>
          </a:p>
          <a:p>
            <a:r>
              <a:rPr lang="ru-RU" smtClean="0"/>
              <a:t> </a:t>
            </a:r>
            <a:r>
              <a:rPr lang="ru-RU" smtClean="0"/>
              <a:t>                       </a:t>
            </a:r>
            <a:r>
              <a:rPr lang="ru-RU" smtClean="0"/>
              <a:t>  </a:t>
            </a:r>
            <a:r>
              <a:rPr lang="ru-RU" dirty="0" smtClean="0"/>
              <a:t>Маргарита Николаевна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Картинка 13 из 164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801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Остановка «Почему нельзя?»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67 из 405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24098" y="332656"/>
            <a:ext cx="36199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Остановка</a:t>
            </a:r>
          </a:p>
          <a:p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0" descr="1536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305983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7484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Остановка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«Станем неболейками»</a:t>
            </a:r>
          </a:p>
          <a:p>
            <a:pPr algn="ctr"/>
            <a:endParaRPr lang="ru-RU" dirty="0"/>
          </a:p>
        </p:txBody>
      </p:sp>
      <p:pic>
        <p:nvPicPr>
          <p:cNvPr id="53254" name="Picture 6" descr="http://copypast.ru/uploads/posts/1308477005_denmedika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2184"/>
            <a:ext cx="2915816" cy="2915816"/>
          </a:xfrm>
          <a:prstGeom prst="rect">
            <a:avLst/>
          </a:prstGeom>
          <a:noFill/>
        </p:spPr>
      </p:pic>
      <p:pic>
        <p:nvPicPr>
          <p:cNvPr id="53256" name="Picture 8" descr="http://im5-tub-ru.yandex.net/i?id=229651023-3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3766000"/>
            <a:ext cx="2411760" cy="30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Компоненты здоровья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Движение</a:t>
            </a:r>
          </a:p>
          <a:p>
            <a:pPr>
              <a:buNone/>
            </a:pPr>
            <a:endParaRPr lang="ru-RU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19400"/>
            <a:ext cx="3114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2781300" y="23241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1124744"/>
            <a:ext cx="22445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Режим дня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4267994" y="2513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40152" y="1484784"/>
            <a:ext cx="2566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Закаливание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15000" y="22860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27212" y="4114800"/>
            <a:ext cx="3016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одежды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43600" y="3733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086600" y="2971800"/>
            <a:ext cx="16029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Чистота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2484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3528" y="3068960"/>
            <a:ext cx="17395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2057400" y="3429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133600" y="5334000"/>
            <a:ext cx="5359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Отказ от вредных привычек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839494" y="44569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04800" y="4495800"/>
            <a:ext cx="4726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Положительные эмоции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429794" y="4037806"/>
            <a:ext cx="838200" cy="23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800" y="2564904"/>
            <a:ext cx="4680520" cy="869482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К</a:t>
            </a:r>
            <a:r>
              <a:rPr lang="ru-RU" sz="8000" b="1" dirty="0">
                <a:solidFill>
                  <a:srgbClr val="00B050"/>
                </a:solidFill>
              </a:rPr>
              <a:t>О</a:t>
            </a:r>
            <a:r>
              <a:rPr lang="ru-RU" sz="8000" b="1" dirty="0">
                <a:solidFill>
                  <a:srgbClr val="000099"/>
                </a:solidFill>
              </a:rPr>
              <a:t>Н</a:t>
            </a:r>
            <a:r>
              <a:rPr lang="ru-RU" sz="8000" b="1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8000" b="1" dirty="0">
                <a:solidFill>
                  <a:srgbClr val="7030A0"/>
                </a:solidFill>
              </a:rPr>
              <a:t>Ц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3" descr="000468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4" descr="Незнайка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5013176"/>
            <a:ext cx="1000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9" descr="1534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8904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0" descr="1536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1412776"/>
            <a:ext cx="1030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1" descr="1571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257800"/>
            <a:ext cx="96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22" descr="2684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484784"/>
            <a:ext cx="10715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23" descr="1628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852936"/>
            <a:ext cx="14017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Двойная волна 15"/>
          <p:cNvSpPr/>
          <p:nvPr/>
        </p:nvSpPr>
        <p:spPr>
          <a:xfrm>
            <a:off x="785786" y="214290"/>
            <a:ext cx="8072494" cy="1285884"/>
          </a:xfrm>
          <a:prstGeom prst="doubleWav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latin typeface="Book Antiqua" pitchFamily="18" charset="0"/>
              </a:rPr>
              <a:t>город  </a:t>
            </a:r>
            <a:r>
              <a:rPr lang="ru-RU" sz="4800" b="1" dirty="0">
                <a:solidFill>
                  <a:srgbClr val="C00000"/>
                </a:solidFill>
                <a:latin typeface="Book Antiqua" pitchFamily="18" charset="0"/>
              </a:rPr>
              <a:t>ЗДОРОВЕЙСК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 </a:t>
            </a:r>
            <a:r>
              <a:rPr lang="ru-RU" sz="2400" dirty="0" smtClean="0">
                <a:solidFill>
                  <a:srgbClr val="FFFF00"/>
                </a:solidFill>
              </a:rPr>
              <a:t>«Движение – жизнь!»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12976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 </a:t>
            </a:r>
            <a:r>
              <a:rPr lang="ru-RU" sz="2400" dirty="0" smtClean="0">
                <a:solidFill>
                  <a:srgbClr val="FFFF00"/>
                </a:solidFill>
              </a:rPr>
              <a:t>«Секреты </a:t>
            </a:r>
            <a:r>
              <a:rPr lang="ru-RU" sz="2400" dirty="0" err="1" smtClean="0">
                <a:solidFill>
                  <a:srgbClr val="FFFF00"/>
                </a:solidFill>
              </a:rPr>
              <a:t>Успеваек</a:t>
            </a:r>
            <a:r>
              <a:rPr lang="ru-RU" sz="2400" dirty="0" smtClean="0">
                <a:solidFill>
                  <a:srgbClr val="FFFF00"/>
                </a:solidFill>
              </a:rPr>
              <a:t>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09120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«В гостях у доктора Чистюлькина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94928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 </a:t>
            </a:r>
            <a:r>
              <a:rPr lang="ru-RU" sz="2400" dirty="0" smtClean="0">
                <a:solidFill>
                  <a:srgbClr val="FFFF00"/>
                </a:solidFill>
              </a:rPr>
              <a:t>«Веселые </a:t>
            </a:r>
            <a:r>
              <a:rPr lang="ru-RU" sz="2400" dirty="0" err="1" smtClean="0">
                <a:solidFill>
                  <a:srgbClr val="FFFF00"/>
                </a:solidFill>
              </a:rPr>
              <a:t>поворята</a:t>
            </a:r>
            <a:r>
              <a:rPr lang="ru-RU" sz="2400" dirty="0" smtClean="0">
                <a:solidFill>
                  <a:srgbClr val="FFFF00"/>
                </a:solidFill>
              </a:rPr>
              <a:t>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55172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 </a:t>
            </a:r>
            <a:r>
              <a:rPr lang="ru-RU" sz="2400" dirty="0" smtClean="0">
                <a:solidFill>
                  <a:srgbClr val="FFFF00"/>
                </a:solidFill>
              </a:rPr>
              <a:t>«Почему нельзя?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39330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 </a:t>
            </a:r>
            <a:r>
              <a:rPr lang="ru-RU" sz="2400" dirty="0" smtClean="0">
                <a:solidFill>
                  <a:srgbClr val="FFFF00"/>
                </a:solidFill>
              </a:rPr>
              <a:t>«Улица хорошего настроения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191683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Остановка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«Станем неболейками»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259632" y="227687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619672" y="386104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711630">
            <a:off x="1835696" y="5085184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175417">
            <a:off x="5076056" y="587727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156176" y="4581128"/>
            <a:ext cx="576064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2570150">
            <a:off x="7045660" y="2851934"/>
            <a:ext cx="576064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389269" cy="704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2" descr="2684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22413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6912768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Остановка Движение – жизнь!</a:t>
            </a:r>
            <a:endParaRPr lang="ru-RU" sz="4400" b="1" i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436096" y="1484784"/>
            <a:ext cx="4104456" cy="3168352"/>
          </a:xfrm>
          <a:prstGeom prst="cloudCallout">
            <a:avLst>
              <a:gd name="adj1" fmla="val -55652"/>
              <a:gd name="adj2" fmla="val 85176"/>
            </a:avLst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420888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хочешь быть сильным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бегай!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хочешь быть красивым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бегай,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хочешь быть умным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бегай!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95 из 323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90872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00FF"/>
                </a:solidFill>
              </a:rPr>
              <a:t>Остановка «Секреты </a:t>
            </a:r>
            <a:r>
              <a:rPr lang="ru-RU" sz="4400" b="1" i="1" dirty="0" err="1" smtClean="0">
                <a:solidFill>
                  <a:srgbClr val="0000FF"/>
                </a:solidFill>
              </a:rPr>
              <a:t>успеваек</a:t>
            </a:r>
            <a:r>
              <a:rPr lang="ru-RU" sz="4400" b="1" i="1" dirty="0" smtClean="0">
                <a:solidFill>
                  <a:srgbClr val="0000FF"/>
                </a:solidFill>
              </a:rPr>
              <a:t>»</a:t>
            </a:r>
            <a:endParaRPr lang="ru-RU" sz="4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4" descr="http://forum.materinstvo.ru/uploads/1257880078/post-69932-125795958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53511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Подъем, утренний туалет, завтрак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Дорога в школу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Уроки в школе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Прогулка, подвижные игры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Обед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Самоподготовка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Прогулки, экскурсии, игры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Мероприятия: библиотеки, секции, кружки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Полдник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Свободное время. Занятия по интересам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00FF"/>
                </a:solidFill>
              </a:rPr>
              <a:t>Уход домой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328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Остановка «В гостях у доктора Чистюлькина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19" descr="153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1922512" cy="38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892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000FF"/>
                </a:solidFill>
              </a:rPr>
              <a:t>Памятка о том как правильно мыть руки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1.Закатайте рукава.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2.Намочи руки.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3.Возьми мыло и намыль руки до появления пены.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4.Потри не только ладошки, но и тыльную их сторону.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5.Смой пену.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6.Проверь, хорошо ли вымыл руки.</a:t>
            </a:r>
          </a:p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7.Вытри руки полотенцем.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8. Проверь сухо ли ты вытер руки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Остановка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«Веселые поварята»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Золотые правила питания:</a:t>
            </a:r>
            <a:br>
              <a:rPr lang="ru-RU" sz="4000" dirty="0" smtClean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ru-RU" sz="2000" b="1" i="1" dirty="0" err="1" smtClean="0"/>
              <a:t>Свежеедение</a:t>
            </a:r>
            <a:endParaRPr lang="ru-RU" sz="2000" b="1" i="1" dirty="0" smtClean="0"/>
          </a:p>
          <a:p>
            <a:r>
              <a:rPr lang="ru-RU" sz="2000" b="1" i="1" dirty="0" err="1" smtClean="0"/>
              <a:t>Сыроедение</a:t>
            </a:r>
            <a:endParaRPr lang="ru-RU" sz="2000" b="1" i="1" dirty="0" smtClean="0"/>
          </a:p>
          <a:p>
            <a:r>
              <a:rPr lang="ru-RU" sz="2000" b="1" i="1" dirty="0" smtClean="0"/>
              <a:t>Разнообразие</a:t>
            </a:r>
          </a:p>
          <a:p>
            <a:r>
              <a:rPr lang="ru-RU" sz="2000" b="1" i="1" dirty="0" smtClean="0"/>
              <a:t>Чередование продуктов</a:t>
            </a:r>
          </a:p>
          <a:p>
            <a:r>
              <a:rPr lang="ru-RU" sz="2000" b="1" i="1" dirty="0" smtClean="0"/>
              <a:t>Сезонность питания</a:t>
            </a:r>
          </a:p>
          <a:p>
            <a:r>
              <a:rPr lang="ru-RU" sz="2000" b="1" i="1" dirty="0" smtClean="0"/>
              <a:t>Ограничение в питании</a:t>
            </a:r>
          </a:p>
          <a:p>
            <a:r>
              <a:rPr lang="ru-RU" sz="2000" b="1" i="1" dirty="0" smtClean="0"/>
              <a:t>Получение удовольствия от пищи</a:t>
            </a:r>
          </a:p>
          <a:p>
            <a:r>
              <a:rPr lang="ru-RU" sz="2000" b="1" i="1" dirty="0" smtClean="0"/>
              <a:t>Сочетание продуктов</a:t>
            </a:r>
            <a:endParaRPr lang="ru-RU" sz="2000" b="1" i="1" dirty="0"/>
          </a:p>
        </p:txBody>
      </p:sp>
      <p:pic>
        <p:nvPicPr>
          <p:cNvPr id="72709" name="Picture 5" descr="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1514475" cy="1276350"/>
          </a:xfrm>
          <a:prstGeom prst="rect">
            <a:avLst/>
          </a:prstGeom>
          <a:noFill/>
        </p:spPr>
      </p:pic>
      <p:pic>
        <p:nvPicPr>
          <p:cNvPr id="72710" name="Picture 6" descr="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1546225" cy="2017712"/>
          </a:xfrm>
          <a:prstGeom prst="rect">
            <a:avLst/>
          </a:prstGeom>
          <a:noFill/>
        </p:spPr>
      </p:pic>
      <p:pic>
        <p:nvPicPr>
          <p:cNvPr id="72711" name="Picture 7" descr="7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941168"/>
            <a:ext cx="1439863" cy="1439862"/>
          </a:xfrm>
          <a:prstGeom prst="rect">
            <a:avLst/>
          </a:prstGeom>
          <a:noFill/>
        </p:spPr>
      </p:pic>
      <p:pic>
        <p:nvPicPr>
          <p:cNvPr id="72712" name="Picture 8" descr="3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93096"/>
            <a:ext cx="1079500" cy="1404938"/>
          </a:xfrm>
          <a:prstGeom prst="rect">
            <a:avLst/>
          </a:prstGeom>
          <a:noFill/>
        </p:spPr>
      </p:pic>
      <p:pic>
        <p:nvPicPr>
          <p:cNvPr id="72713" name="Picture 9" descr="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1355725" cy="1885950"/>
          </a:xfrm>
          <a:prstGeom prst="rect">
            <a:avLst/>
          </a:prstGeom>
          <a:noFill/>
        </p:spPr>
      </p:pic>
      <p:pic>
        <p:nvPicPr>
          <p:cNvPr id="12" name="Рисунок 21" descr="1571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052736"/>
            <a:ext cx="1440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252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ПУТЕШЕСТВИЕ ПО ГОРОДУ             ЗДОРОВЕЙСКУ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Золотые правила питания: </vt:lpstr>
      <vt:lpstr>Слайд 10</vt:lpstr>
      <vt:lpstr>Слайд 11</vt:lpstr>
      <vt:lpstr>Слайд 12</vt:lpstr>
      <vt:lpstr>Компоненты здоровья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ГОРОДУ ЗДОРОВЕЙСКУ</dc:title>
  <cp:lastModifiedBy>Павел</cp:lastModifiedBy>
  <cp:revision>25</cp:revision>
  <dcterms:modified xsi:type="dcterms:W3CDTF">2014-12-03T11:46:24Z</dcterms:modified>
</cp:coreProperties>
</file>