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F914-7DA8-4DCA-A205-A555AC317D1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20AD-5722-4E9A-A0ED-5A080BB06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914-7DA8-4DCA-A205-A555AC317D1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520AD-5722-4E9A-A0ED-5A080BB06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1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5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77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41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09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42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96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11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53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40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68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451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8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56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234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83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5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233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604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69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54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200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99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885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94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613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80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12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995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96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183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1</cp:revision>
  <dcterms:created xsi:type="dcterms:W3CDTF">2020-04-04T16:11:22Z</dcterms:created>
  <dcterms:modified xsi:type="dcterms:W3CDTF">2020-04-04T16:11:22Z</dcterms:modified>
</cp:coreProperties>
</file>