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83" r:id="rId2"/>
    <p:sldId id="256" r:id="rId3"/>
    <p:sldId id="257" r:id="rId4"/>
    <p:sldId id="258" r:id="rId5"/>
    <p:sldId id="259" r:id="rId6"/>
    <p:sldId id="265" r:id="rId7"/>
    <p:sldId id="260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78" r:id="rId21"/>
    <p:sldId id="276" r:id="rId22"/>
    <p:sldId id="277" r:id="rId23"/>
    <p:sldId id="280" r:id="rId24"/>
    <p:sldId id="279" r:id="rId25"/>
    <p:sldId id="281" r:id="rId26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674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91"/>
          </a:xfrm>
          <a:prstGeom prst="rect">
            <a:avLst/>
          </a:prstGeom>
        </p:spPr>
        <p:txBody>
          <a:bodyPr vert="horz" lIns="92126" tIns="46063" rIns="92126" bIns="4606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491"/>
          </a:xfrm>
          <a:prstGeom prst="rect">
            <a:avLst/>
          </a:prstGeom>
        </p:spPr>
        <p:txBody>
          <a:bodyPr vert="horz" lIns="92126" tIns="46063" rIns="92126" bIns="46063" rtlCol="0"/>
          <a:lstStyle>
            <a:lvl1pPr algn="r">
              <a:defRPr sz="1200"/>
            </a:lvl1pPr>
          </a:lstStyle>
          <a:p>
            <a:fld id="{DD6979F1-7AC0-4F52-B6BA-F8D0C708BB82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26" tIns="46063" rIns="92126" bIns="4606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662"/>
            <a:ext cx="5438140" cy="4468416"/>
          </a:xfrm>
          <a:prstGeom prst="rect">
            <a:avLst/>
          </a:prstGeom>
        </p:spPr>
        <p:txBody>
          <a:bodyPr vert="horz" lIns="92126" tIns="46063" rIns="92126" bIns="4606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5660" cy="496491"/>
          </a:xfrm>
          <a:prstGeom prst="rect">
            <a:avLst/>
          </a:prstGeom>
        </p:spPr>
        <p:txBody>
          <a:bodyPr vert="horz" lIns="92126" tIns="46063" rIns="92126" bIns="4606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31599"/>
            <a:ext cx="2945660" cy="496491"/>
          </a:xfrm>
          <a:prstGeom prst="rect">
            <a:avLst/>
          </a:prstGeom>
        </p:spPr>
        <p:txBody>
          <a:bodyPr vert="horz" lIns="92126" tIns="46063" rIns="92126" bIns="46063" rtlCol="0" anchor="b"/>
          <a:lstStyle>
            <a:lvl1pPr algn="r">
              <a:defRPr sz="1200"/>
            </a:lvl1pPr>
          </a:lstStyle>
          <a:p>
            <a:fld id="{A30AF5F5-EF23-458A-83C4-35718EC91F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622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AF5F5-EF23-458A-83C4-35718EC91F52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5280-5E35-4B63-AC37-5C8989B4A75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B260D-7C5D-4F88-A53D-2356CAE003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5280-5E35-4B63-AC37-5C8989B4A75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B260D-7C5D-4F88-A53D-2356CAE003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5280-5E35-4B63-AC37-5C8989B4A75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B260D-7C5D-4F88-A53D-2356CAE003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5280-5E35-4B63-AC37-5C8989B4A75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B260D-7C5D-4F88-A53D-2356CAE003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5280-5E35-4B63-AC37-5C8989B4A75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B260D-7C5D-4F88-A53D-2356CAE003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5280-5E35-4B63-AC37-5C8989B4A75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B260D-7C5D-4F88-A53D-2356CAE003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5280-5E35-4B63-AC37-5C8989B4A75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B260D-7C5D-4F88-A53D-2356CAE003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5280-5E35-4B63-AC37-5C8989B4A75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B260D-7C5D-4F88-A53D-2356CAE003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5280-5E35-4B63-AC37-5C8989B4A75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B260D-7C5D-4F88-A53D-2356CAE003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5280-5E35-4B63-AC37-5C8989B4A75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B260D-7C5D-4F88-A53D-2356CAE003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05280-5E35-4B63-AC37-5C8989B4A75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B260D-7C5D-4F88-A53D-2356CAE003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05280-5E35-4B63-AC37-5C8989B4A75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B260D-7C5D-4F88-A53D-2356CAE003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52985"/>
            <a:ext cx="4176464" cy="500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43780" y="260648"/>
            <a:ext cx="320940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2а класс</a:t>
            </a:r>
            <a:endParaRPr lang="ru-RU" sz="6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4902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Учитель\Desktop\фон для папки кадеты\17431083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530"/>
            <a:ext cx="9144000" cy="6852470"/>
          </a:xfrm>
          <a:prstGeom prst="rect">
            <a:avLst/>
          </a:prstGeom>
          <a:noFill/>
        </p:spPr>
      </p:pic>
      <p:pic>
        <p:nvPicPr>
          <p:cNvPr id="3074" name="Picture 2" descr="C:\Users\Учитель\Desktop\IMG_19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6" y="928671"/>
            <a:ext cx="6000790" cy="4500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57225" y="1000108"/>
            <a:ext cx="7429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- </a:t>
            </a:r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кадеты второго класса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786842" cy="1417638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122" name="Скругленный прямоугольник 3"/>
          <p:cNvSpPr>
            <a:spLocks noChangeArrowheads="1"/>
          </p:cNvSpPr>
          <p:nvPr/>
        </p:nvSpPr>
        <p:spPr bwMode="auto">
          <a:xfrm>
            <a:off x="857224" y="1214422"/>
            <a:ext cx="7358114" cy="471488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 descr="C:\Users\Учитель\Desktop\участвуем на различных конкурсах\IMG_49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857231"/>
            <a:ext cx="7286676" cy="546500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0034" y="214290"/>
            <a:ext cx="8049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Художественная самодеятельность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14291"/>
            <a:ext cx="2286000" cy="1071570"/>
          </a:xfrm>
          <a:prstGeom prst="rect">
            <a:avLst/>
          </a:prstGeom>
        </p:spPr>
      </p:pic>
      <p:pic>
        <p:nvPicPr>
          <p:cNvPr id="7170" name="Picture 2" descr="C:\Users\Учитель\Desktop\участвуем на различных конкурсах\IMG_5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3" y="285728"/>
            <a:ext cx="8643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Весело лепим снежные фигуры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Скругленный прямоугольник 3"/>
          <p:cNvSpPr>
            <a:spLocks noChangeArrowheads="1"/>
          </p:cNvSpPr>
          <p:nvPr/>
        </p:nvSpPr>
        <p:spPr bwMode="auto">
          <a:xfrm>
            <a:off x="857224" y="1214422"/>
            <a:ext cx="7358114" cy="471488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C:\Users\Учитель\Desktop\участвуем на различных конкурсах\IMG_5534.JPG"/>
          <p:cNvPicPr>
            <a:picLocks noChangeAspect="1" noChangeArrowheads="1"/>
          </p:cNvPicPr>
          <p:nvPr/>
        </p:nvPicPr>
        <p:blipFill rotWithShape="1">
          <a:blip r:embed="rId3" cstate="print"/>
          <a:srcRect t="19502"/>
          <a:stretch/>
        </p:blipFill>
        <p:spPr bwMode="auto">
          <a:xfrm>
            <a:off x="857225" y="1052736"/>
            <a:ext cx="7500990" cy="4876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179512" y="357166"/>
            <a:ext cx="9148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Районный конкурс 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патриотической песни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Учитель\Desktop\кадет\фон для папки кадеты\1335947527_9_may_frames_2-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1687"/>
          </a:xfrm>
          <a:prstGeom prst="rect">
            <a:avLst/>
          </a:prstGeom>
          <a:noFill/>
        </p:spPr>
      </p:pic>
      <p:pic>
        <p:nvPicPr>
          <p:cNvPr id="8195" name="Picture 3" descr="D:\миляш\музыка\начальная школа\2 класс\фото класса\1 класс\1а фото\9 мая\IMG_59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8424618" cy="6263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643042" y="714357"/>
            <a:ext cx="621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на параде 9 мая!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218" name="Picture 2" descr="C:\Users\Учитель\Desktop\IMG_54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1123" y="621051"/>
            <a:ext cx="7500990" cy="5625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214414" y="1"/>
            <a:ext cx="6431146" cy="1015664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помним вас!</a:t>
            </a:r>
            <a:endParaRPr lang="ru-RU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3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C:\Users\Учитель\Desktop\пппп\IMG_73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857232"/>
            <a:ext cx="7786742" cy="5572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42" name="Picture 2" descr="C:\Users\Учитель\Desktop\Новая папка\посещение музе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10744"/>
            <a:ext cx="7858180" cy="5893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C:\Users\Учитель\Desktop\пппп\IMG_73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14290"/>
            <a:ext cx="7786741" cy="6215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Учитель\Desktop\кадет\фон для папки кадеты\95132628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7" name="Picture 3" descr="C:\Users\Учитель\Desktop\Новая папка\новый го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61940"/>
            <a:ext cx="8001056" cy="62865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2910" y="214290"/>
            <a:ext cx="80724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Встречаем новый 2016 год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Учитель\Desktop\фон для папки кадеты\510487_patrioticheskoe-vospitanie-f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86050" y="928670"/>
            <a:ext cx="51435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Воспитание патриотизма- это неустанная работа по созданию у школьников чувства гордости за свою Родину и свой народ, уважение к его великим свершениям и достойным страницам прошлого.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Учитель\Desktop\кадет\фон для папки кадеты\497293_dlya-oformleniya-prezentac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4339" name="Picture 3" descr="C:\Users\Учитель\Desktop\мы юные читатели\IMG_57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785794"/>
            <a:ext cx="6929486" cy="51971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00166" y="428604"/>
            <a:ext cx="6302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Мы- юные читатели!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Учитель\Desktop\кадет\фон для папки кадеты\95132628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2291" name="Picture 3" descr="C:\Users\Учитель\Desktop\Новая папка\у ёл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"/>
            <a:ext cx="6286544" cy="4869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Учитель\Desktop\кадет\фон для папки кадеты\152814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5" name="Picture 3" descr="C:\Users\Учитель\Desktop\Новая папка\на урок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428604"/>
            <a:ext cx="6858048" cy="4643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C:\Users\Учитель\Desktop\пппп\IMG_73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536" y="1199019"/>
            <a:ext cx="6888907" cy="510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42910" y="183356"/>
            <a:ext cx="8001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районном музее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Учитель\Desktop\кадет\фон для папки кадеты\1528148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662" y="0"/>
            <a:ext cx="9161977" cy="6871483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36904" cy="593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72282" y="620688"/>
            <a:ext cx="6671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Работа с родителями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58346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C:\Users\Учитель\Desktop\пппп\0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313060"/>
            <a:ext cx="6808270" cy="4834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/>
          <p:cNvSpPr txBox="1"/>
          <p:nvPr/>
        </p:nvSpPr>
        <p:spPr>
          <a:xfrm>
            <a:off x="214282" y="285728"/>
            <a:ext cx="8429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Встреча с 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курсантом 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военного училища 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младшим лейтенантом </a:t>
            </a:r>
            <a:r>
              <a:rPr lang="ru-RU" sz="2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Гайнуллиным</a:t>
            </a: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Денисом 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Учитель\Desktop\фон для папки кадеты\17431083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74717" y="1772816"/>
            <a:ext cx="77867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Название </a:t>
            </a:r>
            <a:r>
              <a:rPr lang="ru-RU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отряда: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Бравые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кадеты</a:t>
            </a:r>
          </a:p>
          <a:p>
            <a:r>
              <a:rPr lang="ru-RU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Девиз: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Кадет учись, дерзай и побеждай!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Ты-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кадет!</a:t>
            </a: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Кадет- это здорово!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Кадет- это класс!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Всему научимся - мы класс!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Учитель\Desktop\фон для папки кадеты\1002846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574" y="0"/>
            <a:ext cx="914857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85786" y="500042"/>
            <a:ext cx="7572428" cy="57861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Песня:</a:t>
            </a: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Бравые солдаты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Бравые солдаты с песнями идут,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 мальчишки следом радостно бегут.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Эх! Левой! Левой! С песнями идут,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 мальчишки следом радостно бегут.</a:t>
            </a:r>
          </a:p>
          <a:p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Хочется мальчишкам в армии служить,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Хочется мальчишкам подвиг совершить.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Эх! Левой! Левой! В армии служить,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Хочется мальчишкам подвиг совершить.</a:t>
            </a:r>
          </a:p>
          <a:p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Храбрые мальчишки, нечего тужить,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армию пойдёте тоже вы служить.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Эх! Левой! Левой! Нечего тужить,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армию пойдёте тоже вы служить.</a:t>
            </a:r>
          </a:p>
          <a:p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Будете границы зорко охранять,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Будете на страже Родины стоять!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Эх! Левой! Левой! Зорко охранять,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Будете на страже Родины стоять!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081" name="Picture 9" descr="C:\Users\Учитель\Desktop\фон для папки кадеты\17442983-Toy-Soldier-Stock-Pho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214422"/>
            <a:ext cx="3000396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Учитель\Desktop\фон для папки кадеты\378022_fon-dlya-prezentacii-patriotiz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9680" y="0"/>
            <a:ext cx="916368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3108" y="2071678"/>
            <a:ext cx="52718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Родине служи,</a:t>
            </a:r>
          </a:p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 всеми дружи.</a:t>
            </a:r>
          </a:p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Младшим помогай</a:t>
            </a:r>
          </a:p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Старших уважай.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Учитель\Desktop\встреча с интересными людьми\IMG_26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78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28662" y="214290"/>
            <a:ext cx="7858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Встреча с воинами- интернационалистами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C:\Users\Учитель\Desktop\фон для папки кадеты\image003_2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Учитель\Desktop\Фото с классом миляуш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571480"/>
            <a:ext cx="8143932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Учитель\Desktop\фон для папки кадеты\открытка-картинка-с-23-февраля-мужчинам-коллегам-скачать-бесплатно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4562" t="1873" r="2632" b="28888"/>
          <a:stretch/>
        </p:blipFill>
        <p:spPr bwMode="auto">
          <a:xfrm>
            <a:off x="251520" y="188639"/>
            <a:ext cx="8630289" cy="64442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Учитель\Desktop\встреча с интересными людьми\IMG_5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642910" y="214290"/>
            <a:ext cx="8207020" cy="11079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Встреча с куратором</a:t>
            </a:r>
            <a:endParaRPr lang="ru-RU" sz="6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214</TotalTime>
  <Words>136</Words>
  <Application>Microsoft Office PowerPoint</Application>
  <PresentationFormat>Экран (4:3)</PresentationFormat>
  <Paragraphs>33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Данисовна</cp:lastModifiedBy>
  <cp:revision>27</cp:revision>
  <cp:lastPrinted>2017-02-02T10:40:14Z</cp:lastPrinted>
  <dcterms:created xsi:type="dcterms:W3CDTF">2017-01-29T17:23:52Z</dcterms:created>
  <dcterms:modified xsi:type="dcterms:W3CDTF">2017-02-02T10:51:12Z</dcterms:modified>
</cp:coreProperties>
</file>