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Агния </a:t>
            </a:r>
            <a:r>
              <a:rPr lang="ru-RU" sz="3200" dirty="0" err="1" smtClean="0"/>
              <a:t>Барто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6141" y="5013176"/>
            <a:ext cx="6336704" cy="1440160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</a:rPr>
              <a:t>Резиновая Зина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3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Купили в магазине</a:t>
            </a:r>
            <a:br>
              <a:rPr lang="ru-RU" dirty="0" smtClean="0"/>
            </a:br>
            <a:r>
              <a:rPr lang="ru-RU" dirty="0" smtClean="0"/>
              <a:t>Резиновую Зину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507920" cy="4525963"/>
          </a:xfrm>
        </p:spPr>
      </p:pic>
      <p:pic>
        <p:nvPicPr>
          <p:cNvPr id="1028" name="Picture 4" descr="\\192.168.7.1\общая папка стейк\Касса\Лешуковой\в магазине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365104"/>
            <a:ext cx="916536" cy="14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7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Резиновую Зину</a:t>
            </a:r>
            <a:br>
              <a:rPr lang="ru-RU" dirty="0" smtClean="0"/>
            </a:br>
            <a:r>
              <a:rPr lang="ru-RU" dirty="0" smtClean="0"/>
              <a:t>В корзинке принесли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228389" cy="4525963"/>
          </a:xfrm>
        </p:spPr>
      </p:pic>
      <p:pic>
        <p:nvPicPr>
          <p:cNvPr id="2050" name="Picture 2" descr="\\192.168.7.1\общая папка стейк\Касса\Лешуковой\корзинк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1544136" cy="257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192.168.7.1\общая папка стейк\Касса\Лешуковой\Анимация\светофор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783516" cy="9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Она была разиней, </a:t>
            </a:r>
            <a:br>
              <a:rPr lang="ru-RU" dirty="0" smtClean="0"/>
            </a:br>
            <a:r>
              <a:rPr lang="ru-RU" dirty="0" smtClean="0"/>
              <a:t>Резиновая Зина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840760" cy="4151816"/>
          </a:xfrm>
        </p:spPr>
      </p:pic>
      <p:pic>
        <p:nvPicPr>
          <p:cNvPr id="3074" name="Picture 2" descr="\\192.168.7.1\общая папка стейк\Касса\Лешуковой\разиня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29" y="3789040"/>
            <a:ext cx="181460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192.168.7.1\общая папка стейк\Касса\Лешуковой\Анимация\мячик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59" y="2780928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3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Упала из корзины</a:t>
            </a:r>
            <a:br>
              <a:rPr lang="ru-RU" dirty="0" smtClean="0"/>
            </a:br>
            <a:r>
              <a:rPr lang="ru-RU" dirty="0" smtClean="0"/>
              <a:t>Измазалась в грязи.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56792"/>
            <a:ext cx="4824536" cy="4824536"/>
          </a:xfrm>
        </p:spPr>
      </p:pic>
      <p:pic>
        <p:nvPicPr>
          <p:cNvPr id="4098" name="Picture 2" descr="\\192.168.7.1\общая папка стейк\Касса\Лешуковой\Анимация\Грязи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35" y="4941168"/>
            <a:ext cx="26768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92.168.7.1\общая папка стейк\Касса\Лешуковой\Анимация\humminglov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4843"/>
            <a:ext cx="12096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2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Мы вымоем</a:t>
            </a:r>
            <a:r>
              <a:rPr lang="en-US" dirty="0" smtClean="0"/>
              <a:t> </a:t>
            </a:r>
            <a:r>
              <a:rPr lang="ru-RU" dirty="0" smtClean="0"/>
              <a:t>в бензине</a:t>
            </a:r>
            <a:br>
              <a:rPr lang="ru-RU" dirty="0" smtClean="0"/>
            </a:br>
            <a:r>
              <a:rPr lang="ru-RU" dirty="0" smtClean="0"/>
              <a:t>Резиновую Зину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6975673" cy="3826461"/>
          </a:xfrm>
        </p:spPr>
      </p:pic>
      <p:pic>
        <p:nvPicPr>
          <p:cNvPr id="5123" name="Picture 3" descr="\\192.168.7.1\общая папка стейк\Касса\Лешуковой\Анимация\5226755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65104"/>
            <a:ext cx="952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9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Мы вымоем в бензине</a:t>
            </a:r>
            <a:br>
              <a:rPr lang="ru-RU" dirty="0" smtClean="0"/>
            </a:br>
            <a:r>
              <a:rPr lang="ru-RU" dirty="0" smtClean="0"/>
              <a:t>И пальцем погрозим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8840"/>
            <a:ext cx="4459052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345492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Не будь такой разиней</a:t>
            </a:r>
            <a:br>
              <a:rPr lang="ru-RU" dirty="0" smtClean="0"/>
            </a:br>
            <a:r>
              <a:rPr lang="ru-RU" dirty="0" smtClean="0"/>
              <a:t>Резиновая Зина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12776"/>
            <a:ext cx="4437218" cy="4525963"/>
          </a:xfrm>
        </p:spPr>
      </p:pic>
    </p:spTree>
    <p:extLst>
      <p:ext uri="{BB962C8B-B14F-4D97-AF65-F5344CB8AC3E}">
        <p14:creationId xmlns:p14="http://schemas.microsoft.com/office/powerpoint/2010/main" val="318518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А то отправим Зину </a:t>
            </a:r>
            <a:br>
              <a:rPr lang="ru-RU" dirty="0" smtClean="0"/>
            </a:br>
            <a:r>
              <a:rPr lang="ru-RU" dirty="0" smtClean="0"/>
              <a:t>Обратно в магазин.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3060154" cy="3645183"/>
          </a:xfrm>
        </p:spPr>
      </p:pic>
    </p:spTree>
    <p:extLst>
      <p:ext uri="{BB962C8B-B14F-4D97-AF65-F5344CB8AC3E}">
        <p14:creationId xmlns:p14="http://schemas.microsoft.com/office/powerpoint/2010/main" val="335443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3"/>
    </mc:Choice>
    <mc:Fallback>
      <p:transition advTm="387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Агния Барто</vt:lpstr>
      <vt:lpstr>Купили в магазине Резиновую Зину</vt:lpstr>
      <vt:lpstr>Резиновую Зину В корзинке принесли</vt:lpstr>
      <vt:lpstr>Она была разиней,  Резиновая Зина</vt:lpstr>
      <vt:lpstr>Упала из корзины Измазалась в грязи.</vt:lpstr>
      <vt:lpstr>Мы вымоем в бензине Резиновую Зину</vt:lpstr>
      <vt:lpstr>Мы вымоем в бензине И пальцем погрозим</vt:lpstr>
      <vt:lpstr>Не будь такой разиней Резиновая Зина</vt:lpstr>
      <vt:lpstr>А то отправим Зину  Обратно в магазин.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Агния Барто</dc:title>
  <dc:creator>Барменеджер Стейк</dc:creator>
  <cp:lastModifiedBy>Барменеджер Стейк</cp:lastModifiedBy>
  <cp:revision>7</cp:revision>
  <dcterms:created xsi:type="dcterms:W3CDTF">2017-12-08T17:37:34Z</dcterms:created>
  <dcterms:modified xsi:type="dcterms:W3CDTF">2017-12-08T19:03:27Z</dcterms:modified>
</cp:coreProperties>
</file>