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8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582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6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42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0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0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0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5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695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0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55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2F1F4-FDD5-4802-92E4-6D0A92C6D062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28177-719B-47CF-A00B-ADB1C7215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08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r="2720" b="24167"/>
          <a:stretch/>
        </p:blipFill>
        <p:spPr>
          <a:xfrm>
            <a:off x="150024" y="118392"/>
            <a:ext cx="5230950" cy="6410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650999"/>
            <a:ext cx="10218821" cy="2606675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Шарль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Камиль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Сен-Санс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1835 – 1921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414837"/>
            <a:ext cx="9848850" cy="1857376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композитор, </a:t>
            </a:r>
          </a:p>
          <a:p>
            <a:pPr algn="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пианист, дирижёр, писатель, педагог.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00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3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«Птичник»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31" y="1392488"/>
            <a:ext cx="7909337" cy="527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9029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«Финал цирка карнавал животных»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58" y="1690688"/>
            <a:ext cx="6656672" cy="498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045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491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«Королевские львы»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317" y="1468490"/>
            <a:ext cx="6959366" cy="521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46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548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«Аквариум»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75" y="1380611"/>
            <a:ext cx="7103443" cy="532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30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0795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«Кенгуру»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46" y="1488740"/>
            <a:ext cx="7805907" cy="5210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902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379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«Куры и петухи»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862" y="1456013"/>
            <a:ext cx="8389072" cy="524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818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623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«Лебедь»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64" y="1421362"/>
            <a:ext cx="7738425" cy="519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22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6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«Персонаж с длинными ушами»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19" y="1402113"/>
            <a:ext cx="7863562" cy="524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060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829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«Слон»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17" y="1349533"/>
            <a:ext cx="7094365" cy="532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895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2669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«Кукушка в глубине леса»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197" y="1469490"/>
            <a:ext cx="7085100" cy="526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9857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55</Words>
  <Application>Microsoft Office PowerPoint</Application>
  <PresentationFormat>Широкоэкранный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                   Шарль                      Камиль Сен-Санс                     1835 – 1921 </vt:lpstr>
      <vt:lpstr>«Королевские львы»</vt:lpstr>
      <vt:lpstr>«Аквариум»</vt:lpstr>
      <vt:lpstr>«Кенгуру»</vt:lpstr>
      <vt:lpstr>«Куры и петухи»</vt:lpstr>
      <vt:lpstr>«Лебедь»</vt:lpstr>
      <vt:lpstr>«Персонаж с длинными ушами»</vt:lpstr>
      <vt:lpstr>«Слон»</vt:lpstr>
      <vt:lpstr>«Кукушка в глубине леса»</vt:lpstr>
      <vt:lpstr>«Птичник»</vt:lpstr>
      <vt:lpstr>«Финал цирка карнавал животных»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27</cp:revision>
  <dcterms:created xsi:type="dcterms:W3CDTF">2020-10-08T06:27:07Z</dcterms:created>
  <dcterms:modified xsi:type="dcterms:W3CDTF">2020-10-08T09:31:17Z</dcterms:modified>
</cp:coreProperties>
</file>