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9" autoAdjust="0"/>
    <p:restoredTop sz="90929"/>
  </p:normalViewPr>
  <p:slideViewPr>
    <p:cSldViewPr>
      <p:cViewPr varScale="1">
        <p:scale>
          <a:sx n="88" d="100"/>
          <a:sy n="88" d="100"/>
        </p:scale>
        <p:origin x="-2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90E07-7173-4D61-B92F-FA2C164814F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DD5AB-31BF-44A6-A0A3-62FA78EC3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74695-051F-4A23-986C-C95BB6B3EE5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0F020-F158-4D9B-B080-073B65C25E9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BB21-EE2A-4495-AAA2-E44B2BF0951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49B9E-05D9-4C09-AEFC-CF717721A1A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0D317-26BD-43FA-9CEB-B2209F62849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CC14D-BF44-4357-98D3-25CAA28D418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A4EB3-9FFE-4147-9657-DE3C179BD3B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A04AE-CADE-47F9-88B4-482204E3DC9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02C51-B611-4B2B-9E78-7AFFA6A902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09AD-8B83-41F4-9A76-CF565215802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836CA-3AA6-468B-990C-7C5A3BBEA2B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AE112D-86C4-4ACC-ABE6-8B2D346746D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wmf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9.wmf"/><Relationship Id="rId5" Type="http://schemas.openxmlformats.org/officeDocument/2006/relationships/image" Target="../media/image4.wmf"/><Relationship Id="rId10" Type="http://schemas.openxmlformats.org/officeDocument/2006/relationships/image" Target="../media/image8.wmf"/><Relationship Id="rId4" Type="http://schemas.openxmlformats.org/officeDocument/2006/relationships/image" Target="../media/image3.wmf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4" Type="http://schemas.openxmlformats.org/officeDocument/2006/relationships/audio" Target="../media/audio3.wav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2.wmf"/><Relationship Id="rId7" Type="http://schemas.openxmlformats.org/officeDocument/2006/relationships/image" Target="../media/image32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audio" Target="../media/audio2.wav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Звуки [Л] и [Л']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44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Покажи все буквы Л.</a:t>
            </a:r>
            <a:endParaRPr kumimoji="1" lang="ru-RU" sz="4400" b="1" i="0" u="none" strike="noStrike" kern="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Управляющая кнопка: настраиваемая 2">
            <a:hlinkClick r:id="" action="ppaction://noaction" highlightClick="1">
              <a:snd r:embed="rId2" name="chimes.wav"/>
            </a:hlinkClick>
          </p:cNvPr>
          <p:cNvSpPr/>
          <p:nvPr/>
        </p:nvSpPr>
        <p:spPr bwMode="auto">
          <a:xfrm>
            <a:off x="928662" y="5286388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Л</a:t>
            </a:r>
          </a:p>
        </p:txBody>
      </p:sp>
      <p:sp>
        <p:nvSpPr>
          <p:cNvPr id="4" name="Управляющая кнопка: настраиваемая 3">
            <a:hlinkClick r:id="" action="ppaction://noaction" highlightClick="1">
              <a:snd r:embed="rId2" name="chimes.wav"/>
            </a:hlinkClick>
          </p:cNvPr>
          <p:cNvSpPr/>
          <p:nvPr/>
        </p:nvSpPr>
        <p:spPr bwMode="auto">
          <a:xfrm>
            <a:off x="2143108" y="2143116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Л</a:t>
            </a:r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2" name="chimes.wav"/>
            </a:hlinkClick>
          </p:cNvPr>
          <p:cNvSpPr/>
          <p:nvPr/>
        </p:nvSpPr>
        <p:spPr bwMode="auto">
          <a:xfrm>
            <a:off x="5786446" y="1071546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Л</a:t>
            </a:r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chimes.wav"/>
            </a:hlinkClick>
          </p:cNvPr>
          <p:cNvSpPr/>
          <p:nvPr/>
        </p:nvSpPr>
        <p:spPr bwMode="auto">
          <a:xfrm>
            <a:off x="2143108" y="4214818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Л</a:t>
            </a:r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2" name="chimes.wav"/>
            </a:hlinkClick>
          </p:cNvPr>
          <p:cNvSpPr/>
          <p:nvPr/>
        </p:nvSpPr>
        <p:spPr bwMode="auto">
          <a:xfrm>
            <a:off x="3357554" y="5286388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Л</a:t>
            </a:r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2" name="chimes.wav"/>
            </a:hlinkClick>
          </p:cNvPr>
          <p:cNvSpPr/>
          <p:nvPr/>
        </p:nvSpPr>
        <p:spPr bwMode="auto">
          <a:xfrm>
            <a:off x="7000892" y="4286256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Л</a:t>
            </a:r>
          </a:p>
        </p:txBody>
      </p:sp>
      <p:sp>
        <p:nvSpPr>
          <p:cNvPr id="9" name="Управляющая кнопка: настраиваемая 8">
            <a:hlinkClick r:id="" action="ppaction://noaction" highlightClick="1">
              <a:snd r:embed="rId2" name="chimes.wav"/>
            </a:hlinkClick>
          </p:cNvPr>
          <p:cNvSpPr/>
          <p:nvPr/>
        </p:nvSpPr>
        <p:spPr bwMode="auto">
          <a:xfrm>
            <a:off x="7000892" y="2143116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 smtClean="0"/>
              <a:t>Сколько букв Л ты нашел? Покажи.</a:t>
            </a:r>
            <a:endParaRPr lang="ru-RU" sz="1800" dirty="0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3" name="applause.wav"/>
            </a:hlinkClick>
          </p:cNvPr>
          <p:cNvSpPr/>
          <p:nvPr/>
        </p:nvSpPr>
        <p:spPr bwMode="auto">
          <a:xfrm>
            <a:off x="5000628" y="6143644"/>
            <a:ext cx="714380" cy="714356"/>
          </a:xfrm>
          <a:prstGeom prst="actionButtonBlank">
            <a:avLst/>
          </a:prstGeom>
          <a:blipFill>
            <a:blip r:embed="rId4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6</a:t>
            </a:r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5" name="bomb.wav"/>
            </a:hlinkClick>
          </p:cNvPr>
          <p:cNvSpPr/>
          <p:nvPr/>
        </p:nvSpPr>
        <p:spPr bwMode="auto">
          <a:xfrm>
            <a:off x="5929322" y="6143644"/>
            <a:ext cx="714380" cy="714356"/>
          </a:xfrm>
          <a:prstGeom prst="actionButtonBlank">
            <a:avLst/>
          </a:prstGeom>
          <a:blipFill>
            <a:blip r:embed="rId4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5" name="bomb.wav"/>
            </a:hlinkClick>
          </p:cNvPr>
          <p:cNvSpPr/>
          <p:nvPr/>
        </p:nvSpPr>
        <p:spPr bwMode="auto">
          <a:xfrm>
            <a:off x="6858016" y="6143644"/>
            <a:ext cx="714380" cy="714356"/>
          </a:xfrm>
          <a:prstGeom prst="actionButtonBlank">
            <a:avLst/>
          </a:prstGeom>
          <a:blipFill>
            <a:blip r:embed="rId4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7</a:t>
            </a:r>
            <a:endParaRPr kumimoji="1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6" name="ошибка.wav"/>
            </a:hlinkClick>
          </p:cNvPr>
          <p:cNvSpPr/>
          <p:nvPr/>
        </p:nvSpPr>
        <p:spPr bwMode="auto">
          <a:xfrm>
            <a:off x="928662" y="1071546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О</a:t>
            </a:r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6" name="ошибка.wav"/>
            </a:hlinkClick>
          </p:cNvPr>
          <p:cNvSpPr/>
          <p:nvPr/>
        </p:nvSpPr>
        <p:spPr bwMode="auto">
          <a:xfrm>
            <a:off x="3357554" y="1142984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/>
              <a:t>Р</a:t>
            </a:r>
            <a:endParaRPr kumimoji="1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6" name="ошибка.wav"/>
            </a:hlinkClick>
          </p:cNvPr>
          <p:cNvSpPr/>
          <p:nvPr/>
        </p:nvSpPr>
        <p:spPr bwMode="auto">
          <a:xfrm>
            <a:off x="4572000" y="2143116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/>
              <a:t>П</a:t>
            </a:r>
            <a:endParaRPr kumimoji="1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6" name="ошибка.wav"/>
            </a:hlinkClick>
          </p:cNvPr>
          <p:cNvSpPr/>
          <p:nvPr/>
        </p:nvSpPr>
        <p:spPr bwMode="auto">
          <a:xfrm>
            <a:off x="928662" y="3143248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/>
              <a:t>Р</a:t>
            </a:r>
            <a:endParaRPr kumimoji="1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>
              <a:snd r:embed="rId6" name="ошибка.wav"/>
            </a:hlinkClick>
          </p:cNvPr>
          <p:cNvSpPr/>
          <p:nvPr/>
        </p:nvSpPr>
        <p:spPr bwMode="auto">
          <a:xfrm>
            <a:off x="3357554" y="3214686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/>
              <a:t>М</a:t>
            </a:r>
            <a:endParaRPr kumimoji="1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>
              <a:snd r:embed="rId6" name="ошибка.wav"/>
            </a:hlinkClick>
          </p:cNvPr>
          <p:cNvSpPr/>
          <p:nvPr/>
        </p:nvSpPr>
        <p:spPr bwMode="auto">
          <a:xfrm>
            <a:off x="5786446" y="3143248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/>
              <a:t>С</a:t>
            </a:r>
            <a:endParaRPr kumimoji="1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>
              <a:snd r:embed="rId6" name="ошибка.wav"/>
            </a:hlinkClick>
          </p:cNvPr>
          <p:cNvSpPr/>
          <p:nvPr/>
        </p:nvSpPr>
        <p:spPr bwMode="auto">
          <a:xfrm>
            <a:off x="4572000" y="4214818"/>
            <a:ext cx="1214446" cy="1071570"/>
          </a:xfrm>
          <a:prstGeom prst="actionButtonBlan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/>
              <a:t>Н</a:t>
            </a:r>
            <a:endParaRPr kumimoji="1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noaction" highlightClick="1">
              <a:snd r:embed="rId2" name="л.wav"/>
            </a:hlinkClick>
          </p:cNvPr>
          <p:cNvSpPr/>
          <p:nvPr/>
        </p:nvSpPr>
        <p:spPr bwMode="auto">
          <a:xfrm>
            <a:off x="1928794" y="857232"/>
            <a:ext cx="5857916" cy="4214842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08518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r>
              <a:rPr lang="ru-RU" dirty="0" smtClean="0"/>
              <a:t>ак </a:t>
            </a:r>
            <a:r>
              <a:rPr lang="ru-RU" dirty="0" smtClean="0"/>
              <a:t>гудит плывущий </a:t>
            </a:r>
            <a:r>
              <a:rPr lang="ru-RU" dirty="0" smtClean="0"/>
              <a:t>корабль ? </a:t>
            </a:r>
            <a:r>
              <a:rPr lang="ru-RU" dirty="0" smtClean="0"/>
              <a:t>Изобрази руками движения корабля. Для этого пальцы вытянутых вперед рук сомкни под острым углом (корма корабля). </a:t>
            </a:r>
            <a:endParaRPr lang="ru-RU" dirty="0" smtClean="0"/>
          </a:p>
          <a:p>
            <a:r>
              <a:rPr lang="ru-RU" dirty="0" smtClean="0"/>
              <a:t>Делай движение и гуди: Л-Л-Л-Л….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4290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Л-Л-Л-Л-Л</a:t>
            </a:r>
            <a:r>
              <a:rPr lang="ru-RU" dirty="0" smtClean="0"/>
              <a:t>-Л…….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НАЗОВИ КАРТИНКИ.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6215074" y="2928934"/>
            <a:ext cx="2643206" cy="1714512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2071670" y="4643446"/>
            <a:ext cx="2643206" cy="1714512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4929190" y="428604"/>
            <a:ext cx="2428892" cy="2000264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6" name="chimes.wav"/>
            </a:hlinkClick>
          </p:cNvPr>
          <p:cNvSpPr/>
          <p:nvPr/>
        </p:nvSpPr>
        <p:spPr bwMode="auto">
          <a:xfrm>
            <a:off x="2428860" y="2928934"/>
            <a:ext cx="1428760" cy="1714512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6" name="chimes.wav"/>
            </a:hlinkClick>
          </p:cNvPr>
          <p:cNvSpPr/>
          <p:nvPr/>
        </p:nvSpPr>
        <p:spPr bwMode="auto">
          <a:xfrm>
            <a:off x="7358082" y="642918"/>
            <a:ext cx="1428760" cy="1714512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6" name="chimes.wav"/>
            </a:hlinkClick>
          </p:cNvPr>
          <p:cNvSpPr/>
          <p:nvPr/>
        </p:nvSpPr>
        <p:spPr bwMode="auto">
          <a:xfrm>
            <a:off x="1071538" y="928670"/>
            <a:ext cx="1428760" cy="1714512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6" name="chimes.wav"/>
            </a:hlinkClick>
          </p:cNvPr>
          <p:cNvSpPr/>
          <p:nvPr/>
        </p:nvSpPr>
        <p:spPr bwMode="auto">
          <a:xfrm>
            <a:off x="3000364" y="785794"/>
            <a:ext cx="1428760" cy="1714512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6" name="chimes.wav"/>
            </a:hlinkClick>
          </p:cNvPr>
          <p:cNvSpPr/>
          <p:nvPr/>
        </p:nvSpPr>
        <p:spPr bwMode="auto">
          <a:xfrm>
            <a:off x="4429124" y="2857496"/>
            <a:ext cx="1785950" cy="1714512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6" name="chimes.wav"/>
            </a:hlinkClick>
          </p:cNvPr>
          <p:cNvSpPr/>
          <p:nvPr/>
        </p:nvSpPr>
        <p:spPr bwMode="auto">
          <a:xfrm>
            <a:off x="285720" y="3857628"/>
            <a:ext cx="1643074" cy="1571636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406" y="5786454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картинки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названии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которых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  [Л].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Определи место звука [Л] в слове.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1506" name="Picture 2" descr="E:\Documents and Settings\оля-ля\Мои документы\Мои рисунки\мебель\j021514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785794"/>
            <a:ext cx="1785946" cy="3782443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" action="ppaction://noaction" highlightClick="1">
              <a:snd r:embed="rId3" name="правильно.wav"/>
            </a:hlinkClick>
          </p:cNvPr>
          <p:cNvSpPr/>
          <p:nvPr/>
        </p:nvSpPr>
        <p:spPr>
          <a:xfrm>
            <a:off x="4071934" y="4214818"/>
            <a:ext cx="1643074" cy="1428760"/>
          </a:xfrm>
          <a:prstGeom prst="actionButtonBlank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428860" y="4214818"/>
            <a:ext cx="1643074" cy="1428760"/>
          </a:xfrm>
          <a:prstGeom prst="actionButtonBlank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785786" y="4214818"/>
            <a:ext cx="1643074" cy="1428760"/>
          </a:xfrm>
          <a:prstGeom prst="actionButtonBlank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ocuments and Settings\оля-ля\Мои документы\Мои рисунки\транспорт\j031191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43050"/>
            <a:ext cx="4143404" cy="2068099"/>
          </a:xfrm>
          <a:prstGeom prst="rect">
            <a:avLst/>
          </a:prstGeom>
          <a:noFill/>
        </p:spPr>
      </p:pic>
      <p:sp>
        <p:nvSpPr>
          <p:cNvPr id="3" name="Управляющая кнопка: настраиваемая 2">
            <a:hlinkClick r:id="" action="ppaction://noaction" highlightClick="1">
              <a:snd r:embed="rId3" name="правильно.wav"/>
            </a:hlinkClick>
          </p:cNvPr>
          <p:cNvSpPr/>
          <p:nvPr/>
        </p:nvSpPr>
        <p:spPr>
          <a:xfrm>
            <a:off x="2071670" y="4286256"/>
            <a:ext cx="1643074" cy="1428760"/>
          </a:xfrm>
          <a:prstGeom prst="actionButtonBlank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357818" y="4286256"/>
            <a:ext cx="1643074" cy="1428760"/>
          </a:xfrm>
          <a:prstGeom prst="actionButtonBlank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3714744" y="4286256"/>
            <a:ext cx="1643074" cy="1428760"/>
          </a:xfrm>
          <a:prstGeom prst="actionButtonBlank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Documents and Settings\оля-ля\Мои документы\Мои рисунки\транспорт\j034425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5840772" cy="2808063"/>
          </a:xfrm>
          <a:prstGeom prst="rect">
            <a:avLst/>
          </a:prstGeom>
          <a:noFill/>
        </p:spPr>
      </p:pic>
      <p:sp>
        <p:nvSpPr>
          <p:cNvPr id="3" name="Управляющая кнопка: настраиваемая 2">
            <a:hlinkClick r:id="" action="ppaction://noaction" highlightClick="1">
              <a:snd r:embed="rId3" name="правильно.wav"/>
            </a:hlinkClick>
          </p:cNvPr>
          <p:cNvSpPr/>
          <p:nvPr/>
        </p:nvSpPr>
        <p:spPr>
          <a:xfrm>
            <a:off x="3929058" y="4357694"/>
            <a:ext cx="1643074" cy="1428760"/>
          </a:xfrm>
          <a:prstGeom prst="actionButtonBlank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5572132" y="4357694"/>
            <a:ext cx="1643074" cy="1428760"/>
          </a:xfrm>
          <a:prstGeom prst="actionButtonBlank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5" name="ошибка.wav"/>
            </a:hlinkClick>
          </p:cNvPr>
          <p:cNvSpPr/>
          <p:nvPr/>
        </p:nvSpPr>
        <p:spPr>
          <a:xfrm>
            <a:off x="2285984" y="4357694"/>
            <a:ext cx="1643074" cy="1428760"/>
          </a:xfrm>
          <a:prstGeom prst="actionButtonBlank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5786454"/>
            <a:ext cx="9144000" cy="84294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названии какой</a:t>
            </a:r>
            <a:r>
              <a:rPr kumimoji="1" lang="ru-RU" b="1" i="0" u="none" strike="noStrike" kern="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картинки</a:t>
            </a:r>
            <a:r>
              <a:rPr kumimoji="1" lang="ru-RU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ru-RU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нет звука </a:t>
            </a:r>
            <a:r>
              <a:rPr kumimoji="1" lang="ru-RU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b="1" i="0" u="none" strike="noStrike" kern="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4-ый лишний.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1071538" y="3929066"/>
            <a:ext cx="2643206" cy="1571636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4" name="chimes.wav"/>
            </a:hlinkClick>
          </p:cNvPr>
          <p:cNvSpPr/>
          <p:nvPr/>
        </p:nvSpPr>
        <p:spPr bwMode="auto">
          <a:xfrm>
            <a:off x="785786" y="1357298"/>
            <a:ext cx="3357586" cy="2000264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4857752" y="3286124"/>
            <a:ext cx="3643338" cy="250033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5429256" y="1000108"/>
            <a:ext cx="2643206" cy="2000264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3000364" y="357166"/>
            <a:ext cx="2357454" cy="321471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285720" y="2928934"/>
            <a:ext cx="2214578" cy="2714644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6286512" y="714356"/>
            <a:ext cx="1500198" cy="2428892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4" name="chimes.wav"/>
            </a:hlinkClick>
          </p:cNvPr>
          <p:cNvSpPr/>
          <p:nvPr/>
        </p:nvSpPr>
        <p:spPr bwMode="auto">
          <a:xfrm>
            <a:off x="4500562" y="3357562"/>
            <a:ext cx="1785950" cy="2357454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4857752" y="3286124"/>
            <a:ext cx="3500462" cy="2214578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4357686" y="714356"/>
            <a:ext cx="3336322" cy="2328292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785786" y="3714752"/>
            <a:ext cx="3429024" cy="1785950"/>
          </a:xfrm>
          <a:prstGeom prst="actionButtonBlank">
            <a:avLst/>
          </a:prstGeom>
          <a:blipFill>
            <a:blip r:embed="rId14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4" name="chimes.wav"/>
            </a:hlinkClick>
          </p:cNvPr>
          <p:cNvSpPr/>
          <p:nvPr/>
        </p:nvSpPr>
        <p:spPr bwMode="auto">
          <a:xfrm>
            <a:off x="1071538" y="1000108"/>
            <a:ext cx="2714644" cy="1857388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-180528" y="6015054"/>
            <a:ext cx="9144000" cy="84294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b="1" i="0" u="none" strike="noStrike" kern="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337487"/>
            <a:ext cx="7812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названии какой картинки нет звука </a:t>
            </a:r>
            <a:r>
              <a:rPr lang="ru-RU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Ль?</a:t>
            </a:r>
            <a:endParaRPr lang="ru-RU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5635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32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Отгадай </a:t>
            </a:r>
            <a:r>
              <a:rPr kumimoji="1" lang="ru-RU" sz="32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загадку.</a:t>
            </a:r>
            <a:endParaRPr kumimoji="1" lang="ru-RU" sz="3200" b="1" i="0" u="none" strike="noStrike" kern="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Спит на льдине целый день</a:t>
            </a:r>
          </a:p>
          <a:p>
            <a:r>
              <a:rPr lang="ru-RU" dirty="0" smtClean="0"/>
              <a:t>Толстый маленький …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 bwMode="auto">
          <a:xfrm>
            <a:off x="1285852" y="3143248"/>
            <a:ext cx="3143272" cy="2714644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4" name="ошибка.wav"/>
            </a:hlinkClick>
          </p:cNvPr>
          <p:cNvSpPr/>
          <p:nvPr/>
        </p:nvSpPr>
        <p:spPr bwMode="auto">
          <a:xfrm>
            <a:off x="5072066" y="1428736"/>
            <a:ext cx="2928958" cy="3000396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4857760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Напилить нам дров смогла,</a:t>
            </a:r>
          </a:p>
          <a:p>
            <a:r>
              <a:rPr lang="ru-RU" dirty="0" smtClean="0"/>
              <a:t>Раскалившись до бела.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 bwMode="auto">
          <a:xfrm>
            <a:off x="5143504" y="1500174"/>
            <a:ext cx="2643206" cy="214314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4" name="ошибка.wav"/>
            </a:hlinkClick>
          </p:cNvPr>
          <p:cNvSpPr/>
          <p:nvPr/>
        </p:nvSpPr>
        <p:spPr bwMode="auto">
          <a:xfrm>
            <a:off x="1428728" y="3286124"/>
            <a:ext cx="2857520" cy="2571768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 слова, к которых 2 слога.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настраиваемая 2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 bwMode="auto">
          <a:xfrm>
            <a:off x="1357290" y="1571612"/>
            <a:ext cx="2928958" cy="1785950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 bwMode="auto">
          <a:xfrm>
            <a:off x="5000628" y="1285860"/>
            <a:ext cx="2500330" cy="2214578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5" name="ошибка.wav"/>
            </a:hlinkClick>
          </p:cNvPr>
          <p:cNvSpPr/>
          <p:nvPr/>
        </p:nvSpPr>
        <p:spPr bwMode="auto">
          <a:xfrm>
            <a:off x="785786" y="4000504"/>
            <a:ext cx="2286016" cy="2000264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>
              <a:snd r:embed="rId2" name="правильно.wav"/>
            </a:hlinkClick>
          </p:cNvPr>
          <p:cNvSpPr/>
          <p:nvPr/>
        </p:nvSpPr>
        <p:spPr bwMode="auto">
          <a:xfrm>
            <a:off x="3714744" y="4214818"/>
            <a:ext cx="1928826" cy="1857388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5" name="ошибка.wav"/>
            </a:hlinkClick>
          </p:cNvPr>
          <p:cNvSpPr/>
          <p:nvPr/>
        </p:nvSpPr>
        <p:spPr bwMode="auto">
          <a:xfrm>
            <a:off x="6072198" y="3857628"/>
            <a:ext cx="2286016" cy="2000264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вук Л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звук Л</Template>
  <TotalTime>9</TotalTime>
  <Words>140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звук Л</vt:lpstr>
      <vt:lpstr>Звуки [Л] и [Л']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[Л] и [Л']</dc:title>
  <dc:creator>Admin</dc:creator>
  <cp:lastModifiedBy>User</cp:lastModifiedBy>
  <cp:revision>2</cp:revision>
  <dcterms:created xsi:type="dcterms:W3CDTF">2010-09-12T06:22:44Z</dcterms:created>
  <dcterms:modified xsi:type="dcterms:W3CDTF">2011-12-11T23:44:50Z</dcterms:modified>
</cp:coreProperties>
</file>