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80" r:id="rId3"/>
    <p:sldId id="281" r:id="rId4"/>
    <p:sldId id="283" r:id="rId5"/>
    <p:sldId id="270" r:id="rId6"/>
    <p:sldId id="271" r:id="rId7"/>
    <p:sldId id="272" r:id="rId8"/>
    <p:sldId id="273" r:id="rId9"/>
    <p:sldId id="284" r:id="rId10"/>
    <p:sldId id="269" r:id="rId11"/>
    <p:sldId id="274" r:id="rId12"/>
    <p:sldId id="256" r:id="rId13"/>
    <p:sldId id="285" r:id="rId14"/>
    <p:sldId id="291" r:id="rId15"/>
    <p:sldId id="264" r:id="rId16"/>
    <p:sldId id="265" r:id="rId17"/>
    <p:sldId id="290" r:id="rId18"/>
    <p:sldId id="292" r:id="rId19"/>
    <p:sldId id="268" r:id="rId20"/>
    <p:sldId id="286" r:id="rId21"/>
    <p:sldId id="287" r:id="rId22"/>
    <p:sldId id="276" r:id="rId23"/>
    <p:sldId id="277" r:id="rId24"/>
    <p:sldId id="278" r:id="rId25"/>
    <p:sldId id="279" r:id="rId26"/>
    <p:sldId id="263" r:id="rId27"/>
    <p:sldId id="289" r:id="rId28"/>
    <p:sldId id="258" r:id="rId29"/>
    <p:sldId id="257" r:id="rId30"/>
    <p:sldId id="288" r:id="rId31"/>
    <p:sldId id="293" r:id="rId32"/>
    <p:sldId id="297" r:id="rId33"/>
    <p:sldId id="298" r:id="rId34"/>
    <p:sldId id="295" r:id="rId35"/>
    <p:sldId id="296" r:id="rId36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CC"/>
    <a:srgbClr val="D4C5E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ИНФОРМАТИКА 11 КЛАСС</a:t>
            </a:r>
          </a:p>
        </c:rich>
      </c:tx>
      <c:layout>
        <c:manualLayout>
          <c:xMode val="edge"/>
          <c:yMode val="edge"/>
          <c:x val="0.23076923076923084"/>
          <c:y val="1.8518518518518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461538461538461"/>
          <c:y val="0.26851851851851855"/>
          <c:w val="0.76461538461538481"/>
          <c:h val="0.54629629629629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Лист1!$H$8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Лист1!$G$9:$G$11</c:f>
              <c:strCache>
                <c:ptCount val="3"/>
                <c:pt idx="0">
                  <c:v>1 полугодие</c:v>
                </c:pt>
                <c:pt idx="1">
                  <c:v>2 полугодие</c:v>
                </c:pt>
                <c:pt idx="2">
                  <c:v>годовая</c:v>
                </c:pt>
              </c:strCache>
            </c:strRef>
          </c:cat>
          <c:val>
            <c:numRef>
              <c:f>Лист1!$H$9:$H$11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Лист1!$I$8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Лист1!$G$9:$G$11</c:f>
              <c:strCache>
                <c:ptCount val="3"/>
                <c:pt idx="0">
                  <c:v>1 полугодие</c:v>
                </c:pt>
                <c:pt idx="1">
                  <c:v>2 полугодие</c:v>
                </c:pt>
                <c:pt idx="2">
                  <c:v>годовая</c:v>
                </c:pt>
              </c:strCache>
            </c:strRef>
          </c:cat>
          <c:val>
            <c:numRef>
              <c:f>Лист1!$I$9:$I$11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Лист1!$J$8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Лист1!$G$9:$G$11</c:f>
              <c:strCache>
                <c:ptCount val="3"/>
                <c:pt idx="0">
                  <c:v>1 полугодие</c:v>
                </c:pt>
                <c:pt idx="1">
                  <c:v>2 полугодие</c:v>
                </c:pt>
                <c:pt idx="2">
                  <c:v>годовая</c:v>
                </c:pt>
              </c:strCache>
            </c:strRef>
          </c:cat>
          <c:val>
            <c:numRef>
              <c:f>Лист1!$J$9:$J$11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579784"/>
        <c:axId val="153580176"/>
      </c:barChart>
      <c:catAx>
        <c:axId val="15357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58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58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кол-во человек</a:t>
                </a:r>
              </a:p>
            </c:rich>
          </c:tx>
          <c:layout>
            <c:manualLayout>
              <c:xMode val="edge"/>
              <c:yMode val="edge"/>
              <c:x val="1.6923076923076923E-2"/>
              <c:y val="0.2746913580246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579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44580777096167E-2"/>
          <c:y val="5.7142857142857141E-2"/>
          <c:w val="0.89775051124744376"/>
          <c:h val="0.838961038961038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Лист1!$B$7</c:f>
              <c:strCache>
                <c:ptCount val="1"/>
                <c:pt idx="0">
                  <c:v>у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Лист1!$C$7:$F$7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Лист1!$B$8</c:f>
              <c:strCache>
                <c:ptCount val="1"/>
                <c:pt idx="0">
                  <c:v>х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Лист1!$C$8:$F$8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656976"/>
        <c:axId val="189657368"/>
      </c:lineChart>
      <c:catAx>
        <c:axId val="18965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657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65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65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/>
      <dgm:spPr/>
      <dgm:t>
        <a:bodyPr/>
        <a:lstStyle/>
        <a:p>
          <a:r>
            <a:rPr lang="uk-UA" dirty="0" err="1" smtClean="0"/>
            <a:t>Что</a:t>
          </a:r>
          <a:r>
            <a:rPr lang="uk-UA" dirty="0" smtClean="0"/>
            <a:t> </a:t>
          </a:r>
          <a:r>
            <a:rPr lang="uk-UA" dirty="0" err="1" smtClean="0"/>
            <a:t>такое</a:t>
          </a:r>
          <a:r>
            <a:rPr lang="uk-UA" dirty="0" smtClean="0"/>
            <a:t> </a:t>
          </a:r>
          <a:r>
            <a:rPr lang="uk-UA" dirty="0" err="1" smtClean="0"/>
            <a:t>компьютерная</a:t>
          </a:r>
          <a:r>
            <a:rPr lang="uk-UA" dirty="0" smtClean="0"/>
            <a:t> </a:t>
          </a:r>
          <a:r>
            <a:rPr lang="uk-UA" dirty="0" err="1" smtClean="0"/>
            <a:t>графика</a:t>
          </a:r>
          <a:endParaRPr lang="uk-UA" dirty="0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/>
        </a:p>
      </dgm:t>
    </dgm:pt>
    <dgm:pt modelId="{9955DCCA-1927-447A-B0E0-D61663048EE8}">
      <dgm:prSet phldrT="[Текст]"/>
      <dgm:spPr/>
      <dgm:t>
        <a:bodyPr/>
        <a:lstStyle/>
        <a:p>
          <a:r>
            <a:rPr lang="uk-UA" dirty="0" err="1" smtClean="0"/>
            <a:t>Что</a:t>
          </a:r>
          <a:r>
            <a:rPr lang="uk-UA" dirty="0" smtClean="0"/>
            <a:t> </a:t>
          </a:r>
          <a:r>
            <a:rPr lang="uk-UA" dirty="0" err="1" smtClean="0"/>
            <a:t>такое</a:t>
          </a:r>
          <a:r>
            <a:rPr lang="uk-UA" dirty="0" smtClean="0"/>
            <a:t> </a:t>
          </a:r>
          <a:r>
            <a:rPr lang="uk-UA" dirty="0" err="1" smtClean="0"/>
            <a:t>графический</a:t>
          </a:r>
          <a:r>
            <a:rPr lang="uk-UA" dirty="0" smtClean="0"/>
            <a:t> редактор</a:t>
          </a:r>
          <a:endParaRPr lang="uk-UA" dirty="0"/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/>
        </a:p>
      </dgm:t>
    </dgm:pt>
    <dgm:pt modelId="{73DEBAF0-3834-4328-A549-117CFA3EE1D1}">
      <dgm:prSet phldrT="[Текст]"/>
      <dgm:spPr/>
      <dgm:t>
        <a:bodyPr/>
        <a:lstStyle/>
        <a:p>
          <a:r>
            <a:rPr lang="uk-UA" dirty="0" err="1" smtClean="0"/>
            <a:t>Как</a:t>
          </a:r>
          <a:r>
            <a:rPr lang="uk-UA" dirty="0" smtClean="0"/>
            <a:t> </a:t>
          </a:r>
          <a:r>
            <a:rPr lang="uk-UA" dirty="0" err="1" smtClean="0"/>
            <a:t>выглядит</a:t>
          </a:r>
          <a:r>
            <a:rPr lang="uk-UA" dirty="0" smtClean="0"/>
            <a:t> </a:t>
          </a:r>
          <a:r>
            <a:rPr lang="uk-UA" dirty="0" err="1" smtClean="0"/>
            <a:t>окно</a:t>
          </a:r>
          <a:r>
            <a:rPr lang="uk-UA" dirty="0" smtClean="0"/>
            <a:t> </a:t>
          </a:r>
          <a:r>
            <a:rPr lang="uk-UA" dirty="0" err="1" smtClean="0"/>
            <a:t>графического</a:t>
          </a:r>
          <a:r>
            <a:rPr lang="uk-UA" dirty="0" smtClean="0"/>
            <a:t> редактора</a:t>
          </a:r>
          <a:endParaRPr lang="uk-UA" dirty="0"/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5"/>
      <dgm:spPr/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5"/>
      <dgm:spPr/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5"/>
      <dgm:spPr/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5"/>
      <dgm:spPr/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5"/>
      <dgm:spPr/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7C3DA0-0280-472B-A5AB-808ED4FD3A75}" type="presOf" srcId="{E5105BFB-FD02-42A4-B024-30E728FE1180}" destId="{278BBEC3-25EB-4983-A2ED-39E7510A7FC9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99F8A4E1-EE28-45DB-8B3F-062F49FCEEF7}" type="presOf" srcId="{73DEBAF0-3834-4328-A549-117CFA3EE1D1}" destId="{F3512FE0-87F1-49B2-B59A-C01170C09C67}" srcOrd="0" destOrd="0" presId="urn:microsoft.com/office/officeart/2009/3/layout/StepUpProcess"/>
    <dgm:cxn modelId="{4BB731ED-2CAB-4D3E-A2CA-58F3983A736C}" type="presOf" srcId="{9955DCCA-1927-447A-B0E0-D61663048EE8}" destId="{BBAF9E15-80C3-4253-BCA0-4AFD6FEA651C}" srcOrd="0" destOrd="0" presId="urn:microsoft.com/office/officeart/2009/3/layout/StepUpProcess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13C29D95-C7D2-48DF-BFA7-D20EE4017FF2}" type="presOf" srcId="{315B3D86-926A-4CC7-8AA0-D4C96E20CBEA}" destId="{6A1C8FA4-0F52-445B-8E3A-B1010353A56A}" srcOrd="0" destOrd="0" presId="urn:microsoft.com/office/officeart/2009/3/layout/StepUpProcess"/>
    <dgm:cxn modelId="{6231137C-5581-401A-B1BC-2511C8E3595C}" type="presParOf" srcId="{278BBEC3-25EB-4983-A2ED-39E7510A7FC9}" destId="{5BF0CC98-8900-4BA1-A102-A374D41FF3BF}" srcOrd="0" destOrd="0" presId="urn:microsoft.com/office/officeart/2009/3/layout/StepUpProcess"/>
    <dgm:cxn modelId="{BF6904B1-ACC9-4E93-ACDF-C0A2F837B648}" type="presParOf" srcId="{5BF0CC98-8900-4BA1-A102-A374D41FF3BF}" destId="{97F4F5B0-160D-40C2-BA04-7E2E012FE3F3}" srcOrd="0" destOrd="0" presId="urn:microsoft.com/office/officeart/2009/3/layout/StepUpProcess"/>
    <dgm:cxn modelId="{FEA286FA-2BB7-413C-8246-C8F27992B207}" type="presParOf" srcId="{5BF0CC98-8900-4BA1-A102-A374D41FF3BF}" destId="{6A1C8FA4-0F52-445B-8E3A-B1010353A56A}" srcOrd="1" destOrd="0" presId="urn:microsoft.com/office/officeart/2009/3/layout/StepUpProcess"/>
    <dgm:cxn modelId="{497654C6-5A7D-4E93-B5B9-86C282520292}" type="presParOf" srcId="{5BF0CC98-8900-4BA1-A102-A374D41FF3BF}" destId="{E9CC8D66-CC3D-43B1-9028-C9C2A7507516}" srcOrd="2" destOrd="0" presId="urn:microsoft.com/office/officeart/2009/3/layout/StepUpProcess"/>
    <dgm:cxn modelId="{F26552AF-71DE-48CF-9DB8-49B77D994147}" type="presParOf" srcId="{278BBEC3-25EB-4983-A2ED-39E7510A7FC9}" destId="{38C4B215-A2C7-43E1-B40E-95E31A1B4645}" srcOrd="1" destOrd="0" presId="urn:microsoft.com/office/officeart/2009/3/layout/StepUpProcess"/>
    <dgm:cxn modelId="{79C9E7C5-9C85-4B6D-86C7-8FCEB54F2780}" type="presParOf" srcId="{38C4B215-A2C7-43E1-B40E-95E31A1B4645}" destId="{0D8E35D1-8279-4738-84B1-109E39103AF9}" srcOrd="0" destOrd="0" presId="urn:microsoft.com/office/officeart/2009/3/layout/StepUpProcess"/>
    <dgm:cxn modelId="{59B5C6BF-077B-4360-A49F-E5EA54DE978A}" type="presParOf" srcId="{278BBEC3-25EB-4983-A2ED-39E7510A7FC9}" destId="{3C6A016D-BCF4-4525-85FC-23F81AB96AE7}" srcOrd="2" destOrd="0" presId="urn:microsoft.com/office/officeart/2009/3/layout/StepUpProcess"/>
    <dgm:cxn modelId="{71D9E438-B91A-46C0-89B6-82F8BE7760D4}" type="presParOf" srcId="{3C6A016D-BCF4-4525-85FC-23F81AB96AE7}" destId="{AC0DE14E-82E2-45F6-BC06-171FB2815A16}" srcOrd="0" destOrd="0" presId="urn:microsoft.com/office/officeart/2009/3/layout/StepUpProcess"/>
    <dgm:cxn modelId="{4962C7AC-8D40-4818-9455-B14027826797}" type="presParOf" srcId="{3C6A016D-BCF4-4525-85FC-23F81AB96AE7}" destId="{BBAF9E15-80C3-4253-BCA0-4AFD6FEA651C}" srcOrd="1" destOrd="0" presId="urn:microsoft.com/office/officeart/2009/3/layout/StepUpProcess"/>
    <dgm:cxn modelId="{542DFF77-7512-4313-A03D-1F29FC7B3A04}" type="presParOf" srcId="{3C6A016D-BCF4-4525-85FC-23F81AB96AE7}" destId="{A9164056-8AA8-4CA8-AFE5-5EFFB9095995}" srcOrd="2" destOrd="0" presId="urn:microsoft.com/office/officeart/2009/3/layout/StepUpProcess"/>
    <dgm:cxn modelId="{D4773A7B-CAC8-4CAD-90CC-09038803B75A}" type="presParOf" srcId="{278BBEC3-25EB-4983-A2ED-39E7510A7FC9}" destId="{3B1E5A8A-F516-4D35-ACEA-08FECD676D88}" srcOrd="3" destOrd="0" presId="urn:microsoft.com/office/officeart/2009/3/layout/StepUpProcess"/>
    <dgm:cxn modelId="{2E7AB8F6-064F-4EF2-AC24-15C7204A59C6}" type="presParOf" srcId="{3B1E5A8A-F516-4D35-ACEA-08FECD676D88}" destId="{B3046140-F40C-4711-B20A-B8E13C910150}" srcOrd="0" destOrd="0" presId="urn:microsoft.com/office/officeart/2009/3/layout/StepUpProcess"/>
    <dgm:cxn modelId="{98EB0F3D-6392-4E5A-8B6E-BD8E14E22633}" type="presParOf" srcId="{278BBEC3-25EB-4983-A2ED-39E7510A7FC9}" destId="{553C9E41-A10E-41D4-B209-1B638E724388}" srcOrd="4" destOrd="0" presId="urn:microsoft.com/office/officeart/2009/3/layout/StepUpProcess"/>
    <dgm:cxn modelId="{6A404A58-CA8E-4213-9D07-FC5D9BCEE72C}" type="presParOf" srcId="{553C9E41-A10E-41D4-B209-1B638E724388}" destId="{77AA25AA-2414-40B8-95D0-A8FD724C6A6E}" srcOrd="0" destOrd="0" presId="urn:microsoft.com/office/officeart/2009/3/layout/StepUpProcess"/>
    <dgm:cxn modelId="{0C2A8E94-7472-407F-9060-29CCE8C17A5B}" type="presParOf" srcId="{553C9E41-A10E-41D4-B209-1B638E724388}" destId="{F3512FE0-87F1-49B2-B59A-C01170C09C6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CEA0F-5FD0-4F74-A6EF-BE0D6E44E6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7180DF-5294-4F53-98AC-D8463E81F058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Компьютерная графика</a:t>
          </a:r>
          <a:endParaRPr lang="ru-RU" dirty="0"/>
        </a:p>
      </dgm:t>
    </dgm:pt>
    <dgm:pt modelId="{8E48F11C-B87F-45E7-8481-BD714A140A16}" type="parTrans" cxnId="{B56145C4-E4AA-4004-B4F1-60CF387818FA}">
      <dgm:prSet/>
      <dgm:spPr/>
      <dgm:t>
        <a:bodyPr/>
        <a:lstStyle/>
        <a:p>
          <a:endParaRPr lang="ru-RU"/>
        </a:p>
      </dgm:t>
    </dgm:pt>
    <dgm:pt modelId="{3C838D49-2C8B-4FC5-BAF2-1D5C3326F0C9}" type="sibTrans" cxnId="{B56145C4-E4AA-4004-B4F1-60CF387818FA}">
      <dgm:prSet/>
      <dgm:spPr/>
      <dgm:t>
        <a:bodyPr/>
        <a:lstStyle/>
        <a:p>
          <a:endParaRPr lang="ru-RU"/>
        </a:p>
      </dgm:t>
    </dgm:pt>
    <dgm:pt modelId="{16B3F602-972C-4FC5-8DAB-3CC41CF615C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Растровая</a:t>
          </a:r>
          <a:endParaRPr lang="ru-RU" dirty="0"/>
        </a:p>
      </dgm:t>
    </dgm:pt>
    <dgm:pt modelId="{047FF692-76EE-40E5-ABA5-C1B9B42D3D55}" type="parTrans" cxnId="{A4C9C016-76D2-4E41-B66E-991843322CE1}">
      <dgm:prSet/>
      <dgm:spPr/>
      <dgm:t>
        <a:bodyPr/>
        <a:lstStyle/>
        <a:p>
          <a:endParaRPr lang="ru-RU"/>
        </a:p>
      </dgm:t>
    </dgm:pt>
    <dgm:pt modelId="{804F8BFC-93E1-494B-8D69-74BBBCE4DAF6}" type="sibTrans" cxnId="{A4C9C016-76D2-4E41-B66E-991843322CE1}">
      <dgm:prSet/>
      <dgm:spPr/>
      <dgm:t>
        <a:bodyPr/>
        <a:lstStyle/>
        <a:p>
          <a:endParaRPr lang="ru-RU"/>
        </a:p>
      </dgm:t>
    </dgm:pt>
    <dgm:pt modelId="{8C41F5B4-5750-4159-BAD6-98AC3D1040C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Векторная</a:t>
          </a:r>
          <a:endParaRPr lang="ru-RU" dirty="0"/>
        </a:p>
      </dgm:t>
    </dgm:pt>
    <dgm:pt modelId="{7CC29D20-E252-41DE-B365-02D1EAAA89D4}" type="parTrans" cxnId="{58B56112-89FD-4CFB-9F67-70D7071ADDA1}">
      <dgm:prSet/>
      <dgm:spPr/>
      <dgm:t>
        <a:bodyPr/>
        <a:lstStyle/>
        <a:p>
          <a:endParaRPr lang="ru-RU"/>
        </a:p>
      </dgm:t>
    </dgm:pt>
    <dgm:pt modelId="{462D340D-67F9-4740-BFE6-1F24AB1D3C81}" type="sibTrans" cxnId="{58B56112-89FD-4CFB-9F67-70D7071ADDA1}">
      <dgm:prSet/>
      <dgm:spPr/>
      <dgm:t>
        <a:bodyPr/>
        <a:lstStyle/>
        <a:p>
          <a:endParaRPr lang="ru-RU"/>
        </a:p>
      </dgm:t>
    </dgm:pt>
    <dgm:pt modelId="{597234DF-36CC-4962-AEDB-1BB2FCBF4CB9}" type="pres">
      <dgm:prSet presAssocID="{882CEA0F-5FD0-4F74-A6EF-BE0D6E44E6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EA77A-B487-47DE-A1B6-64B449039671}" type="pres">
      <dgm:prSet presAssocID="{377180DF-5294-4F53-98AC-D8463E81F058}" presName="root1" presStyleCnt="0"/>
      <dgm:spPr/>
    </dgm:pt>
    <dgm:pt modelId="{13C8EF1D-0666-40D6-98A7-8E5E2E761997}" type="pres">
      <dgm:prSet presAssocID="{377180DF-5294-4F53-98AC-D8463E81F0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F0B387-5D93-4F46-8FAE-F46A93F8AFD1}" type="pres">
      <dgm:prSet presAssocID="{377180DF-5294-4F53-98AC-D8463E81F058}" presName="level2hierChild" presStyleCnt="0"/>
      <dgm:spPr/>
    </dgm:pt>
    <dgm:pt modelId="{DE8D0774-A2AE-4B83-A538-65BF3E3A7F4D}" type="pres">
      <dgm:prSet presAssocID="{047FF692-76EE-40E5-ABA5-C1B9B42D3D5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C24A646-30EC-44DB-8F09-BEA8C39738AD}" type="pres">
      <dgm:prSet presAssocID="{047FF692-76EE-40E5-ABA5-C1B9B42D3D5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70F8BF5-B36D-4FCB-BFF6-3FE20D5100F1}" type="pres">
      <dgm:prSet presAssocID="{16B3F602-972C-4FC5-8DAB-3CC41CF615CF}" presName="root2" presStyleCnt="0"/>
      <dgm:spPr/>
    </dgm:pt>
    <dgm:pt modelId="{2D71763D-89B2-4BBD-A2EA-6E05776CE957}" type="pres">
      <dgm:prSet presAssocID="{16B3F602-972C-4FC5-8DAB-3CC41CF615C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D77138-A874-4A89-AABB-241FB3669AD2}" type="pres">
      <dgm:prSet presAssocID="{16B3F602-972C-4FC5-8DAB-3CC41CF615CF}" presName="level3hierChild" presStyleCnt="0"/>
      <dgm:spPr/>
    </dgm:pt>
    <dgm:pt modelId="{06D0E765-0277-4668-9FDC-EB73918C2B8A}" type="pres">
      <dgm:prSet presAssocID="{7CC29D20-E252-41DE-B365-02D1EAAA89D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EA12211-C6C5-4C7F-A879-4419BE86AEB6}" type="pres">
      <dgm:prSet presAssocID="{7CC29D20-E252-41DE-B365-02D1EAAA89D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7D5B5C5-E303-4D25-BF25-BCA846D8BB40}" type="pres">
      <dgm:prSet presAssocID="{8C41F5B4-5750-4159-BAD6-98AC3D1040C6}" presName="root2" presStyleCnt="0"/>
      <dgm:spPr/>
    </dgm:pt>
    <dgm:pt modelId="{C7F0991B-01EF-4B67-A8BB-6221823452CD}" type="pres">
      <dgm:prSet presAssocID="{8C41F5B4-5750-4159-BAD6-98AC3D1040C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0BEB3B-A5B4-4EBA-BA69-74A8F6C5A529}" type="pres">
      <dgm:prSet presAssocID="{8C41F5B4-5750-4159-BAD6-98AC3D1040C6}" presName="level3hierChild" presStyleCnt="0"/>
      <dgm:spPr/>
    </dgm:pt>
  </dgm:ptLst>
  <dgm:cxnLst>
    <dgm:cxn modelId="{58B56112-89FD-4CFB-9F67-70D7071ADDA1}" srcId="{377180DF-5294-4F53-98AC-D8463E81F058}" destId="{8C41F5B4-5750-4159-BAD6-98AC3D1040C6}" srcOrd="1" destOrd="0" parTransId="{7CC29D20-E252-41DE-B365-02D1EAAA89D4}" sibTransId="{462D340D-67F9-4740-BFE6-1F24AB1D3C81}"/>
    <dgm:cxn modelId="{C5AC3166-39D2-4E72-93B6-4ADD3C0FCB49}" type="presOf" srcId="{7CC29D20-E252-41DE-B365-02D1EAAA89D4}" destId="{6EA12211-C6C5-4C7F-A879-4419BE86AEB6}" srcOrd="1" destOrd="0" presId="urn:microsoft.com/office/officeart/2005/8/layout/hierarchy2"/>
    <dgm:cxn modelId="{AB12EB6D-D65A-46B5-B2A7-E2BDFF26F76D}" type="presOf" srcId="{882CEA0F-5FD0-4F74-A6EF-BE0D6E44E648}" destId="{597234DF-36CC-4962-AEDB-1BB2FCBF4CB9}" srcOrd="0" destOrd="0" presId="urn:microsoft.com/office/officeart/2005/8/layout/hierarchy2"/>
    <dgm:cxn modelId="{C50DA194-E243-473A-95EC-FC7AFFE042E0}" type="presOf" srcId="{7CC29D20-E252-41DE-B365-02D1EAAA89D4}" destId="{06D0E765-0277-4668-9FDC-EB73918C2B8A}" srcOrd="0" destOrd="0" presId="urn:microsoft.com/office/officeart/2005/8/layout/hierarchy2"/>
    <dgm:cxn modelId="{6996746C-547D-4566-9580-C82150084B5D}" type="presOf" srcId="{16B3F602-972C-4FC5-8DAB-3CC41CF615CF}" destId="{2D71763D-89B2-4BBD-A2EA-6E05776CE957}" srcOrd="0" destOrd="0" presId="urn:microsoft.com/office/officeart/2005/8/layout/hierarchy2"/>
    <dgm:cxn modelId="{726C4804-474D-42C2-B065-7F2AFDD5B317}" type="presOf" srcId="{047FF692-76EE-40E5-ABA5-C1B9B42D3D55}" destId="{DE8D0774-A2AE-4B83-A538-65BF3E3A7F4D}" srcOrd="0" destOrd="0" presId="urn:microsoft.com/office/officeart/2005/8/layout/hierarchy2"/>
    <dgm:cxn modelId="{917F2BD1-AE7A-4568-9F14-C989C2550A6E}" type="presOf" srcId="{047FF692-76EE-40E5-ABA5-C1B9B42D3D55}" destId="{AC24A646-30EC-44DB-8F09-BEA8C39738AD}" srcOrd="1" destOrd="0" presId="urn:microsoft.com/office/officeart/2005/8/layout/hierarchy2"/>
    <dgm:cxn modelId="{B56145C4-E4AA-4004-B4F1-60CF387818FA}" srcId="{882CEA0F-5FD0-4F74-A6EF-BE0D6E44E648}" destId="{377180DF-5294-4F53-98AC-D8463E81F058}" srcOrd="0" destOrd="0" parTransId="{8E48F11C-B87F-45E7-8481-BD714A140A16}" sibTransId="{3C838D49-2C8B-4FC5-BAF2-1D5C3326F0C9}"/>
    <dgm:cxn modelId="{8D66097D-6F9D-432E-9AFC-80CDC19AD1D1}" type="presOf" srcId="{8C41F5B4-5750-4159-BAD6-98AC3D1040C6}" destId="{C7F0991B-01EF-4B67-A8BB-6221823452CD}" srcOrd="0" destOrd="0" presId="urn:microsoft.com/office/officeart/2005/8/layout/hierarchy2"/>
    <dgm:cxn modelId="{A4C9C016-76D2-4E41-B66E-991843322CE1}" srcId="{377180DF-5294-4F53-98AC-D8463E81F058}" destId="{16B3F602-972C-4FC5-8DAB-3CC41CF615CF}" srcOrd="0" destOrd="0" parTransId="{047FF692-76EE-40E5-ABA5-C1B9B42D3D55}" sibTransId="{804F8BFC-93E1-494B-8D69-74BBBCE4DAF6}"/>
    <dgm:cxn modelId="{593B6011-1466-4724-98C1-F4A977D834E0}" type="presOf" srcId="{377180DF-5294-4F53-98AC-D8463E81F058}" destId="{13C8EF1D-0666-40D6-98A7-8E5E2E761997}" srcOrd="0" destOrd="0" presId="urn:microsoft.com/office/officeart/2005/8/layout/hierarchy2"/>
    <dgm:cxn modelId="{8025C07C-CAB6-4934-9671-EAEA1D39926F}" type="presParOf" srcId="{597234DF-36CC-4962-AEDB-1BB2FCBF4CB9}" destId="{E87EA77A-B487-47DE-A1B6-64B449039671}" srcOrd="0" destOrd="0" presId="urn:microsoft.com/office/officeart/2005/8/layout/hierarchy2"/>
    <dgm:cxn modelId="{4A929BB7-0CA7-42AA-8134-C7E4B6097FC5}" type="presParOf" srcId="{E87EA77A-B487-47DE-A1B6-64B449039671}" destId="{13C8EF1D-0666-40D6-98A7-8E5E2E761997}" srcOrd="0" destOrd="0" presId="urn:microsoft.com/office/officeart/2005/8/layout/hierarchy2"/>
    <dgm:cxn modelId="{7BAFE819-C6AC-47C1-857E-47384E00C1AA}" type="presParOf" srcId="{E87EA77A-B487-47DE-A1B6-64B449039671}" destId="{B5F0B387-5D93-4F46-8FAE-F46A93F8AFD1}" srcOrd="1" destOrd="0" presId="urn:microsoft.com/office/officeart/2005/8/layout/hierarchy2"/>
    <dgm:cxn modelId="{CC0703E0-CFE3-4028-9857-65670A6C4FF6}" type="presParOf" srcId="{B5F0B387-5D93-4F46-8FAE-F46A93F8AFD1}" destId="{DE8D0774-A2AE-4B83-A538-65BF3E3A7F4D}" srcOrd="0" destOrd="0" presId="urn:microsoft.com/office/officeart/2005/8/layout/hierarchy2"/>
    <dgm:cxn modelId="{42737C2F-5465-46A3-8E06-FEF3A09E48B2}" type="presParOf" srcId="{DE8D0774-A2AE-4B83-A538-65BF3E3A7F4D}" destId="{AC24A646-30EC-44DB-8F09-BEA8C39738AD}" srcOrd="0" destOrd="0" presId="urn:microsoft.com/office/officeart/2005/8/layout/hierarchy2"/>
    <dgm:cxn modelId="{85C02005-DD13-4FAB-88EB-958623991F65}" type="presParOf" srcId="{B5F0B387-5D93-4F46-8FAE-F46A93F8AFD1}" destId="{D70F8BF5-B36D-4FCB-BFF6-3FE20D5100F1}" srcOrd="1" destOrd="0" presId="urn:microsoft.com/office/officeart/2005/8/layout/hierarchy2"/>
    <dgm:cxn modelId="{AC17EF9A-B742-4528-8FED-EB6D5DE734C7}" type="presParOf" srcId="{D70F8BF5-B36D-4FCB-BFF6-3FE20D5100F1}" destId="{2D71763D-89B2-4BBD-A2EA-6E05776CE957}" srcOrd="0" destOrd="0" presId="urn:microsoft.com/office/officeart/2005/8/layout/hierarchy2"/>
    <dgm:cxn modelId="{7F630BF5-BFA5-428C-82B2-9ECC3CD09437}" type="presParOf" srcId="{D70F8BF5-B36D-4FCB-BFF6-3FE20D5100F1}" destId="{CBD77138-A874-4A89-AABB-241FB3669AD2}" srcOrd="1" destOrd="0" presId="urn:microsoft.com/office/officeart/2005/8/layout/hierarchy2"/>
    <dgm:cxn modelId="{3D8B890D-058A-4A20-B317-8E5152460C3D}" type="presParOf" srcId="{B5F0B387-5D93-4F46-8FAE-F46A93F8AFD1}" destId="{06D0E765-0277-4668-9FDC-EB73918C2B8A}" srcOrd="2" destOrd="0" presId="urn:microsoft.com/office/officeart/2005/8/layout/hierarchy2"/>
    <dgm:cxn modelId="{DA822C8A-B74B-4B7A-98EB-1D19D2CC7893}" type="presParOf" srcId="{06D0E765-0277-4668-9FDC-EB73918C2B8A}" destId="{6EA12211-C6C5-4C7F-A879-4419BE86AEB6}" srcOrd="0" destOrd="0" presId="urn:microsoft.com/office/officeart/2005/8/layout/hierarchy2"/>
    <dgm:cxn modelId="{E2AA964D-B93E-4493-9372-ED81CFE59EC5}" type="presParOf" srcId="{B5F0B387-5D93-4F46-8FAE-F46A93F8AFD1}" destId="{57D5B5C5-E303-4D25-BF25-BCA846D8BB40}" srcOrd="3" destOrd="0" presId="urn:microsoft.com/office/officeart/2005/8/layout/hierarchy2"/>
    <dgm:cxn modelId="{A10DF996-9B9E-4F43-96B6-9E245E71E4CB}" type="presParOf" srcId="{57D5B5C5-E303-4D25-BF25-BCA846D8BB40}" destId="{C7F0991B-01EF-4B67-A8BB-6221823452CD}" srcOrd="0" destOrd="0" presId="urn:microsoft.com/office/officeart/2005/8/layout/hierarchy2"/>
    <dgm:cxn modelId="{799C24B5-AF89-4A34-A103-F4CFA479B6DA}" type="presParOf" srcId="{57D5B5C5-E303-4D25-BF25-BCA846D8BB40}" destId="{DE0BEB3B-A5B4-4EBA-BA69-74A8F6C5A5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A5478B-22DB-4A8E-A1AD-53C95CAEB1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7A92129-436B-47D5-A77B-E6AD6A39F5D0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ru-RU" sz="2000" b="1" i="1" dirty="0" smtClean="0"/>
            <a:t>Создание разноцветных рисунков с использованием специальных инструментов; </a:t>
          </a:r>
          <a:endParaRPr lang="uk-UA" sz="2000" b="1" i="1" dirty="0"/>
        </a:p>
      </dgm:t>
    </dgm:pt>
    <dgm:pt modelId="{4ECBE145-0202-4038-AAFA-ECBC53CDB6A2}" type="parTrans" cxnId="{38250B8B-CD6D-4FDC-9552-923ACCD6A976}">
      <dgm:prSet/>
      <dgm:spPr/>
      <dgm:t>
        <a:bodyPr/>
        <a:lstStyle/>
        <a:p>
          <a:endParaRPr lang="uk-UA" sz="2000" b="1" i="1"/>
        </a:p>
      </dgm:t>
    </dgm:pt>
    <dgm:pt modelId="{3A57178D-AF69-45F0-80B2-80B353C76659}" type="sibTrans" cxnId="{38250B8B-CD6D-4FDC-9552-923ACCD6A976}">
      <dgm:prSet/>
      <dgm:spPr/>
      <dgm:t>
        <a:bodyPr/>
        <a:lstStyle/>
        <a:p>
          <a:endParaRPr lang="uk-UA" sz="2000" b="1" i="1"/>
        </a:p>
      </dgm:t>
    </dgm:pt>
    <dgm:pt modelId="{4844F651-7364-4A3F-A5D6-8F359D84C76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2000" b="1" i="1" dirty="0" err="1" smtClean="0"/>
            <a:t>Выделение</a:t>
          </a:r>
          <a:r>
            <a:rPr lang="uk-UA" sz="2000" b="1" i="1" dirty="0" smtClean="0"/>
            <a:t> </a:t>
          </a:r>
          <a:r>
            <a:rPr lang="uk-UA" sz="2000" b="1" i="1" dirty="0" err="1" smtClean="0"/>
            <a:t>отдельных</a:t>
          </a:r>
          <a:r>
            <a:rPr lang="uk-UA" sz="2000" b="1" i="1" dirty="0" smtClean="0"/>
            <a:t> </a:t>
          </a:r>
          <a:r>
            <a:rPr lang="uk-UA" sz="2000" b="1" i="1" dirty="0" err="1" smtClean="0"/>
            <a:t>частей</a:t>
          </a:r>
          <a:r>
            <a:rPr lang="uk-UA" sz="2000" b="1" i="1" dirty="0" smtClean="0"/>
            <a:t> рисунка, </a:t>
          </a:r>
          <a:r>
            <a:rPr lang="uk-UA" sz="2000" b="1" i="1" dirty="0" err="1" smtClean="0"/>
            <a:t>их</a:t>
          </a:r>
          <a:r>
            <a:rPr lang="uk-UA" sz="2000" b="1" i="1" dirty="0" smtClean="0"/>
            <a:t> </a:t>
          </a:r>
          <a:r>
            <a:rPr lang="uk-UA" sz="2000" b="1" i="1" dirty="0" err="1" smtClean="0"/>
            <a:t>перемещение</a:t>
          </a:r>
          <a:r>
            <a:rPr lang="uk-UA" sz="2000" b="1" i="1" dirty="0" smtClean="0"/>
            <a:t>, </a:t>
          </a:r>
          <a:r>
            <a:rPr lang="uk-UA" sz="2000" b="1" i="1" dirty="0" err="1" smtClean="0"/>
            <a:t>копирование</a:t>
          </a:r>
          <a:r>
            <a:rPr lang="uk-UA" sz="2000" b="1" i="1" dirty="0" smtClean="0"/>
            <a:t>, поворот и </a:t>
          </a:r>
          <a:r>
            <a:rPr lang="uk-UA" sz="2000" b="1" i="1" dirty="0" err="1" smtClean="0"/>
            <a:t>т.д</a:t>
          </a:r>
          <a:r>
            <a:rPr lang="uk-UA" sz="2000" b="1" i="1" dirty="0" smtClean="0"/>
            <a:t>.;</a:t>
          </a:r>
          <a:endParaRPr lang="uk-UA" sz="2000" b="1" i="1" dirty="0"/>
        </a:p>
      </dgm:t>
    </dgm:pt>
    <dgm:pt modelId="{000F330F-2CCC-4EA9-97F0-0BC237B574A7}" type="parTrans" cxnId="{5CF4DCF9-9C37-4EFE-8966-F89D4B623689}">
      <dgm:prSet/>
      <dgm:spPr/>
      <dgm:t>
        <a:bodyPr/>
        <a:lstStyle/>
        <a:p>
          <a:endParaRPr lang="uk-UA" sz="2000" b="1" i="1"/>
        </a:p>
      </dgm:t>
    </dgm:pt>
    <dgm:pt modelId="{AE317061-DE9D-4157-8CB2-A5FCFE4465F6}" type="sibTrans" cxnId="{5CF4DCF9-9C37-4EFE-8966-F89D4B623689}">
      <dgm:prSet/>
      <dgm:spPr/>
      <dgm:t>
        <a:bodyPr/>
        <a:lstStyle/>
        <a:p>
          <a:endParaRPr lang="uk-UA" sz="2000" b="1" i="1"/>
        </a:p>
      </dgm:t>
    </dgm:pt>
    <dgm:pt modelId="{76AE587A-984E-42E1-8D19-904D4DB354B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i="1" smtClean="0"/>
            <a:t>Вставка в рисунок фрагментов из других рисунков; </a:t>
          </a:r>
          <a:endParaRPr lang="uk-UA" sz="2000" b="1" i="1" dirty="0"/>
        </a:p>
      </dgm:t>
    </dgm:pt>
    <dgm:pt modelId="{3295346D-2953-48A6-8DB3-6A1CAA7E869D}" type="parTrans" cxnId="{6AC14F3F-A994-48B9-B192-C8AC0F535FB2}">
      <dgm:prSet/>
      <dgm:spPr/>
      <dgm:t>
        <a:bodyPr/>
        <a:lstStyle/>
        <a:p>
          <a:endParaRPr lang="uk-UA" sz="2000" b="1" i="1"/>
        </a:p>
      </dgm:t>
    </dgm:pt>
    <dgm:pt modelId="{B11BCFF4-106B-45D0-9063-45DEFCA955BF}" type="sibTrans" cxnId="{6AC14F3F-A994-48B9-B192-C8AC0F535FB2}">
      <dgm:prSet/>
      <dgm:spPr/>
      <dgm:t>
        <a:bodyPr/>
        <a:lstStyle/>
        <a:p>
          <a:endParaRPr lang="uk-UA" sz="2000" b="1" i="1"/>
        </a:p>
      </dgm:t>
    </dgm:pt>
    <dgm:pt modelId="{94ED3530-8C1F-4B75-AE70-E724C603121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i="1" smtClean="0"/>
            <a:t>Добавление текстовых надписей к рисунками; </a:t>
          </a:r>
          <a:endParaRPr lang="uk-UA" sz="2000" b="1" i="1" dirty="0"/>
        </a:p>
      </dgm:t>
    </dgm:pt>
    <dgm:pt modelId="{E3CC526E-9C9C-4673-9DCE-D418BF65807E}" type="parTrans" cxnId="{50E67155-AD98-4922-A07B-EB7F0D8DDD23}">
      <dgm:prSet/>
      <dgm:spPr/>
      <dgm:t>
        <a:bodyPr/>
        <a:lstStyle/>
        <a:p>
          <a:endParaRPr lang="uk-UA" sz="2000" b="1" i="1"/>
        </a:p>
      </dgm:t>
    </dgm:pt>
    <dgm:pt modelId="{7F26678F-52A7-40AB-B925-77174C39B68D}" type="sibTrans" cxnId="{50E67155-AD98-4922-A07B-EB7F0D8DDD23}">
      <dgm:prSet/>
      <dgm:spPr/>
      <dgm:t>
        <a:bodyPr/>
        <a:lstStyle/>
        <a:p>
          <a:endParaRPr lang="uk-UA" sz="2000" b="1" i="1"/>
        </a:p>
      </dgm:t>
    </dgm:pt>
    <dgm:pt modelId="{72615AC6-4CBD-424F-AA25-DCBBD2443C0E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uk-UA" sz="2000" b="1" i="1" dirty="0" err="1" smtClean="0"/>
            <a:t>Открытие</a:t>
          </a:r>
          <a:r>
            <a:rPr lang="uk-UA" sz="2000" b="1" i="1" dirty="0" smtClean="0"/>
            <a:t>, </a:t>
          </a:r>
          <a:r>
            <a:rPr lang="uk-UA" sz="2000" b="1" i="1" dirty="0" err="1" smtClean="0"/>
            <a:t>сохранение</a:t>
          </a:r>
          <a:r>
            <a:rPr lang="uk-UA" sz="2000" b="1" i="1" dirty="0" smtClean="0"/>
            <a:t>, печать </a:t>
          </a:r>
          <a:r>
            <a:rPr lang="uk-UA" sz="2000" b="1" i="1" dirty="0" err="1" smtClean="0"/>
            <a:t>рисунков</a:t>
          </a:r>
          <a:r>
            <a:rPr lang="uk-UA" sz="2000" b="1" i="1" dirty="0" smtClean="0"/>
            <a:t> и </a:t>
          </a:r>
          <a:r>
            <a:rPr lang="uk-UA" sz="2000" b="1" i="1" dirty="0" err="1" smtClean="0"/>
            <a:t>т.д</a:t>
          </a:r>
          <a:r>
            <a:rPr lang="uk-UA" sz="2000" b="1" i="1" dirty="0" smtClean="0"/>
            <a:t>.</a:t>
          </a:r>
          <a:endParaRPr lang="uk-UA" sz="2000" b="1" i="1" dirty="0"/>
        </a:p>
      </dgm:t>
    </dgm:pt>
    <dgm:pt modelId="{EFE182B8-2E75-461A-BDD2-728358631AF8}" type="parTrans" cxnId="{A80773D4-86F7-42F9-89DB-EC7F4A2DB1DF}">
      <dgm:prSet/>
      <dgm:spPr/>
      <dgm:t>
        <a:bodyPr/>
        <a:lstStyle/>
        <a:p>
          <a:endParaRPr lang="uk-UA" sz="2000" b="1" i="1"/>
        </a:p>
      </dgm:t>
    </dgm:pt>
    <dgm:pt modelId="{61A02C50-0504-40D6-8CBA-05304777CB26}" type="sibTrans" cxnId="{A80773D4-86F7-42F9-89DB-EC7F4A2DB1DF}">
      <dgm:prSet/>
      <dgm:spPr/>
      <dgm:t>
        <a:bodyPr/>
        <a:lstStyle/>
        <a:p>
          <a:endParaRPr lang="uk-UA" sz="2000" b="1" i="1"/>
        </a:p>
      </dgm:t>
    </dgm:pt>
    <dgm:pt modelId="{80DF1A63-C1FD-490B-AED5-6427D0830C3B}" type="pres">
      <dgm:prSet presAssocID="{94A5478B-22DB-4A8E-A1AD-53C95CAEB1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02982-137F-4E63-A04B-269429EBE402}" type="pres">
      <dgm:prSet presAssocID="{D7A92129-436B-47D5-A77B-E6AD6A39F5D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3AB42-BA6E-41D3-9CF6-0083235B70D7}" type="pres">
      <dgm:prSet presAssocID="{3A57178D-AF69-45F0-80B2-80B353C76659}" presName="spacer" presStyleCnt="0"/>
      <dgm:spPr/>
    </dgm:pt>
    <dgm:pt modelId="{77ED2C5D-DBE2-4158-9800-EC5B1B04AA2B}" type="pres">
      <dgm:prSet presAssocID="{4844F651-7364-4A3F-A5D6-8F359D84C7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68674-F2ED-45E6-A617-BA18BF0B857A}" type="pres">
      <dgm:prSet presAssocID="{AE317061-DE9D-4157-8CB2-A5FCFE4465F6}" presName="spacer" presStyleCnt="0"/>
      <dgm:spPr/>
    </dgm:pt>
    <dgm:pt modelId="{D683889B-59ED-43FC-99BA-BE261F8C700D}" type="pres">
      <dgm:prSet presAssocID="{76AE587A-984E-42E1-8D19-904D4DB354B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675CC-F131-4D6A-80E4-31B71532CD8F}" type="pres">
      <dgm:prSet presAssocID="{B11BCFF4-106B-45D0-9063-45DEFCA955BF}" presName="spacer" presStyleCnt="0"/>
      <dgm:spPr/>
    </dgm:pt>
    <dgm:pt modelId="{042CAC1F-8CC0-4ABA-94B5-67A6CC0AF967}" type="pres">
      <dgm:prSet presAssocID="{94ED3530-8C1F-4B75-AE70-E724C60312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1F894-F45C-45D2-B628-9EABBD19C70A}" type="pres">
      <dgm:prSet presAssocID="{7F26678F-52A7-40AB-B925-77174C39B68D}" presName="spacer" presStyleCnt="0"/>
      <dgm:spPr/>
    </dgm:pt>
    <dgm:pt modelId="{39879D53-C210-4729-9088-ADCAF069E9C9}" type="pres">
      <dgm:prSet presAssocID="{72615AC6-4CBD-424F-AA25-DCBBD2443C0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14F3F-A994-48B9-B192-C8AC0F535FB2}" srcId="{94A5478B-22DB-4A8E-A1AD-53C95CAEB1F0}" destId="{76AE587A-984E-42E1-8D19-904D4DB354BE}" srcOrd="2" destOrd="0" parTransId="{3295346D-2953-48A6-8DB3-6A1CAA7E869D}" sibTransId="{B11BCFF4-106B-45D0-9063-45DEFCA955BF}"/>
    <dgm:cxn modelId="{4727CBDE-33B8-469F-AB48-A79A0A66F20B}" type="presOf" srcId="{D7A92129-436B-47D5-A77B-E6AD6A39F5D0}" destId="{A7D02982-137F-4E63-A04B-269429EBE402}" srcOrd="0" destOrd="0" presId="urn:microsoft.com/office/officeart/2005/8/layout/vList2"/>
    <dgm:cxn modelId="{5CF4DCF9-9C37-4EFE-8966-F89D4B623689}" srcId="{94A5478B-22DB-4A8E-A1AD-53C95CAEB1F0}" destId="{4844F651-7364-4A3F-A5D6-8F359D84C767}" srcOrd="1" destOrd="0" parTransId="{000F330F-2CCC-4EA9-97F0-0BC237B574A7}" sibTransId="{AE317061-DE9D-4157-8CB2-A5FCFE4465F6}"/>
    <dgm:cxn modelId="{38560D33-3FBA-4061-BCF7-5F3B2A93337C}" type="presOf" srcId="{72615AC6-4CBD-424F-AA25-DCBBD2443C0E}" destId="{39879D53-C210-4729-9088-ADCAF069E9C9}" srcOrd="0" destOrd="0" presId="urn:microsoft.com/office/officeart/2005/8/layout/vList2"/>
    <dgm:cxn modelId="{50E67155-AD98-4922-A07B-EB7F0D8DDD23}" srcId="{94A5478B-22DB-4A8E-A1AD-53C95CAEB1F0}" destId="{94ED3530-8C1F-4B75-AE70-E724C603121E}" srcOrd="3" destOrd="0" parTransId="{E3CC526E-9C9C-4673-9DCE-D418BF65807E}" sibTransId="{7F26678F-52A7-40AB-B925-77174C39B68D}"/>
    <dgm:cxn modelId="{2FE88D62-F174-4536-BB1B-693DF2756DB2}" type="presOf" srcId="{76AE587A-984E-42E1-8D19-904D4DB354BE}" destId="{D683889B-59ED-43FC-99BA-BE261F8C700D}" srcOrd="0" destOrd="0" presId="urn:microsoft.com/office/officeart/2005/8/layout/vList2"/>
    <dgm:cxn modelId="{38250B8B-CD6D-4FDC-9552-923ACCD6A976}" srcId="{94A5478B-22DB-4A8E-A1AD-53C95CAEB1F0}" destId="{D7A92129-436B-47D5-A77B-E6AD6A39F5D0}" srcOrd="0" destOrd="0" parTransId="{4ECBE145-0202-4038-AAFA-ECBC53CDB6A2}" sibTransId="{3A57178D-AF69-45F0-80B2-80B353C76659}"/>
    <dgm:cxn modelId="{4235A145-2169-493E-A184-9923CBB7FEDE}" type="presOf" srcId="{4844F651-7364-4A3F-A5D6-8F359D84C767}" destId="{77ED2C5D-DBE2-4158-9800-EC5B1B04AA2B}" srcOrd="0" destOrd="0" presId="urn:microsoft.com/office/officeart/2005/8/layout/vList2"/>
    <dgm:cxn modelId="{72B38416-6873-4D70-B556-EE904E5BFDF1}" type="presOf" srcId="{94ED3530-8C1F-4B75-AE70-E724C603121E}" destId="{042CAC1F-8CC0-4ABA-94B5-67A6CC0AF967}" srcOrd="0" destOrd="0" presId="urn:microsoft.com/office/officeart/2005/8/layout/vList2"/>
    <dgm:cxn modelId="{CD343E5B-3399-462B-B140-6922B4BF8A60}" type="presOf" srcId="{94A5478B-22DB-4A8E-A1AD-53C95CAEB1F0}" destId="{80DF1A63-C1FD-490B-AED5-6427D0830C3B}" srcOrd="0" destOrd="0" presId="urn:microsoft.com/office/officeart/2005/8/layout/vList2"/>
    <dgm:cxn modelId="{A80773D4-86F7-42F9-89DB-EC7F4A2DB1DF}" srcId="{94A5478B-22DB-4A8E-A1AD-53C95CAEB1F0}" destId="{72615AC6-4CBD-424F-AA25-DCBBD2443C0E}" srcOrd="4" destOrd="0" parTransId="{EFE182B8-2E75-461A-BDD2-728358631AF8}" sibTransId="{61A02C50-0504-40D6-8CBA-05304777CB26}"/>
    <dgm:cxn modelId="{01BF8161-A162-4896-B1AD-ED7A5779155B}" type="presParOf" srcId="{80DF1A63-C1FD-490B-AED5-6427D0830C3B}" destId="{A7D02982-137F-4E63-A04B-269429EBE402}" srcOrd="0" destOrd="0" presId="urn:microsoft.com/office/officeart/2005/8/layout/vList2"/>
    <dgm:cxn modelId="{9C7E2A50-09FF-41FD-9613-884FABCD356B}" type="presParOf" srcId="{80DF1A63-C1FD-490B-AED5-6427D0830C3B}" destId="{3983AB42-BA6E-41D3-9CF6-0083235B70D7}" srcOrd="1" destOrd="0" presId="urn:microsoft.com/office/officeart/2005/8/layout/vList2"/>
    <dgm:cxn modelId="{E42DD920-6B57-41CA-96DB-A5C884786816}" type="presParOf" srcId="{80DF1A63-C1FD-490B-AED5-6427D0830C3B}" destId="{77ED2C5D-DBE2-4158-9800-EC5B1B04AA2B}" srcOrd="2" destOrd="0" presId="urn:microsoft.com/office/officeart/2005/8/layout/vList2"/>
    <dgm:cxn modelId="{004D9B9A-0072-4663-B6E7-43624CE15715}" type="presParOf" srcId="{80DF1A63-C1FD-490B-AED5-6427D0830C3B}" destId="{BAE68674-F2ED-45E6-A617-BA18BF0B857A}" srcOrd="3" destOrd="0" presId="urn:microsoft.com/office/officeart/2005/8/layout/vList2"/>
    <dgm:cxn modelId="{710879B6-D314-4C7A-B2B6-15B712D6539E}" type="presParOf" srcId="{80DF1A63-C1FD-490B-AED5-6427D0830C3B}" destId="{D683889B-59ED-43FC-99BA-BE261F8C700D}" srcOrd="4" destOrd="0" presId="urn:microsoft.com/office/officeart/2005/8/layout/vList2"/>
    <dgm:cxn modelId="{8F427730-176C-422C-8E54-D26ADF8BE4DD}" type="presParOf" srcId="{80DF1A63-C1FD-490B-AED5-6427D0830C3B}" destId="{A48675CC-F131-4D6A-80E4-31B71532CD8F}" srcOrd="5" destOrd="0" presId="urn:microsoft.com/office/officeart/2005/8/layout/vList2"/>
    <dgm:cxn modelId="{15D1C4C9-F3E6-4EF8-BFFE-FEF72E0C7C45}" type="presParOf" srcId="{80DF1A63-C1FD-490B-AED5-6427D0830C3B}" destId="{042CAC1F-8CC0-4ABA-94B5-67A6CC0AF967}" srcOrd="6" destOrd="0" presId="urn:microsoft.com/office/officeart/2005/8/layout/vList2"/>
    <dgm:cxn modelId="{3E9469AB-BA35-43E7-8AE7-18281E6A23F3}" type="presParOf" srcId="{80DF1A63-C1FD-490B-AED5-6427D0830C3B}" destId="{9531F894-F45C-45D2-B628-9EABBD19C70A}" srcOrd="7" destOrd="0" presId="urn:microsoft.com/office/officeart/2005/8/layout/vList2"/>
    <dgm:cxn modelId="{30A6E76F-3C2E-4A3D-9C6D-08E01A8D5B84}" type="presParOf" srcId="{80DF1A63-C1FD-490B-AED5-6427D0830C3B}" destId="{39879D53-C210-4729-9088-ADCAF069E9C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559726" y="1479041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81263" y="2308419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Что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такое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компьютерная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графика</a:t>
          </a:r>
          <a:endParaRPr lang="uk-UA" sz="2800" kern="1200" dirty="0"/>
        </a:p>
      </dsp:txBody>
      <dsp:txXfrm>
        <a:off x="281263" y="2308419"/>
        <a:ext cx="2506045" cy="2196696"/>
      </dsp:txXfrm>
    </dsp:sp>
    <dsp:sp modelId="{E9CC8D66-CC3D-43B1-9028-C9C2A7507516}">
      <dsp:nvSpPr>
        <dsp:cNvPr id="0" name=""/>
        <dsp:cNvSpPr/>
      </dsp:nvSpPr>
      <dsp:spPr>
        <a:xfrm>
          <a:off x="2314470" y="1274680"/>
          <a:ext cx="472838" cy="4728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3627616" y="719888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3349152" y="1549267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Что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такое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графический</a:t>
          </a:r>
          <a:r>
            <a:rPr lang="uk-UA" sz="2800" kern="1200" dirty="0" smtClean="0"/>
            <a:t> редактор</a:t>
          </a:r>
          <a:endParaRPr lang="uk-UA" sz="2800" kern="1200" dirty="0"/>
        </a:p>
      </dsp:txBody>
      <dsp:txXfrm>
        <a:off x="3349152" y="1549267"/>
        <a:ext cx="2506045" cy="2196696"/>
      </dsp:txXfrm>
    </dsp:sp>
    <dsp:sp modelId="{A9164056-8AA8-4CA8-AFE5-5EFFB9095995}">
      <dsp:nvSpPr>
        <dsp:cNvPr id="0" name=""/>
        <dsp:cNvSpPr/>
      </dsp:nvSpPr>
      <dsp:spPr>
        <a:xfrm>
          <a:off x="5382359" y="515528"/>
          <a:ext cx="472838" cy="4728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6695505" y="-39263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6417042" y="790115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Как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выглядит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окно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графического</a:t>
          </a:r>
          <a:r>
            <a:rPr lang="uk-UA" sz="2800" kern="1200" dirty="0" smtClean="0"/>
            <a:t> редактора</a:t>
          </a:r>
          <a:endParaRPr lang="uk-UA" sz="2800" kern="1200" dirty="0"/>
        </a:p>
      </dsp:txBody>
      <dsp:txXfrm>
        <a:off x="6417042" y="790115"/>
        <a:ext cx="2506045" cy="2196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8EF1D-0666-40D6-98A7-8E5E2E761997}">
      <dsp:nvSpPr>
        <dsp:cNvPr id="0" name=""/>
        <dsp:cNvSpPr/>
      </dsp:nvSpPr>
      <dsp:spPr>
        <a:xfrm>
          <a:off x="1352" y="1690932"/>
          <a:ext cx="4380372" cy="219018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Компьютерная графика</a:t>
          </a:r>
          <a:endParaRPr lang="ru-RU" sz="5200" kern="1200" dirty="0"/>
        </a:p>
      </dsp:txBody>
      <dsp:txXfrm>
        <a:off x="65500" y="1755080"/>
        <a:ext cx="4252076" cy="2061890"/>
      </dsp:txXfrm>
    </dsp:sp>
    <dsp:sp modelId="{DE8D0774-A2AE-4B83-A538-65BF3E3A7F4D}">
      <dsp:nvSpPr>
        <dsp:cNvPr id="0" name=""/>
        <dsp:cNvSpPr/>
      </dsp:nvSpPr>
      <dsp:spPr>
        <a:xfrm rot="19457599">
          <a:off x="4178910" y="2120971"/>
          <a:ext cx="2157778" cy="70751"/>
        </a:xfrm>
        <a:custGeom>
          <a:avLst/>
          <a:gdLst/>
          <a:ahLst/>
          <a:cxnLst/>
          <a:rect l="0" t="0" r="0" b="0"/>
          <a:pathLst>
            <a:path>
              <a:moveTo>
                <a:pt x="0" y="35375"/>
              </a:moveTo>
              <a:lnTo>
                <a:pt x="2157778" y="35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203855" y="2102402"/>
        <a:ext cx="107888" cy="107888"/>
      </dsp:txXfrm>
    </dsp:sp>
    <dsp:sp modelId="{2D71763D-89B2-4BBD-A2EA-6E05776CE957}">
      <dsp:nvSpPr>
        <dsp:cNvPr id="0" name=""/>
        <dsp:cNvSpPr/>
      </dsp:nvSpPr>
      <dsp:spPr>
        <a:xfrm>
          <a:off x="6133874" y="431575"/>
          <a:ext cx="4380372" cy="219018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Растровая</a:t>
          </a:r>
          <a:endParaRPr lang="ru-RU" sz="5200" kern="1200" dirty="0"/>
        </a:p>
      </dsp:txBody>
      <dsp:txXfrm>
        <a:off x="6198022" y="495723"/>
        <a:ext cx="4252076" cy="2061890"/>
      </dsp:txXfrm>
    </dsp:sp>
    <dsp:sp modelId="{06D0E765-0277-4668-9FDC-EB73918C2B8A}">
      <dsp:nvSpPr>
        <dsp:cNvPr id="0" name=""/>
        <dsp:cNvSpPr/>
      </dsp:nvSpPr>
      <dsp:spPr>
        <a:xfrm rot="2142401">
          <a:off x="4178910" y="3380328"/>
          <a:ext cx="2157778" cy="70751"/>
        </a:xfrm>
        <a:custGeom>
          <a:avLst/>
          <a:gdLst/>
          <a:ahLst/>
          <a:cxnLst/>
          <a:rect l="0" t="0" r="0" b="0"/>
          <a:pathLst>
            <a:path>
              <a:moveTo>
                <a:pt x="0" y="35375"/>
              </a:moveTo>
              <a:lnTo>
                <a:pt x="2157778" y="35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203855" y="3361760"/>
        <a:ext cx="107888" cy="107888"/>
      </dsp:txXfrm>
    </dsp:sp>
    <dsp:sp modelId="{C7F0991B-01EF-4B67-A8BB-6221823452CD}">
      <dsp:nvSpPr>
        <dsp:cNvPr id="0" name=""/>
        <dsp:cNvSpPr/>
      </dsp:nvSpPr>
      <dsp:spPr>
        <a:xfrm>
          <a:off x="6133874" y="2950289"/>
          <a:ext cx="4380372" cy="219018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Векторная</a:t>
          </a:r>
          <a:endParaRPr lang="ru-RU" sz="5200" kern="1200" dirty="0"/>
        </a:p>
      </dsp:txBody>
      <dsp:txXfrm>
        <a:off x="6198022" y="3014437"/>
        <a:ext cx="4252076" cy="2061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02982-137F-4E63-A04B-269429EBE402}">
      <dsp:nvSpPr>
        <dsp:cNvPr id="0" name=""/>
        <dsp:cNvSpPr/>
      </dsp:nvSpPr>
      <dsp:spPr>
        <a:xfrm>
          <a:off x="0" y="3184"/>
          <a:ext cx="8712968" cy="973440"/>
        </a:xfrm>
        <a:prstGeom prst="roundRect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Создание разноцветных рисунков с использованием специальных инструментов; </a:t>
          </a:r>
          <a:endParaRPr lang="uk-UA" sz="2000" b="1" i="1" kern="1200" dirty="0"/>
        </a:p>
      </dsp:txBody>
      <dsp:txXfrm>
        <a:off x="47519" y="50703"/>
        <a:ext cx="8617930" cy="878402"/>
      </dsp:txXfrm>
    </dsp:sp>
    <dsp:sp modelId="{77ED2C5D-DBE2-4158-9800-EC5B1B04AA2B}">
      <dsp:nvSpPr>
        <dsp:cNvPr id="0" name=""/>
        <dsp:cNvSpPr/>
      </dsp:nvSpPr>
      <dsp:spPr>
        <a:xfrm>
          <a:off x="0" y="1126384"/>
          <a:ext cx="8712968" cy="97344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/>
            <a:t>Выделение</a:t>
          </a:r>
          <a:r>
            <a:rPr lang="uk-UA" sz="2000" b="1" i="1" kern="1200" dirty="0" smtClean="0"/>
            <a:t> </a:t>
          </a:r>
          <a:r>
            <a:rPr lang="uk-UA" sz="2000" b="1" i="1" kern="1200" dirty="0" err="1" smtClean="0"/>
            <a:t>отдельных</a:t>
          </a:r>
          <a:r>
            <a:rPr lang="uk-UA" sz="2000" b="1" i="1" kern="1200" dirty="0" smtClean="0"/>
            <a:t> </a:t>
          </a:r>
          <a:r>
            <a:rPr lang="uk-UA" sz="2000" b="1" i="1" kern="1200" dirty="0" err="1" smtClean="0"/>
            <a:t>частей</a:t>
          </a:r>
          <a:r>
            <a:rPr lang="uk-UA" sz="2000" b="1" i="1" kern="1200" dirty="0" smtClean="0"/>
            <a:t> рисунка, </a:t>
          </a:r>
          <a:r>
            <a:rPr lang="uk-UA" sz="2000" b="1" i="1" kern="1200" dirty="0" err="1" smtClean="0"/>
            <a:t>их</a:t>
          </a:r>
          <a:r>
            <a:rPr lang="uk-UA" sz="2000" b="1" i="1" kern="1200" dirty="0" smtClean="0"/>
            <a:t> </a:t>
          </a:r>
          <a:r>
            <a:rPr lang="uk-UA" sz="2000" b="1" i="1" kern="1200" dirty="0" err="1" smtClean="0"/>
            <a:t>перемещение</a:t>
          </a:r>
          <a:r>
            <a:rPr lang="uk-UA" sz="2000" b="1" i="1" kern="1200" dirty="0" smtClean="0"/>
            <a:t>, </a:t>
          </a:r>
          <a:r>
            <a:rPr lang="uk-UA" sz="2000" b="1" i="1" kern="1200" dirty="0" err="1" smtClean="0"/>
            <a:t>копирование</a:t>
          </a:r>
          <a:r>
            <a:rPr lang="uk-UA" sz="2000" b="1" i="1" kern="1200" dirty="0" smtClean="0"/>
            <a:t>, поворот и </a:t>
          </a:r>
          <a:r>
            <a:rPr lang="uk-UA" sz="2000" b="1" i="1" kern="1200" dirty="0" err="1" smtClean="0"/>
            <a:t>т.д</a:t>
          </a:r>
          <a:r>
            <a:rPr lang="uk-UA" sz="2000" b="1" i="1" kern="1200" dirty="0" smtClean="0"/>
            <a:t>.;</a:t>
          </a:r>
          <a:endParaRPr lang="uk-UA" sz="2000" b="1" i="1" kern="1200" dirty="0"/>
        </a:p>
      </dsp:txBody>
      <dsp:txXfrm>
        <a:off x="47519" y="1173903"/>
        <a:ext cx="8617930" cy="878402"/>
      </dsp:txXfrm>
    </dsp:sp>
    <dsp:sp modelId="{D683889B-59ED-43FC-99BA-BE261F8C700D}">
      <dsp:nvSpPr>
        <dsp:cNvPr id="0" name=""/>
        <dsp:cNvSpPr/>
      </dsp:nvSpPr>
      <dsp:spPr>
        <a:xfrm>
          <a:off x="0" y="2249584"/>
          <a:ext cx="8712968" cy="97344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/>
            <a:t>Вставка в рисунок фрагментов из других рисунков; </a:t>
          </a:r>
          <a:endParaRPr lang="uk-UA" sz="2000" b="1" i="1" kern="1200" dirty="0"/>
        </a:p>
      </dsp:txBody>
      <dsp:txXfrm>
        <a:off x="47519" y="2297103"/>
        <a:ext cx="8617930" cy="878402"/>
      </dsp:txXfrm>
    </dsp:sp>
    <dsp:sp modelId="{042CAC1F-8CC0-4ABA-94B5-67A6CC0AF967}">
      <dsp:nvSpPr>
        <dsp:cNvPr id="0" name=""/>
        <dsp:cNvSpPr/>
      </dsp:nvSpPr>
      <dsp:spPr>
        <a:xfrm>
          <a:off x="0" y="3372784"/>
          <a:ext cx="8712968" cy="97344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/>
            <a:t>Добавление текстовых надписей к рисунками; </a:t>
          </a:r>
          <a:endParaRPr lang="uk-UA" sz="2000" b="1" i="1" kern="1200" dirty="0"/>
        </a:p>
      </dsp:txBody>
      <dsp:txXfrm>
        <a:off x="47519" y="3420303"/>
        <a:ext cx="8617930" cy="878402"/>
      </dsp:txXfrm>
    </dsp:sp>
    <dsp:sp modelId="{39879D53-C210-4729-9088-ADCAF069E9C9}">
      <dsp:nvSpPr>
        <dsp:cNvPr id="0" name=""/>
        <dsp:cNvSpPr/>
      </dsp:nvSpPr>
      <dsp:spPr>
        <a:xfrm>
          <a:off x="0" y="4495984"/>
          <a:ext cx="8712968" cy="973440"/>
        </a:xfrm>
        <a:prstGeom prst="roundRect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/>
            <a:t>Открытие</a:t>
          </a:r>
          <a:r>
            <a:rPr lang="uk-UA" sz="2000" b="1" i="1" kern="1200" dirty="0" smtClean="0"/>
            <a:t>, </a:t>
          </a:r>
          <a:r>
            <a:rPr lang="uk-UA" sz="2000" b="1" i="1" kern="1200" dirty="0" err="1" smtClean="0"/>
            <a:t>сохранение</a:t>
          </a:r>
          <a:r>
            <a:rPr lang="uk-UA" sz="2000" b="1" i="1" kern="1200" dirty="0" smtClean="0"/>
            <a:t>, печать </a:t>
          </a:r>
          <a:r>
            <a:rPr lang="uk-UA" sz="2000" b="1" i="1" kern="1200" dirty="0" err="1" smtClean="0"/>
            <a:t>рисунков</a:t>
          </a:r>
          <a:r>
            <a:rPr lang="uk-UA" sz="2000" b="1" i="1" kern="1200" dirty="0" smtClean="0"/>
            <a:t> и </a:t>
          </a:r>
          <a:r>
            <a:rPr lang="uk-UA" sz="2000" b="1" i="1" kern="1200" dirty="0" err="1" smtClean="0"/>
            <a:t>т.д</a:t>
          </a:r>
          <a:r>
            <a:rPr lang="uk-UA" sz="2000" b="1" i="1" kern="1200" dirty="0" smtClean="0"/>
            <a:t>.</a:t>
          </a:r>
          <a:endParaRPr lang="uk-UA" sz="2000" b="1" i="1" kern="1200" dirty="0"/>
        </a:p>
      </dsp:txBody>
      <dsp:txXfrm>
        <a:off x="47519" y="4543503"/>
        <a:ext cx="8617930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29.01.2016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52A8-5146-42E2-971F-447C3AC1D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57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29.01.2016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301A9-843A-423C-939C-7596B47FD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04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01A9-843A-423C-939C-7596B47FD4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2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4D25-0D0D-4A86-BE22-4DC2E456BF96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7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712E-5FA4-43A6-9552-6E16628669BC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8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DFA2-AE1A-4702-9B7E-0329646A0C8A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6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8"/>
            <a:ext cx="5510396" cy="5892772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6"/>
            <a:ext cx="12192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678517" y="4508501"/>
            <a:ext cx="566420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86526"/>
            <a:ext cx="28448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527C46-F5AD-4290-B395-3DB9A22393E3}" type="datetime1">
              <a:rPr lang="ru-RU" smtClean="0">
                <a:solidFill>
                  <a:srgbClr val="19426B"/>
                </a:solidFill>
              </a:rPr>
              <a:t>29.01.2016</a:t>
            </a:fld>
            <a:endParaRPr lang="en-US">
              <a:solidFill>
                <a:srgbClr val="19426B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86526"/>
            <a:ext cx="38608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86526"/>
            <a:ext cx="28448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368300" y="1255713"/>
            <a:ext cx="6208184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501651" y="2147889"/>
            <a:ext cx="2804583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5600" y="762000"/>
            <a:ext cx="7620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791200" y="3178175"/>
            <a:ext cx="6096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3500967" y="2119313"/>
            <a:ext cx="2853267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507067" y="1416051"/>
            <a:ext cx="3831167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447801" y="3730626"/>
            <a:ext cx="3949700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2408767" y="2954338"/>
            <a:ext cx="2207684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560555" y="2606935"/>
            <a:ext cx="1880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 smtClean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21289"/>
            <a:ext cx="7599581" cy="99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917" y="134283"/>
            <a:ext cx="98552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AAF7C6-0525-4142-AA34-BAEA13F39CEB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416480" y="566625"/>
            <a:ext cx="199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 smtClean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Групувати 8"/>
          <p:cNvGrpSpPr/>
          <p:nvPr userDrawn="1"/>
        </p:nvGrpSpPr>
        <p:grpSpPr>
          <a:xfrm>
            <a:off x="-20300" y="6529718"/>
            <a:ext cx="6240693" cy="328282"/>
            <a:chOff x="467544" y="6485698"/>
            <a:chExt cx="4680520" cy="328282"/>
          </a:xfrm>
        </p:grpSpPr>
        <p:pic>
          <p:nvPicPr>
            <p:cNvPr id="1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7544" y="6506203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 smtClean="0">
                  <a:solidFill>
                    <a:srgbClr val="19426B"/>
                  </a:solidFill>
                </a:rPr>
                <a:t>© </a:t>
              </a:r>
              <a:r>
                <a:rPr lang="uk-UA" sz="1400" i="1" dirty="0" smtClean="0">
                  <a:solidFill>
                    <a:srgbClr val="19426B"/>
                  </a:solidFill>
                </a:rPr>
                <a:t>Вивчаємо інформатику        </a:t>
              </a:r>
              <a:r>
                <a:rPr lang="en-US" sz="1400" b="1" i="1" dirty="0" smtClean="0">
                  <a:solidFill>
                    <a:srgbClr val="19426B"/>
                  </a:solidFill>
                  <a:hlinkClick r:id="rId3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6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077-C791-47EF-93BE-C67AE310EF8D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241426"/>
            <a:ext cx="53848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241426"/>
            <a:ext cx="53848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B8F7B7-40E1-4643-A51E-95A5A4FC6C06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49BE7F-A049-4FE5-8413-8B4B08770AD5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6A55C1-078B-45B9-B41C-AC0396406E7F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BDDE51-8E8E-47B6-A7F0-447019F1F4E2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5C88B4-A2B9-4CED-A2B4-33D7B43A2ABA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B263-5A99-4221-9A7E-E06ED30D0BC9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50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50F928-85E7-44E4-8443-23A470A10501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ADE2D9-9EEA-4933-9227-2D8C9C3B4D5E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152400"/>
            <a:ext cx="276860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0260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9787E1-70E1-4899-8DDE-7CC962127D2C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98552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609600" y="1241426"/>
            <a:ext cx="109728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74A711-9E14-4C09-85DC-8CAED36ABA93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165600" y="6553200"/>
            <a:ext cx="28448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98552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609600" y="1241426"/>
            <a:ext cx="109728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08000" y="838200"/>
            <a:ext cx="79248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B1C8C0-D6FA-49B2-B6AC-E4F567D6AEDF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432800" y="6564314"/>
            <a:ext cx="314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165600" y="6553200"/>
            <a:ext cx="28448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219200" y="274637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8229600" y="6191251"/>
            <a:ext cx="33020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69F2FB-7E51-4B96-B023-15B9EA7BE272}" type="datetime1">
              <a:rPr lang="ru-RU" smtClean="0"/>
              <a:t>29.01.2016</a:t>
            </a:fld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219201" y="6172200"/>
            <a:ext cx="5283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19426B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94733" y="6210300"/>
            <a:ext cx="6096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109728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533526"/>
            <a:ext cx="53848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33526"/>
            <a:ext cx="53848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13526"/>
            <a:ext cx="2844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F8FAD-D1C6-4C7C-AD11-E256ACA1451F}" type="datetime1">
              <a:rPr lang="ru-RU" smtClean="0">
                <a:solidFill>
                  <a:srgbClr val="19426B"/>
                </a:solidFill>
                <a:latin typeface="Arial" panose="020B0604020202020204" pitchFamily="34" charset="0"/>
              </a:rPr>
              <a:t>29.01.2016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xfrm>
            <a:off x="609600" y="1143001"/>
            <a:ext cx="112776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37AA-6F01-4506-AADE-48B6CFF0C068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2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6D46-C18F-4FC6-9906-E4B0EC1827B3}" type="datetime1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BAE0-CBC1-4209-947B-C3FD8F9595F7}" type="datetime1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5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6CEE-0BF0-405E-961B-503515734AEC}" type="datetime1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4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BC45-F471-4F0E-BC55-FA370554A990}" type="datetime1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9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77F-51A0-4994-B962-8AAC28BF6325}" type="datetime1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E6A8-6357-40D3-81AE-842C54AA635A}" type="datetime1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8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F15F-9386-4D32-943F-425519BA5C26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BF21-00A3-41D6-BEED-0F9CB756F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9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4"/>
            <a:ext cx="12192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1"/>
            <a:ext cx="12192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80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41426"/>
            <a:ext cx="109728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5600" y="6553200"/>
            <a:ext cx="284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30A211-C992-450A-A6C7-D494D9123419}" type="slidenum">
              <a:rPr lang="en-US">
                <a:solidFill>
                  <a:srgbClr val="19426B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08000" y="152401"/>
            <a:ext cx="985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9745133" y="188914"/>
            <a:ext cx="2220384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z="180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z="180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z="180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z="180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z="180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z="180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z="1800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38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9709" y="284163"/>
            <a:ext cx="9144000" cy="267239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_AlbionicExp" panose="020B0905060703020204" pitchFamily="34" charset="-52"/>
              </a:rPr>
              <a:t>Добро пожаловать </a:t>
            </a:r>
            <a:br>
              <a:rPr lang="ru-RU" b="1" dirty="0" smtClean="0">
                <a:latin typeface="a_AlbionicExp" panose="020B0905060703020204" pitchFamily="34" charset="-52"/>
              </a:rPr>
            </a:br>
            <a:r>
              <a:rPr lang="ru-RU" b="1" dirty="0" smtClean="0">
                <a:latin typeface="a_AlbionicExp" panose="020B0905060703020204" pitchFamily="34" charset="-52"/>
              </a:rPr>
              <a:t>на урок </a:t>
            </a:r>
            <a:br>
              <a:rPr lang="ru-RU" b="1" dirty="0" smtClean="0">
                <a:latin typeface="a_AlbionicExp" panose="020B0905060703020204" pitchFamily="34" charset="-52"/>
              </a:rPr>
            </a:br>
            <a:r>
              <a:rPr lang="ru-RU" b="1" dirty="0" smtClean="0">
                <a:latin typeface="a_AlbionicExp" panose="020B0905060703020204" pitchFamily="34" charset="-52"/>
              </a:rPr>
              <a:t>информатики!</a:t>
            </a:r>
            <a:endParaRPr lang="ru-RU" b="1" dirty="0">
              <a:latin typeface="a_AlbionicExp" panose="020B0905060703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8181"/>
          <a:stretch/>
        </p:blipFill>
        <p:spPr>
          <a:xfrm>
            <a:off x="7659858" y="2606040"/>
            <a:ext cx="4996962" cy="4251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/>
        </p:blipFill>
        <p:spPr>
          <a:xfrm>
            <a:off x="0" y="2112721"/>
            <a:ext cx="4892040" cy="47452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7288" y="4445615"/>
            <a:ext cx="32688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_AlbionicExp" panose="020B0905060703020204" pitchFamily="34" charset="-52"/>
              </a:rPr>
              <a:t>5 класс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</a:rPr>
              <a:t>Компьютерная графика </a:t>
            </a:r>
            <a:r>
              <a:rPr lang="ru-RU" altLang="ru-RU" sz="4800" b="1" dirty="0"/>
              <a:t>– это изображения, созданные при помощи персонального компьютера.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2320" y="1168399"/>
            <a:ext cx="7335520" cy="536715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_AlbionicExp" panose="020B0905060703020204" pitchFamily="34" charset="-52"/>
              </a:rPr>
              <a:t>Понятие графического редактора, его назначение. Среда растрового графического редактора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0160" y="213658"/>
            <a:ext cx="9144000" cy="954741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Двадцатое декабря</a:t>
            </a:r>
            <a:endParaRPr lang="ru-RU" sz="4000" i="1" dirty="0"/>
          </a:p>
        </p:txBody>
      </p:sp>
      <p:pic>
        <p:nvPicPr>
          <p:cNvPr id="21506" name="Picture 2" descr="http://1.bp.blogspot.com/-poR-yR43s9E/T4X_PntjabI/AAAAAAAAB5w/1YwpsP7y3OU/s1600/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360"/>
            <a:ext cx="4734560" cy="47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509534"/>
              </p:ext>
            </p:extLst>
          </p:nvPr>
        </p:nvGraphicFramePr>
        <p:xfrm>
          <a:off x="1631504" y="1533526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9537" y="1502025"/>
            <a:ext cx="1930362" cy="1918066"/>
          </a:xfrm>
          <a:prstGeom prst="rect">
            <a:avLst/>
          </a:prstGeom>
        </p:spPr>
      </p:pic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273424" y="146502"/>
            <a:ext cx="10515600" cy="1325563"/>
          </a:xfrm>
        </p:spPr>
        <p:txBody>
          <a:bodyPr/>
          <a:lstStyle/>
          <a:p>
            <a:pPr eaLnBrk="1" hangingPunct="1"/>
            <a:r>
              <a:rPr lang="uk-UA" altLang="uk-UA" dirty="0" smtClean="0"/>
              <a:t>На </a:t>
            </a:r>
            <a:r>
              <a:rPr lang="uk-UA" altLang="uk-UA" dirty="0" err="1" smtClean="0"/>
              <a:t>уроке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мы</a:t>
            </a:r>
            <a:r>
              <a:rPr lang="uk-UA" altLang="uk-UA" dirty="0" smtClean="0"/>
              <a:t> </a:t>
            </a:r>
            <a:r>
              <a:rPr lang="uk-UA" altLang="uk-UA" dirty="0" err="1" smtClean="0"/>
              <a:t>узнаем</a:t>
            </a:r>
            <a:r>
              <a:rPr lang="uk-UA" altLang="uk-UA" dirty="0" smtClean="0"/>
              <a:t>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39"/>
          <a:stretch/>
        </p:blipFill>
        <p:spPr>
          <a:xfrm>
            <a:off x="6008201" y="296933"/>
            <a:ext cx="615154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5840" y="1158736"/>
            <a:ext cx="1331622" cy="1588763"/>
          </a:xfrm>
          <a:prstGeom prst="rect">
            <a:avLst/>
          </a:prstGeom>
        </p:spPr>
      </p:pic>
      <p:pic>
        <p:nvPicPr>
          <p:cNvPr id="16" name="Picture 60" descr="3D_2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7" y="1442106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481736"/>
              </p:ext>
            </p:extLst>
          </p:nvPr>
        </p:nvGraphicFramePr>
        <p:xfrm>
          <a:off x="838200" y="604911"/>
          <a:ext cx="10515600" cy="557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Растровая графика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rastr_ka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70" y="1690688"/>
            <a:ext cx="7181974" cy="4988978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Растровая графика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rast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55" y="550116"/>
            <a:ext cx="9516889" cy="59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Векторная графика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6685"/>
            <a:ext cx="5666937" cy="56669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266092"/>
            <a:ext cx="3798277" cy="5364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4" y="1505242"/>
            <a:ext cx="2344648" cy="407056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Трехмерная графика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9190" y="5022375"/>
            <a:ext cx="3754610" cy="1154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3D</a:t>
            </a:r>
            <a:endParaRPr lang="ru-RU" sz="6600" b="1" dirty="0"/>
          </a:p>
        </p:txBody>
      </p:sp>
      <p:pic>
        <p:nvPicPr>
          <p:cNvPr id="2050" name="Picture 2" descr="http://www.gratisfile.com/_pu/13/36166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" y="1422756"/>
            <a:ext cx="7055224" cy="529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allpapers.artdesign.dn.ua/main.php?g2_view=core.DownloadItem&amp;g2_itemId=9812&amp;g2_serialNumber=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14566" b="12909"/>
          <a:stretch/>
        </p:blipFill>
        <p:spPr bwMode="auto">
          <a:xfrm>
            <a:off x="7599190" y="126194"/>
            <a:ext cx="4451783" cy="45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/>
          </p:nvPr>
        </p:nvSpPr>
        <p:spPr>
          <a:xfrm>
            <a:off x="3367514" y="196842"/>
            <a:ext cx="7848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</a:rPr>
              <a:t>Фрактальная графика</a:t>
            </a:r>
          </a:p>
        </p:txBody>
      </p:sp>
      <p:pic>
        <p:nvPicPr>
          <p:cNvPr id="92165" name="Picture 5" descr="0_741a6_f93971e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7" y="1692275"/>
            <a:ext cx="5212269" cy="40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0_63ff0_5e61714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97" y="1692275"/>
            <a:ext cx="5439770" cy="40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7" y="134283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221247" y="1401532"/>
            <a:ext cx="7868666" cy="114134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err="1" smtClean="0">
                <a:solidFill>
                  <a:srgbClr val="FFFF00"/>
                </a:solidFill>
              </a:rPr>
              <a:t>Графический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редактор </a:t>
            </a:r>
            <a:r>
              <a:rPr lang="uk-UA" sz="2400" b="1" i="1" dirty="0">
                <a:solidFill>
                  <a:srgbClr val="FFFFFF"/>
                </a:solidFill>
              </a:rPr>
              <a:t>– </a:t>
            </a:r>
            <a:r>
              <a:rPr lang="uk-UA" sz="2400" b="1" i="1" dirty="0" err="1" smtClean="0">
                <a:solidFill>
                  <a:srgbClr val="FFFFFF"/>
                </a:solidFill>
              </a:rPr>
              <a:t>это</a:t>
            </a:r>
            <a:r>
              <a:rPr lang="uk-UA" sz="2400" b="1" i="1" dirty="0" smtClean="0">
                <a:solidFill>
                  <a:srgbClr val="FFFFFF"/>
                </a:solidFill>
              </a:rPr>
              <a:t> </a:t>
            </a:r>
            <a:r>
              <a:rPr lang="uk-UA" sz="2400" b="1" i="1" dirty="0" err="1" smtClean="0">
                <a:solidFill>
                  <a:srgbClr val="FFFFFF"/>
                </a:solidFill>
              </a:rPr>
              <a:t>программа</a:t>
            </a:r>
            <a:r>
              <a:rPr lang="uk-UA" sz="2400" b="1" i="1" dirty="0">
                <a:solidFill>
                  <a:srgbClr val="FFFFFF"/>
                </a:solidFill>
              </a:rPr>
              <a:t>, </a:t>
            </a:r>
            <a:r>
              <a:rPr lang="uk-UA" sz="2400" b="1" i="1" dirty="0" err="1" smtClean="0">
                <a:solidFill>
                  <a:srgbClr val="FFFFFF"/>
                </a:solidFill>
              </a:rPr>
              <a:t>которая</a:t>
            </a:r>
            <a:r>
              <a:rPr lang="uk-UA" sz="2400" b="1" i="1" dirty="0" smtClean="0">
                <a:solidFill>
                  <a:srgbClr val="FFFFFF"/>
                </a:solidFill>
              </a:rPr>
              <a:t> </a:t>
            </a:r>
            <a:r>
              <a:rPr lang="uk-UA" sz="2400" b="1" i="1" dirty="0" err="1" smtClean="0">
                <a:solidFill>
                  <a:srgbClr val="FFFFFF"/>
                </a:solidFill>
              </a:rPr>
              <a:t>помогает</a:t>
            </a:r>
            <a:r>
              <a:rPr lang="uk-UA" sz="2400" b="1" i="1" dirty="0" smtClean="0">
                <a:solidFill>
                  <a:srgbClr val="FFFFFF"/>
                </a:solidFill>
              </a:rPr>
              <a:t> </a:t>
            </a:r>
            <a:r>
              <a:rPr lang="uk-UA" sz="2400" b="1" i="1" dirty="0" err="1" smtClean="0">
                <a:solidFill>
                  <a:srgbClr val="FFFFFF"/>
                </a:solidFill>
              </a:rPr>
              <a:t>создавать</a:t>
            </a:r>
            <a:r>
              <a:rPr lang="uk-UA" sz="2400" b="1" i="1" dirty="0" smtClean="0">
                <a:solidFill>
                  <a:srgbClr val="FFFFFF"/>
                </a:solidFill>
              </a:rPr>
              <a:t> и </a:t>
            </a:r>
            <a:r>
              <a:rPr lang="uk-UA" sz="2400" b="1" i="1" dirty="0" err="1" smtClean="0">
                <a:solidFill>
                  <a:srgbClr val="FFFFFF"/>
                </a:solidFill>
              </a:rPr>
              <a:t>изменять</a:t>
            </a:r>
            <a:r>
              <a:rPr lang="uk-UA" sz="2400" b="1" i="1" dirty="0" smtClean="0">
                <a:solidFill>
                  <a:srgbClr val="FFFFFF"/>
                </a:solidFill>
              </a:rPr>
              <a:t> </a:t>
            </a:r>
            <a:r>
              <a:rPr lang="uk-UA" sz="2400" b="1" i="1" dirty="0" err="1" smtClean="0">
                <a:solidFill>
                  <a:srgbClr val="FFFFFF"/>
                </a:solidFill>
              </a:rPr>
              <a:t>изображения</a:t>
            </a:r>
            <a:r>
              <a:rPr lang="uk-UA" sz="2400" b="1" i="1" dirty="0" smtClean="0">
                <a:solidFill>
                  <a:srgbClr val="FFFFFF"/>
                </a:solidFill>
              </a:rPr>
              <a:t> на </a:t>
            </a:r>
            <a:r>
              <a:rPr lang="uk-UA" sz="2400" b="1" i="1" dirty="0" err="1" smtClean="0">
                <a:solidFill>
                  <a:srgbClr val="FFFFFF"/>
                </a:solidFill>
              </a:rPr>
              <a:t>компьютере</a:t>
            </a:r>
            <a:r>
              <a:rPr lang="uk-UA" sz="2400" b="1" i="1" dirty="0" smtClean="0">
                <a:solidFill>
                  <a:srgbClr val="FFFFFF"/>
                </a:solidFill>
              </a:rPr>
              <a:t>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4223793" y="3159761"/>
            <a:ext cx="6304241" cy="15121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FF00"/>
                </a:solidFill>
              </a:rPr>
              <a:t>Графика </a:t>
            </a:r>
            <a:r>
              <a:rPr lang="ru-RU" sz="2400" b="1" i="1" dirty="0">
                <a:solidFill>
                  <a:srgbClr val="FFFFFF"/>
                </a:solidFill>
              </a:rPr>
              <a:t>– </a:t>
            </a:r>
            <a:r>
              <a:rPr lang="ru-RU" sz="2400" b="1" i="1" dirty="0" smtClean="0">
                <a:solidFill>
                  <a:srgbClr val="FFFFFF"/>
                </a:solidFill>
              </a:rPr>
              <a:t>рисую</a:t>
            </a:r>
            <a:endParaRPr lang="ru-RU" sz="2400" b="1" i="1" dirty="0">
              <a:solidFill>
                <a:srgbClr val="FFFFFF"/>
              </a:solidFill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FF00"/>
                </a:solidFill>
              </a:rPr>
              <a:t>Редактор</a:t>
            </a:r>
            <a:r>
              <a:rPr lang="ru-RU" sz="2400" b="1" i="1" dirty="0">
                <a:solidFill>
                  <a:srgbClr val="FFFFFF"/>
                </a:solidFill>
              </a:rPr>
              <a:t> – </a:t>
            </a:r>
            <a:r>
              <a:rPr lang="ru-RU" sz="2400" b="1" i="1" dirty="0" smtClean="0">
                <a:solidFill>
                  <a:srgbClr val="FFFFFF"/>
                </a:solidFill>
              </a:rPr>
              <a:t>тот, кто создает, проверяет и исправляет содержимое</a:t>
            </a:r>
            <a:endParaRPr lang="ru-RU" sz="2400" b="1" i="1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09" y="2996953"/>
            <a:ext cx="2304256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35" y="4674555"/>
            <a:ext cx="1988017" cy="1988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89" y="4671929"/>
            <a:ext cx="2030710" cy="20307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09" y="4790248"/>
            <a:ext cx="1741874" cy="17418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D95D-8320-440D-B675-56517B76CC14}" type="slidenum">
              <a:rPr lang="en-US" smtClean="0">
                <a:solidFill>
                  <a:srgbClr val="19426B"/>
                </a:solidFill>
              </a:rPr>
              <a:pPr/>
              <a:t>19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136525"/>
            <a:ext cx="10515600" cy="47307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_AlbionicExp" panose="020B0905060703020204" pitchFamily="34" charset="-52"/>
              </a:rPr>
              <a:t>Решите кроссворд</a:t>
            </a:r>
            <a:endParaRPr lang="ru-RU" b="1" dirty="0">
              <a:solidFill>
                <a:srgbClr val="C00000"/>
              </a:solidFill>
              <a:latin typeface="a_AlbionicExp" panose="020B0905060703020204" pitchFamily="34" charset="-52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173568"/>
              </p:ext>
            </p:extLst>
          </p:nvPr>
        </p:nvGraphicFramePr>
        <p:xfrm>
          <a:off x="320040" y="841308"/>
          <a:ext cx="8013236" cy="4314821"/>
        </p:xfrm>
        <a:graphic>
          <a:graphicData uri="http://schemas.openxmlformats.org/drawingml/2006/table">
            <a:tbl>
              <a:tblPr firstRow="1" firstCol="1" bandRow="1"/>
              <a:tblGrid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</a:tblGrid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7560" y="136525"/>
            <a:ext cx="3688080" cy="246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быстрее человека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Перемножит два числа,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нем сто раз библиотека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Поместиться бы смогла,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там открыть возможно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 окошек за минуту.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Угадать совсем несложно,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загадка про…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6854" y="2873238"/>
            <a:ext cx="4112276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Изображения, созданные при помощи инструментов рисования и черчения.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Вид компьютерной графики, в которой изображения строятся с помощью геометрических фигур.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Вид компьютерной графики, в которой изображения строятся на основе сетки – растра.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Программа для просмотра и изменения объектов.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3048" y="4722133"/>
            <a:ext cx="4026023" cy="1870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   Нет, она – не пианино,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клавиш в ней – не счесть!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Алфавита там картина,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знаки, цифры тоже есть.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тонкая натура.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Имя ей ...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412" y="5355503"/>
            <a:ext cx="3474720" cy="1277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263"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Не зверушка, не летаешь, </a:t>
            </a:r>
          </a:p>
          <a:p>
            <a:pPr marL="715963"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 коврику скользишь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курсором управляешь. </a:t>
            </a:r>
          </a:p>
          <a:p>
            <a:pPr marL="715963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– компьютерная...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910" y="657193"/>
            <a:ext cx="52854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 о  м  п  ь  ю  т  е  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9161" y="3752205"/>
            <a:ext cx="58576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 л  а  в  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 т  у  р  а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0142" y="4393684"/>
            <a:ext cx="2198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 ы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  ь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0460" y="6290074"/>
            <a:ext cx="5208670" cy="388696"/>
          </a:xfrm>
          <a:prstGeom prst="rect">
            <a:avLst/>
          </a:prstGeom>
          <a:solidFill>
            <a:srgbClr val="D4C5E9"/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Единица растрового графического изображения.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7" y="887318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17" y="201519"/>
            <a:ext cx="9855200" cy="563563"/>
          </a:xfrm>
        </p:spPr>
        <p:txBody>
          <a:bodyPr/>
          <a:lstStyle/>
          <a:p>
            <a:r>
              <a:rPr lang="uk-UA" dirty="0" err="1" smtClean="0"/>
              <a:t>Возможности</a:t>
            </a:r>
            <a:r>
              <a:rPr lang="uk-UA" dirty="0" smtClean="0"/>
              <a:t> </a:t>
            </a:r>
            <a:r>
              <a:rPr lang="uk-UA" dirty="0" err="1" smtClean="0"/>
              <a:t>графических</a:t>
            </a:r>
            <a:r>
              <a:rPr lang="uk-UA" dirty="0" smtClean="0"/>
              <a:t> </a:t>
            </a:r>
            <a:r>
              <a:rPr lang="uk-UA" dirty="0" err="1" smtClean="0"/>
              <a:t>редакторов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71266045"/>
              </p:ext>
            </p:extLst>
          </p:nvPr>
        </p:nvGraphicFramePr>
        <p:xfrm>
          <a:off x="1631504" y="1196752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D95D-8320-440D-B675-56517B76CC14}" type="slidenum">
              <a:rPr lang="en-US" smtClean="0">
                <a:solidFill>
                  <a:srgbClr val="19426B"/>
                </a:solidFill>
              </a:rPr>
              <a:pPr/>
              <a:t>20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02982-137F-4E63-A04B-269429EBE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A7D02982-137F-4E63-A04B-269429EBE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ED2C5D-DBE2-4158-9800-EC5B1B04A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77ED2C5D-DBE2-4158-9800-EC5B1B04A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3889B-59ED-43FC-99BA-BE261F8C7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D683889B-59ED-43FC-99BA-BE261F8C7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2CAC1F-8CC0-4ABA-94B5-67A6CC0AF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042CAC1F-8CC0-4ABA-94B5-67A6CC0AF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879D53-C210-4729-9088-ADCAF069E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39879D53-C210-4729-9088-ADCAF069E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Запуск </a:t>
            </a:r>
            <a:r>
              <a:rPr lang="en-US" altLang="ru-RU" b="1" smtClean="0">
                <a:solidFill>
                  <a:srgbClr val="FF0000"/>
                </a:solidFill>
              </a:rPr>
              <a:t>PAINT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084763"/>
            <a:ext cx="25209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2063751" y="3933826"/>
            <a:ext cx="4987925" cy="1008063"/>
            <a:chOff x="340" y="2478"/>
            <a:chExt cx="3142" cy="635"/>
          </a:xfrm>
        </p:grpSpPr>
        <p:pic>
          <p:nvPicPr>
            <p:cNvPr id="1332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60"/>
            <a:stretch>
              <a:fillRect/>
            </a:stretch>
          </p:blipFill>
          <p:spPr bwMode="auto">
            <a:xfrm>
              <a:off x="975" y="2478"/>
              <a:ext cx="250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340" y="2659"/>
              <a:ext cx="635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6 w 21600"/>
                <a:gd name="T13" fmla="*/ 2902 h 21600"/>
                <a:gd name="T14" fmla="*/ 18232 w 21600"/>
                <a:gd name="T15" fmla="*/ 9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3359150" y="2636838"/>
            <a:ext cx="5518150" cy="1225550"/>
            <a:chOff x="1156" y="1661"/>
            <a:chExt cx="3476" cy="772"/>
          </a:xfrm>
        </p:grpSpPr>
        <p:pic>
          <p:nvPicPr>
            <p:cNvPr id="1332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4" r="10442"/>
            <a:stretch>
              <a:fillRect/>
            </a:stretch>
          </p:blipFill>
          <p:spPr bwMode="auto">
            <a:xfrm>
              <a:off x="1927" y="1661"/>
              <a:ext cx="270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AutoShape 13"/>
            <p:cNvSpPr>
              <a:spLocks noChangeArrowheads="1"/>
            </p:cNvSpPr>
            <p:nvPr/>
          </p:nvSpPr>
          <p:spPr bwMode="auto">
            <a:xfrm>
              <a:off x="1156" y="1979"/>
              <a:ext cx="635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6 w 21600"/>
                <a:gd name="T13" fmla="*/ 2902 h 21600"/>
                <a:gd name="T14" fmla="*/ 18232 w 21600"/>
                <a:gd name="T15" fmla="*/ 9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5735639" y="1700213"/>
            <a:ext cx="4708525" cy="793750"/>
            <a:chOff x="2653" y="1071"/>
            <a:chExt cx="2966" cy="500"/>
          </a:xfrm>
        </p:grpSpPr>
        <p:pic>
          <p:nvPicPr>
            <p:cNvPr id="1331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55"/>
            <a:stretch>
              <a:fillRect/>
            </a:stretch>
          </p:blipFill>
          <p:spPr bwMode="auto">
            <a:xfrm>
              <a:off x="3470" y="1071"/>
              <a:ext cx="2149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AutoShape 14"/>
            <p:cNvSpPr>
              <a:spLocks noChangeArrowheads="1"/>
            </p:cNvSpPr>
            <p:nvPr/>
          </p:nvSpPr>
          <p:spPr bwMode="auto">
            <a:xfrm>
              <a:off x="2653" y="1117"/>
              <a:ext cx="635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6 w 21600"/>
                <a:gd name="T13" fmla="*/ 2902 h 21600"/>
                <a:gd name="T14" fmla="*/ 18232 w 21600"/>
                <a:gd name="T15" fmla="*/ 9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Окно графического редактора </a:t>
            </a:r>
            <a:r>
              <a:rPr lang="en-US" altLang="ru-RU" sz="4000" b="1">
                <a:solidFill>
                  <a:srgbClr val="FF0000"/>
                </a:solidFill>
              </a:rPr>
              <a:t>Paint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57339"/>
            <a:ext cx="8129588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Элементы окна </a:t>
            </a:r>
            <a:r>
              <a:rPr lang="en-US" altLang="ru-RU" b="1" smtClean="0">
                <a:solidFill>
                  <a:srgbClr val="FF0000"/>
                </a:solidFill>
              </a:rPr>
              <a:t>Paint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57339"/>
            <a:ext cx="8129588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656139" y="1052513"/>
            <a:ext cx="3095625" cy="576262"/>
          </a:xfrm>
          <a:prstGeom prst="wedgeEllipseCallout">
            <a:avLst>
              <a:gd name="adj1" fmla="val -60667"/>
              <a:gd name="adj2" fmla="val 7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Строка заголовка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524000" y="620713"/>
            <a:ext cx="1728788" cy="792162"/>
          </a:xfrm>
          <a:prstGeom prst="wedgeEllipseCallout">
            <a:avLst>
              <a:gd name="adj1" fmla="val 96375"/>
              <a:gd name="adj2" fmla="val 1221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Строка меню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000375" y="2636838"/>
            <a:ext cx="2808288" cy="863600"/>
          </a:xfrm>
          <a:prstGeom prst="wedgeEllipseCallout">
            <a:avLst>
              <a:gd name="adj1" fmla="val -74949"/>
              <a:gd name="adj2" fmla="val 974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Панель инструментов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3071813" y="4581526"/>
            <a:ext cx="1873250" cy="576263"/>
          </a:xfrm>
          <a:prstGeom prst="wedgeEllipseCallout">
            <a:avLst>
              <a:gd name="adj1" fmla="val -55338"/>
              <a:gd name="adj2" fmla="val 131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Палитра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7032625" y="5157789"/>
            <a:ext cx="2376488" cy="719137"/>
          </a:xfrm>
          <a:prstGeom prst="wedgeEllipseCallout">
            <a:avLst>
              <a:gd name="adj1" fmla="val -53875"/>
              <a:gd name="adj2" fmla="val 87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Строка состояния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8328026" y="908051"/>
            <a:ext cx="1763713" cy="792163"/>
          </a:xfrm>
          <a:prstGeom prst="wedgeEllipseCallout">
            <a:avLst>
              <a:gd name="adj1" fmla="val -83032"/>
              <a:gd name="adj2" fmla="val 177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Рабочая область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7824789" y="2997201"/>
            <a:ext cx="1800225" cy="1008063"/>
          </a:xfrm>
          <a:prstGeom prst="wedgeEllipseCallout">
            <a:avLst>
              <a:gd name="adj1" fmla="val 70282"/>
              <a:gd name="adj2" fmla="val 68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Полоса прокрутки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Работа с таблицей</a:t>
            </a:r>
          </a:p>
        </p:txBody>
      </p:sp>
      <p:pic>
        <p:nvPicPr>
          <p:cNvPr id="16387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73" y="1019923"/>
            <a:ext cx="17287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ошибки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8172"/>
            <a:ext cx="10515600" cy="5252289"/>
          </a:xfrm>
        </p:spPr>
        <p:txBody>
          <a:bodyPr>
            <a:normAutofit/>
          </a:bodyPr>
          <a:lstStyle/>
          <a:p>
            <a:pPr lvl="0"/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Ваня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набрал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полную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мисочку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пирожков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с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вишнями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которые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испекла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мама,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налил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стакан теплого молока,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удобно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устроился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компьютера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решил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посмотреть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любимый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мультик. Он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сел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поближе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чтобы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лучше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было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видно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героев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, протер рукавом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экран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монитора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который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уже давно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стоял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запыленный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Хорошо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Ваня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проведет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время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Машенька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настоящая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чистюля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Девочка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вымыла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мыльной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водой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клавиатуру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монитор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системный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блок. Поставила на принтер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красивую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вазу с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весенними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цветами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Вот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это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будет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маме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сюрприз!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Работаем за компьютером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941" y="1498133"/>
            <a:ext cx="7566212" cy="49409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Запустите программу </a:t>
            </a:r>
            <a:r>
              <a:rPr lang="en-US" dirty="0" smtClean="0"/>
              <a:t>Paint.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Выполните команду Файл – Открыть.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 помощью этого окна найдите папку Мои документы/5 класс/Графический редактор/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Откройте файл Магический круг и выполните задание.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Откройте файл Маляр и закрасьте рисунок.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Откройте файл Собери рисунок. Подумайте, как можно выполнить это задание.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" b="10723"/>
          <a:stretch/>
        </p:blipFill>
        <p:spPr>
          <a:xfrm>
            <a:off x="7845629" y="1290919"/>
            <a:ext cx="4058380" cy="42223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874060"/>
            <a:ext cx="5501715" cy="36884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Гимнастика для глаз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doctorate.ru/wp-content/uploads/2008/04/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183"/>
            <a:ext cx="5544485" cy="55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4" r="6834" b="16592"/>
          <a:stretch/>
        </p:blipFill>
        <p:spPr bwMode="auto">
          <a:xfrm>
            <a:off x="3192537" y="121023"/>
            <a:ext cx="5911121" cy="659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136525"/>
            <a:ext cx="10515600" cy="47307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_AlbionicExp" panose="020B0905060703020204" pitchFamily="34" charset="-52"/>
              </a:rPr>
              <a:t>Решите кроссворд</a:t>
            </a:r>
            <a:endParaRPr lang="ru-RU" b="1" dirty="0">
              <a:solidFill>
                <a:srgbClr val="C00000"/>
              </a:solidFill>
              <a:latin typeface="a_AlbionicExp" panose="020B0905060703020204" pitchFamily="34" charset="-52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346367"/>
              </p:ext>
            </p:extLst>
          </p:nvPr>
        </p:nvGraphicFramePr>
        <p:xfrm>
          <a:off x="320040" y="841308"/>
          <a:ext cx="8013236" cy="4326561"/>
        </p:xfrm>
        <a:graphic>
          <a:graphicData uri="http://schemas.openxmlformats.org/drawingml/2006/table">
            <a:tbl>
              <a:tblPr firstRow="1" firstCol="1" bandRow="1"/>
              <a:tblGrid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  <a:gridCol w="572374"/>
              </a:tblGrid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32" marR="130532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7560" y="136525"/>
            <a:ext cx="3688080" cy="246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быстрее человека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Перемножит два числа,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нем сто раз библиотека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Поместиться бы смогла,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там открыть возможно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 окошек за минуту.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Угадать совсем несложно,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загадка про…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6854" y="2873238"/>
            <a:ext cx="4112276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Изображения, созданные при помощи инструментов рисования и черчения.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Вид компьютерной графики, в которой изображения строятся с помощью геометрических фигур.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Вид компьютерной графики, в которой изображения строятся на основе сетки – растра.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Программа для просмотра и изменения объектов.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3048" y="4722133"/>
            <a:ext cx="4026023" cy="1870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   Нет, она – не пианино,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клавиш в ней – не счесть!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Алфавита там картина,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знаки, цифры тоже есть.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тонкая натура.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Имя ей ...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412" y="5355503"/>
            <a:ext cx="3474720" cy="1277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9263"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Не зверушка, не летаешь, </a:t>
            </a:r>
          </a:p>
          <a:p>
            <a:pPr marL="715963"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 коврику скользишь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курсором управляешь. </a:t>
            </a:r>
          </a:p>
          <a:p>
            <a:pPr marL="715963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– компьютерная...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910" y="657193"/>
            <a:ext cx="52854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 о  м  п  ь  ю  т  е  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9161" y="3752205"/>
            <a:ext cx="58576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 л  а  в  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 т  у  р  а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0142" y="4393684"/>
            <a:ext cx="2198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 ы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  ь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0460" y="6290074"/>
            <a:ext cx="5208670" cy="388696"/>
          </a:xfrm>
          <a:prstGeom prst="rect">
            <a:avLst/>
          </a:prstGeom>
          <a:solidFill>
            <a:srgbClr val="D4C5E9"/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Единица растрового графического изображения.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350" y="1323683"/>
            <a:ext cx="3676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  р  а  ф  и  к  а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32786" y="1981576"/>
            <a:ext cx="5086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 е  к   т  о  р   н   а  я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5341" y="2558674"/>
            <a:ext cx="49215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  а  с   т   р  о  в  а  я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05459" y="3155440"/>
            <a:ext cx="44726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е  д  а  к   т  о  р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www.baby.ru/storage/b/e/0/4/421276.61546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32" y="3481977"/>
            <a:ext cx="5058068" cy="33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st.stranamam.ru/data/cache/2013mar/23/53/7732428_788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4"/>
          <a:stretch/>
        </p:blipFill>
        <p:spPr bwMode="auto">
          <a:xfrm>
            <a:off x="7391644" y="0"/>
            <a:ext cx="4040701" cy="34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uaua.info/pictures_ckfinder/images/shutterstock_160788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05" y="3481977"/>
            <a:ext cx="4387737" cy="33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ondergirl.ru/wp-content/uploads/2012/09/pic-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7" y="138256"/>
            <a:ext cx="5651779" cy="3772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atydemur.com/wp-content/uploads/2012/03/comp-zavisimo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2" y="65972"/>
            <a:ext cx="4395958" cy="358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datai/matematika/CHisla-1/0006-001-Perevod-chisel-v-pozitsionnykh-sistemakh-schislenija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64" y="426378"/>
            <a:ext cx="3937125" cy="347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atic.pc.uz/images/11566_00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9115" r="5362" b="5630"/>
          <a:stretch/>
        </p:blipFill>
        <p:spPr bwMode="auto">
          <a:xfrm>
            <a:off x="8342142" y="251058"/>
            <a:ext cx="3661116" cy="3829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lekpravda.com/wp-content/uploads/2012/11/internet-i-malish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9" y="3822700"/>
            <a:ext cx="3775045" cy="285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flytothesky.ru/wp-content/uploads/2013/04/q_sZGq4QMM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4" b="9090"/>
          <a:stretch/>
        </p:blipFill>
        <p:spPr bwMode="auto">
          <a:xfrm>
            <a:off x="4572000" y="4107766"/>
            <a:ext cx="7326874" cy="2570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openlesson.ru/wp-content/gallery/teorija/v-v_ist_4kl-22.jpg?i=8427111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64" y="0"/>
            <a:ext cx="8927869" cy="658519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images.myshared.ru/229096/slide_57.jpg"/>
          <p:cNvPicPr>
            <a:picLocks noChangeAspect="1" noChangeArrowheads="1"/>
          </p:cNvPicPr>
          <p:nvPr/>
        </p:nvPicPr>
        <p:blipFill>
          <a:blip r:embed="rId2"/>
          <a:srcRect l="6467" t="15127" r="10187"/>
          <a:stretch>
            <a:fillRect/>
          </a:stretch>
        </p:blipFill>
        <p:spPr bwMode="auto">
          <a:xfrm>
            <a:off x="1546167" y="52094"/>
            <a:ext cx="8911244" cy="680590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830" t="21171" r="10568" b="24960"/>
          <a:stretch>
            <a:fillRect/>
          </a:stretch>
        </p:blipFill>
        <p:spPr bwMode="auto">
          <a:xfrm>
            <a:off x="399011" y="299258"/>
            <a:ext cx="11256231" cy="551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1278" y="6065838"/>
            <a:ext cx="1609443" cy="48288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Рисунок</a:t>
            </a:r>
          </a:p>
        </p:txBody>
      </p:sp>
      <p:pic>
        <p:nvPicPr>
          <p:cNvPr id="7173" name="Picture 5" descr="раду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960438"/>
            <a:ext cx="8135937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524001" y="1615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3447"/>
            <a:ext cx="12192000" cy="1143000"/>
          </a:xfrm>
          <a:noFill/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9933FF"/>
                </a:solidFill>
              </a:rPr>
              <a:t>Графические объекты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933FF"/>
                </a:solidFill>
              </a:rPr>
              <a:t>Графические объекты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524001" y="1615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08571"/>
              </p:ext>
            </p:extLst>
          </p:nvPr>
        </p:nvGraphicFramePr>
        <p:xfrm>
          <a:off x="1574802" y="1103312"/>
          <a:ext cx="8766174" cy="438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727575" y="5516563"/>
            <a:ext cx="25415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Диаграмма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1847850" y="1196975"/>
            <a:ext cx="8351838" cy="4465638"/>
            <a:chOff x="295" y="164"/>
            <a:chExt cx="5261" cy="2813"/>
          </a:xfrm>
        </p:grpSpPr>
        <p:sp>
          <p:nvSpPr>
            <p:cNvPr id="8198" name="Rectangle 2"/>
            <p:cNvSpPr>
              <a:spLocks noChangeArrowheads="1"/>
            </p:cNvSpPr>
            <p:nvPr/>
          </p:nvSpPr>
          <p:spPr bwMode="auto">
            <a:xfrm>
              <a:off x="295" y="845"/>
              <a:ext cx="1361" cy="3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Самостоятельные</a:t>
              </a:r>
            </a:p>
          </p:txBody>
        </p:sp>
        <p:sp>
          <p:nvSpPr>
            <p:cNvPr id="8199" name="Rectangle 3"/>
            <p:cNvSpPr>
              <a:spLocks noChangeArrowheads="1"/>
            </p:cNvSpPr>
            <p:nvPr/>
          </p:nvSpPr>
          <p:spPr bwMode="auto">
            <a:xfrm>
              <a:off x="2290" y="845"/>
              <a:ext cx="1361" cy="3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Служебные</a:t>
              </a:r>
            </a:p>
          </p:txBody>
        </p:sp>
        <p:sp>
          <p:nvSpPr>
            <p:cNvPr id="8200" name="Rectangle 6"/>
            <p:cNvSpPr>
              <a:spLocks noChangeArrowheads="1"/>
            </p:cNvSpPr>
            <p:nvPr/>
          </p:nvSpPr>
          <p:spPr bwMode="auto">
            <a:xfrm>
              <a:off x="4195" y="845"/>
              <a:ext cx="1361" cy="3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Междометия</a:t>
              </a:r>
            </a:p>
          </p:txBody>
        </p:sp>
        <p:sp>
          <p:nvSpPr>
            <p:cNvPr id="8201" name="Rectangle 7"/>
            <p:cNvSpPr>
              <a:spLocks noChangeArrowheads="1"/>
            </p:cNvSpPr>
            <p:nvPr/>
          </p:nvSpPr>
          <p:spPr bwMode="auto">
            <a:xfrm>
              <a:off x="612" y="1480"/>
              <a:ext cx="1361" cy="3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Имя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существительное</a:t>
              </a:r>
            </a:p>
          </p:txBody>
        </p:sp>
        <p:sp>
          <p:nvSpPr>
            <p:cNvPr id="8202" name="Rectangle 8"/>
            <p:cNvSpPr>
              <a:spLocks noChangeArrowheads="1"/>
            </p:cNvSpPr>
            <p:nvPr/>
          </p:nvSpPr>
          <p:spPr bwMode="auto">
            <a:xfrm>
              <a:off x="612" y="2024"/>
              <a:ext cx="1361" cy="3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Имя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прилагательное</a:t>
              </a:r>
            </a:p>
          </p:txBody>
        </p:sp>
        <p:sp>
          <p:nvSpPr>
            <p:cNvPr id="8203" name="Rectangle 9"/>
            <p:cNvSpPr>
              <a:spLocks noChangeArrowheads="1"/>
            </p:cNvSpPr>
            <p:nvPr/>
          </p:nvSpPr>
          <p:spPr bwMode="auto">
            <a:xfrm>
              <a:off x="612" y="2614"/>
              <a:ext cx="1361" cy="3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Глагол</a:t>
              </a:r>
            </a:p>
          </p:txBody>
        </p:sp>
        <p:sp>
          <p:nvSpPr>
            <p:cNvPr id="8204" name="Rectangle 10"/>
            <p:cNvSpPr>
              <a:spLocks noChangeArrowheads="1"/>
            </p:cNvSpPr>
            <p:nvPr/>
          </p:nvSpPr>
          <p:spPr bwMode="auto">
            <a:xfrm>
              <a:off x="2608" y="1480"/>
              <a:ext cx="1361" cy="3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Предлог</a:t>
              </a:r>
            </a:p>
          </p:txBody>
        </p:sp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>
              <a:off x="2608" y="2069"/>
              <a:ext cx="1361" cy="3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Союз</a:t>
              </a:r>
            </a:p>
          </p:txBody>
        </p:sp>
        <p:sp>
          <p:nvSpPr>
            <p:cNvPr id="8206" name="Rectangle 12"/>
            <p:cNvSpPr>
              <a:spLocks noChangeArrowheads="1"/>
            </p:cNvSpPr>
            <p:nvPr/>
          </p:nvSpPr>
          <p:spPr bwMode="auto">
            <a:xfrm>
              <a:off x="2608" y="2659"/>
              <a:ext cx="1361" cy="3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Частица</a:t>
              </a:r>
            </a:p>
          </p:txBody>
        </p:sp>
        <p:grpSp>
          <p:nvGrpSpPr>
            <p:cNvPr id="8207" name="Group 24"/>
            <p:cNvGrpSpPr>
              <a:grpSpLocks/>
            </p:cNvGrpSpPr>
            <p:nvPr/>
          </p:nvGrpSpPr>
          <p:grpSpPr bwMode="auto">
            <a:xfrm>
              <a:off x="1338" y="164"/>
              <a:ext cx="3447" cy="681"/>
              <a:chOff x="1338" y="164"/>
              <a:chExt cx="3447" cy="681"/>
            </a:xfrm>
          </p:grpSpPr>
          <p:sp>
            <p:nvSpPr>
              <p:cNvPr id="8216" name="Rectangle 4"/>
              <p:cNvSpPr>
                <a:spLocks noChangeArrowheads="1"/>
              </p:cNvSpPr>
              <p:nvPr/>
            </p:nvSpPr>
            <p:spPr bwMode="auto">
              <a:xfrm>
                <a:off x="2381" y="164"/>
                <a:ext cx="1134" cy="40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 dirty="0"/>
                  <a:t>Части речи</a:t>
                </a:r>
              </a:p>
            </p:txBody>
          </p:sp>
          <p:sp>
            <p:nvSpPr>
              <p:cNvPr id="8217" name="Line 13"/>
              <p:cNvSpPr>
                <a:spLocks noChangeShapeType="1"/>
              </p:cNvSpPr>
              <p:nvPr/>
            </p:nvSpPr>
            <p:spPr bwMode="auto">
              <a:xfrm flipH="1">
                <a:off x="1338" y="346"/>
                <a:ext cx="104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" name="Line 14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0" cy="27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" name="Line 15"/>
              <p:cNvSpPr>
                <a:spLocks noChangeShapeType="1"/>
              </p:cNvSpPr>
              <p:nvPr/>
            </p:nvSpPr>
            <p:spPr bwMode="auto">
              <a:xfrm>
                <a:off x="3515" y="391"/>
                <a:ext cx="127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431" y="1162"/>
              <a:ext cx="0" cy="1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431" y="2840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431" y="2205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431" y="1616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2472" y="1162"/>
              <a:ext cx="0" cy="1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2472" y="284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2472" y="225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2472" y="1616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Rectangle 26"/>
          <p:cNvSpPr>
            <a:spLocks noChangeArrowheads="1"/>
          </p:cNvSpPr>
          <p:nvPr/>
        </p:nvSpPr>
        <p:spPr bwMode="auto">
          <a:xfrm>
            <a:off x="191928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9933FF"/>
                </a:solidFill>
              </a:rPr>
              <a:t>Графические объекты</a:t>
            </a:r>
          </a:p>
        </p:txBody>
      </p:sp>
      <p:sp>
        <p:nvSpPr>
          <p:cNvPr id="8197" name="Rectangle 27"/>
          <p:cNvSpPr>
            <a:spLocks noChangeArrowheads="1"/>
          </p:cNvSpPr>
          <p:nvPr/>
        </p:nvSpPr>
        <p:spPr bwMode="auto">
          <a:xfrm>
            <a:off x="4656139" y="5876926"/>
            <a:ext cx="25415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Схема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9933FF"/>
                </a:solidFill>
              </a:rPr>
              <a:t>Графические объекты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1" y="1615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727575" y="5876926"/>
            <a:ext cx="25415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График</a:t>
            </a: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66438"/>
              </p:ext>
            </p:extLst>
          </p:nvPr>
        </p:nvGraphicFramePr>
        <p:xfrm>
          <a:off x="2330450" y="958850"/>
          <a:ext cx="7818438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9933FF"/>
                </a:solidFill>
              </a:rPr>
              <a:t>Графические объекты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1" y="1615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921907" y="6005793"/>
            <a:ext cx="4348186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Фотография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08" y="921030"/>
            <a:ext cx="8814784" cy="4955896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</a:rPr>
              <a:t>Графика </a:t>
            </a:r>
            <a:r>
              <a:rPr lang="ru-RU" altLang="ru-RU" sz="4800" b="1" dirty="0"/>
              <a:t>– это изображения, созданные при помощи инструментов рисования и черчения.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BF21-00A3-41D6-BEED-0F9CB756F76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772</Words>
  <Application>Microsoft Office PowerPoint</Application>
  <PresentationFormat>Широкоэкранный</PresentationFormat>
  <Paragraphs>345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a_AlbionicExp</vt:lpstr>
      <vt:lpstr>Arial</vt:lpstr>
      <vt:lpstr>Calibri</vt:lpstr>
      <vt:lpstr>Calibri Light</vt:lpstr>
      <vt:lpstr>Cambria</vt:lpstr>
      <vt:lpstr>Courier New</vt:lpstr>
      <vt:lpstr>Libre Baskerville</vt:lpstr>
      <vt:lpstr>Source Sans Pro</vt:lpstr>
      <vt:lpstr>Times New Roman</vt:lpstr>
      <vt:lpstr>Verdana</vt:lpstr>
      <vt:lpstr>Wingdings</vt:lpstr>
      <vt:lpstr>Тема Office</vt:lpstr>
      <vt:lpstr>sample</vt:lpstr>
      <vt:lpstr>Добро пожаловать  на урок  информатики!</vt:lpstr>
      <vt:lpstr>Решите кроссворд</vt:lpstr>
      <vt:lpstr>Презентация PowerPoint</vt:lpstr>
      <vt:lpstr>Графические объекты</vt:lpstr>
      <vt:lpstr>Графические объекты</vt:lpstr>
      <vt:lpstr>Презентация PowerPoint</vt:lpstr>
      <vt:lpstr>Графические объекты</vt:lpstr>
      <vt:lpstr>Графические объекты</vt:lpstr>
      <vt:lpstr>Презентация PowerPoint</vt:lpstr>
      <vt:lpstr>Презентация PowerPoint</vt:lpstr>
      <vt:lpstr>Понятие графического редактора, его назначение. Среда растрового графического редактора</vt:lpstr>
      <vt:lpstr>На уроке мы узнаем:</vt:lpstr>
      <vt:lpstr>Презентация PowerPoint</vt:lpstr>
      <vt:lpstr>Растровая графика</vt:lpstr>
      <vt:lpstr>Растровая графика</vt:lpstr>
      <vt:lpstr>Векторная графика</vt:lpstr>
      <vt:lpstr>Трехмерная графика</vt:lpstr>
      <vt:lpstr>Фрактальная графика</vt:lpstr>
      <vt:lpstr>Презентация PowerPoint</vt:lpstr>
      <vt:lpstr>Возможности графических редакторов</vt:lpstr>
      <vt:lpstr>Запуск PAINT</vt:lpstr>
      <vt:lpstr>Окно графического редактора Paint</vt:lpstr>
      <vt:lpstr>Элементы окна Paint</vt:lpstr>
      <vt:lpstr>Работа с таблицей</vt:lpstr>
      <vt:lpstr>Найди ошибки</vt:lpstr>
      <vt:lpstr>Работаем за компьютером</vt:lpstr>
      <vt:lpstr>Гимнастика для глаз</vt:lpstr>
      <vt:lpstr>Презентация PowerPoint</vt:lpstr>
      <vt:lpstr>Решите 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НФ</dc:creator>
  <cp:lastModifiedBy>Нияра Кадыр-Алиева</cp:lastModifiedBy>
  <cp:revision>30</cp:revision>
  <cp:lastPrinted>2016-01-29T00:43:28Z</cp:lastPrinted>
  <dcterms:created xsi:type="dcterms:W3CDTF">2013-12-19T07:54:21Z</dcterms:created>
  <dcterms:modified xsi:type="dcterms:W3CDTF">2016-01-29T01:30:08Z</dcterms:modified>
</cp:coreProperties>
</file>