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maisha2@gmail.com" initials="a" lastIdx="1" clrIdx="0">
    <p:extLst>
      <p:ext uri="{19B8F6BF-5375-455C-9EA6-DF929625EA0E}">
        <p15:presenceInfo xmlns:p15="http://schemas.microsoft.com/office/powerpoint/2012/main" userId="84681ef88fddfc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08T22:20:31.655" idx="1">
    <p:pos x="7680" y="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0819-FD1A-4438-87FC-C45F9CC652AA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D7-3849-4102-BA7D-EF18EB66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0819-FD1A-4438-87FC-C45F9CC652AA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D7-3849-4102-BA7D-EF18EB66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7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0819-FD1A-4438-87FC-C45F9CC652AA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D7-3849-4102-BA7D-EF18EB66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0819-FD1A-4438-87FC-C45F9CC652AA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D7-3849-4102-BA7D-EF18EB66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8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0819-FD1A-4438-87FC-C45F9CC652AA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D7-3849-4102-BA7D-EF18EB66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0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0819-FD1A-4438-87FC-C45F9CC652AA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D7-3849-4102-BA7D-EF18EB66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4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0819-FD1A-4438-87FC-C45F9CC652AA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D7-3849-4102-BA7D-EF18EB66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8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0819-FD1A-4438-87FC-C45F9CC652AA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D7-3849-4102-BA7D-EF18EB66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9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0819-FD1A-4438-87FC-C45F9CC652AA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D7-3849-4102-BA7D-EF18EB66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5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0819-FD1A-4438-87FC-C45F9CC652AA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D7-3849-4102-BA7D-EF18EB66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9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0819-FD1A-4438-87FC-C45F9CC652AA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D7-3849-4102-BA7D-EF18EB66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0819-FD1A-4438-87FC-C45F9CC652AA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CED7-3849-4102-BA7D-EF18EB669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8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87" y="2531316"/>
            <a:ext cx="1869213" cy="3200399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966651" y="31297"/>
            <a:ext cx="2377440" cy="209005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длинной шеей, весь пятнистый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9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-0.10834 L 0.07669 0.11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19" y="845456"/>
            <a:ext cx="2481943" cy="503283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8334103" y="845456"/>
            <a:ext cx="2573383" cy="194999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высоких ножках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5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46 -0.19051 L 0.2431 0.1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0"/>
            <a:ext cx="12191999" cy="73413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2561">
            <a:off x="6392007" y="1017841"/>
            <a:ext cx="2276200" cy="2386866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459007" y="416460"/>
            <a:ext cx="2638698" cy="165898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Шёл красивый, мускулистый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3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797 0.46621 L 0.01028 0.06667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6" y="365125"/>
            <a:ext cx="2487706" cy="3184264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8108576" y="1480755"/>
            <a:ext cx="2877671" cy="2278567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Жираф по дорожке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9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08099 1.48148E-6 C 0.11732 1.48148E-6 0.16211 0.10139 0.16211 0.18426 L 0.16211 0.3687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58" y="2487146"/>
            <a:ext cx="3532654" cy="3532654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172511" y="443193"/>
            <a:ext cx="2985247" cy="204395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из Африки, где жарко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4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43411 0.05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6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25" y="855046"/>
            <a:ext cx="2066245" cy="1928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30" y="1513914"/>
            <a:ext cx="3006259" cy="4158190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981695" y="2055813"/>
            <a:ext cx="3039036" cy="232634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Переехал навсегда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4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42" y="1553415"/>
            <a:ext cx="706915" cy="1593197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657749" y="455658"/>
            <a:ext cx="2696872" cy="196299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теперь по зоопарку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0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00455 0.3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-2216196"/>
            <a:ext cx="2405740" cy="4811479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161363" y="1894214"/>
            <a:ext cx="2649071" cy="158675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гуляет иногда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94" y="-105616"/>
            <a:ext cx="1323975" cy="1609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253" y="67236"/>
            <a:ext cx="1431933" cy="203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7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6693 0.0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24479 0.332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31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alimaisha2@gmail.com</dc:creator>
  <cp:lastModifiedBy>alimaisha2@gmail.com</cp:lastModifiedBy>
  <cp:revision>8</cp:revision>
  <dcterms:created xsi:type="dcterms:W3CDTF">2017-12-08T17:21:02Z</dcterms:created>
  <dcterms:modified xsi:type="dcterms:W3CDTF">2017-12-08T18:18:57Z</dcterms:modified>
</cp:coreProperties>
</file>