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0" r:id="rId6"/>
    <p:sldId id="271" r:id="rId7"/>
    <p:sldId id="276" r:id="rId8"/>
    <p:sldId id="281" r:id="rId9"/>
    <p:sldId id="282" r:id="rId10"/>
    <p:sldId id="283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B9D4ED"/>
    <a:srgbClr val="FDFABF"/>
    <a:srgbClr val="A0E9FA"/>
    <a:srgbClr val="CCECE9"/>
    <a:srgbClr val="C9FFD7"/>
    <a:srgbClr val="FE2A67"/>
    <a:srgbClr val="FEBAF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5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5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3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8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5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4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7000">
              <a:schemeClr val="accent4">
                <a:lumMod val="40000"/>
                <a:lumOff val="60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0283-31C0-4CF5-9135-EEC3FFF53DC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040B-2F22-4B68-8432-7DB360A24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3391"/>
            <a:ext cx="9144000" cy="16265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243229"/>
            <a:ext cx="10131189" cy="1334991"/>
          </a:xfrm>
        </p:spPr>
        <p:txBody>
          <a:bodyPr>
            <a:normAutofit/>
          </a:bodyPr>
          <a:lstStyle/>
          <a:p>
            <a:pPr algn="r"/>
            <a:r>
              <a:rPr lang="ru-RU" sz="3600" b="1" i="1" smtClean="0">
                <a:solidFill>
                  <a:srgbClr val="002060"/>
                </a:solidFill>
              </a:rPr>
              <a:t>Воспитатель </a:t>
            </a:r>
            <a:r>
              <a:rPr lang="ru-RU" sz="3600" b="1" i="1" dirty="0" smtClean="0">
                <a:solidFill>
                  <a:srgbClr val="002060"/>
                </a:solidFill>
              </a:rPr>
              <a:t>Терехина С.В.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125"/>
            <a:ext cx="117916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0"/>
                <a:solidFill>
                  <a:srgbClr val="002060"/>
                </a:solidFill>
              </a:rPr>
              <a:t>МБДОУ «Детский сад №269»</a:t>
            </a:r>
          </a:p>
          <a:p>
            <a:pPr algn="ctr"/>
            <a:r>
              <a:rPr lang="ru-RU" sz="8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 </a:t>
            </a:r>
          </a:p>
          <a:p>
            <a:pPr algn="ctr"/>
            <a:r>
              <a:rPr lang="ru-RU" sz="88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«Моя семья»</a:t>
            </a:r>
            <a:endParaRPr lang="ru-RU" sz="88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376" y="-2130742"/>
            <a:ext cx="10515600" cy="28527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090" y="988133"/>
            <a:ext cx="10515600" cy="33728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к дню матери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«Мама, папа, я – спортивная семья»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1"/>
          <a:stretch/>
        </p:blipFill>
        <p:spPr>
          <a:xfrm>
            <a:off x="297277" y="2141807"/>
            <a:ext cx="5143500" cy="424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90" y="2385120"/>
            <a:ext cx="470400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4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Спасибо.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1094974" y="2223116"/>
            <a:ext cx="10792226" cy="3579852"/>
          </a:xfrm>
          <a:prstGeom prst="snip1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 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  <a:cs typeface="Arial" pitchFamily="34" charset="0"/>
              </a:rPr>
              <a:t>   </a:t>
            </a:r>
            <a:r>
              <a:rPr lang="ru-RU" b="1" dirty="0">
                <a:latin typeface="Arial Black" panose="020B0A04020102020204" pitchFamily="34" charset="0"/>
                <a:cs typeface="Arial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  <a:cs typeface="Arial" pitchFamily="34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имеет первостепенное значение в жизни каждого человека. Именно семья является институтом первичного воспитания и обучения детей. В семье закладываются первые представления нравственного восприятия мира, основы морали, отношение к людям.  Только в семье дети получают понятие родства, уважения и любви к близким.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285" y="240380"/>
            <a:ext cx="9087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CC33"/>
                </a:solidFill>
                <a:latin typeface="Times New Roman" panose="02020603050405020304" pitchFamily="18" charset="0"/>
              </a:rPr>
              <a:t>От того, как прошло детство, кто вел ребенка за руку в детские годы, что вошло в его разум и сердце из окружающего мира - от этого в решающей степени зависит, каким человеком станет сегодняшний малыш".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r>
              <a:rPr lang="ru-RU" dirty="0">
                <a:solidFill>
                  <a:srgbClr val="33CC33"/>
                </a:solidFill>
              </a:rPr>
              <a:t>:</a:t>
            </a:r>
            <a:endParaRPr lang="ru-RU" sz="24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1446"/>
            <a:ext cx="1190105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понятие «семья</a:t>
            </a:r>
            <a:r>
              <a:rPr lang="ru-RU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воспитание </a:t>
            </a: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уважения и любви к старшим, родным и близким, своей семье; оптимизация детско-родительских отношений.</a:t>
            </a:r>
            <a: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представление о семье, о родственных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связях;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детях уважение к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старшим;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родителями, знакомить детей с семейными праздниками 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традициями;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детско-родительских отношений (в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совместное    творчество детей и родителей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любовь и уважение к членам семьи, учить проявлять заботу о родных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активность, творческие способности, воображение, мышление, фантазию, коммуникативные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и ответственности.</a:t>
            </a:r>
          </a:p>
          <a:p>
            <a:pPr marL="457200" indent="-45720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buClr>
                <a:srgbClr val="00B050"/>
              </a:buClr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оветы педагога-психолога Детский сад 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959" y="3770142"/>
            <a:ext cx="4360985" cy="3087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2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0"/>
            <a:ext cx="1028472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495" y="1111348"/>
            <a:ext cx="11278014" cy="5384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детей: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дети узнают больше о своей семье: о членах семьи, традициях, о жизни бабушек и дедушек.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привить </a:t>
            </a:r>
            <a:r>
              <a:rPr lang="ru-RU" dirty="0"/>
              <a:t>детям уважение и любовь к старшим, и своей семье.</a:t>
            </a:r>
            <a:br>
              <a:rPr lang="ru-RU" dirty="0"/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Для родителей: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совместная деятельность будет способствовать укреплению детско-родительских отношений.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Для педагогов: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обогащение </a:t>
            </a:r>
            <a:r>
              <a:rPr lang="ru-RU" dirty="0"/>
              <a:t>методического уголка материалами по данной теме,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повышения </a:t>
            </a:r>
            <a:r>
              <a:rPr lang="ru-RU" dirty="0"/>
              <a:t>уровня взаимодействия с семьями воспитанников.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Для ДОУ: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заинтересованность </a:t>
            </a:r>
            <a:r>
              <a:rPr lang="ru-RU" dirty="0"/>
              <a:t>родителей в продолжение сотрудничества с детским садом.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Этапы работы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6923" y="1871003"/>
            <a:ext cx="521911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6923" y="3086894"/>
            <a:ext cx="521911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27120" y="4420980"/>
            <a:ext cx="521911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0459" y="0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66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368" y="1790004"/>
            <a:ext cx="11380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«Что я знаю о семье?»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детям русских народных сказок на тему «Семья»: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на тему «Семья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родителями проекта, выяснение возможностей, средств, необходимых для реализации проекта, определение содержания деятельности всех участников проекта.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«Какого стиля воспитания в семье Вы придерживаетесь?»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48" y="179754"/>
            <a:ext cx="117043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этап.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Дети: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 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 своих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семьях;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игры, беседы о семье, совместные праздники, чтение и заучивание стихов о семье, рисование «Моя семья»</a:t>
            </a: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Родители: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творческой мастерской «Взрослые – </a:t>
            </a:r>
            <a:r>
              <a:rPr lang="ru-RU" sz="28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детям». Консультация 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«Маленьким детям – большие права», «Как провести выходной день с ребёнком», «Семейные традиции».  Привлечь родителей к     совместному досугу. Участие в изготовлении </a:t>
            </a:r>
            <a:r>
              <a:rPr lang="ru-RU" sz="2800" dirty="0" err="1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лепбуков</a:t>
            </a:r>
            <a:r>
              <a:rPr lang="ru-RU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 семье, участие в выставке рисунков о семье.</a:t>
            </a:r>
            <a:endParaRPr lang="ru-RU" sz="2800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369" y="3258000"/>
            <a:ext cx="518585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2564" r="4256" b="6359"/>
          <a:stretch/>
        </p:blipFill>
        <p:spPr>
          <a:xfrm rot="10800000">
            <a:off x="364795" y="232616"/>
            <a:ext cx="4643268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44" y="160616"/>
            <a:ext cx="539999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4245" y="209590"/>
            <a:ext cx="465600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" t="-507" r="8923" b="1641"/>
          <a:stretch/>
        </p:blipFill>
        <p:spPr>
          <a:xfrm rot="5400000">
            <a:off x="7762206" y="2620391"/>
            <a:ext cx="4695218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2" y="3942145"/>
            <a:ext cx="36960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655" y="209590"/>
            <a:ext cx="291675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2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300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Ожидаемые результаты:</vt:lpstr>
      <vt:lpstr>                                      Этапы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этап</vt:lpstr>
      <vt:lpstr>Спасибо.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Светлана</cp:lastModifiedBy>
  <cp:revision>56</cp:revision>
  <dcterms:created xsi:type="dcterms:W3CDTF">2016-02-09T17:45:28Z</dcterms:created>
  <dcterms:modified xsi:type="dcterms:W3CDTF">2018-11-15T18:28:26Z</dcterms:modified>
</cp:coreProperties>
</file>