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60" r:id="rId7"/>
    <p:sldId id="259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74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1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0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7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60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2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9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42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6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8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8E46C-B660-47D5-BEC1-31518DE79906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1546D-D37F-4916-9AAE-D1478B86EC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2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/>
          <a:lstStyle/>
          <a:p>
            <a:r>
              <a:rPr lang="ru-RU" dirty="0" smtClean="0"/>
              <a:t>Спасение буквы «Б»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1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ират 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24.1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034" y="-3836"/>
            <a:ext cx="432753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ират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33327"/>
            <a:ext cx="4392488" cy="6359983"/>
          </a:xfrm>
        </p:spPr>
      </p:pic>
    </p:spTree>
    <p:extLst>
      <p:ext uri="{BB962C8B-B14F-4D97-AF65-F5344CB8AC3E}">
        <p14:creationId xmlns:p14="http://schemas.microsoft.com/office/powerpoint/2010/main" val="24870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4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ират 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33745"/>
            <a:ext cx="4464496" cy="6450074"/>
          </a:xfrm>
        </p:spPr>
      </p:pic>
    </p:spTree>
    <p:extLst>
      <p:ext uri="{BB962C8B-B14F-4D97-AF65-F5344CB8AC3E}">
        <p14:creationId xmlns:p14="http://schemas.microsoft.com/office/powerpoint/2010/main" val="33456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9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869160"/>
            <a:ext cx="792088" cy="792088"/>
          </a:xfrm>
        </p:spPr>
      </p:pic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365104"/>
            <a:ext cx="792088" cy="8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1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46013"/>
            <a:ext cx="864096" cy="7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5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22" y="2079251"/>
            <a:ext cx="648072" cy="7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5</Words>
  <Application>Microsoft Office PowerPoint</Application>
  <PresentationFormat>Экран (4:3)</PresentationFormat>
  <Paragraphs>1</Paragraphs>
  <Slides>10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Спасение буквы «Б»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nikovlar95@gmail.com</dc:creator>
  <cp:lastModifiedBy>nikovlar95@gmail.com</cp:lastModifiedBy>
  <cp:revision>10</cp:revision>
  <dcterms:created xsi:type="dcterms:W3CDTF">2024-03-11T12:07:48Z</dcterms:created>
  <dcterms:modified xsi:type="dcterms:W3CDTF">2024-03-12T12:43:28Z</dcterms:modified>
</cp:coreProperties>
</file>