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6" r:id="rId8"/>
    <p:sldId id="260" r:id="rId9"/>
    <p:sldId id="276" r:id="rId10"/>
    <p:sldId id="270" r:id="rId11"/>
    <p:sldId id="261" r:id="rId12"/>
    <p:sldId id="264" r:id="rId13"/>
    <p:sldId id="265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46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15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89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29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3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44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35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3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4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грибы\79080187_cizgi_film_dunyasi_425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326009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бюджетное дошкольное образовательное учреждение «Киреевский детский сад общеразвивающего вида №3 «Рябинка администрации муниципального образования Киреевский район         (МБДОУ «Киреевский д/с «Рябинка»)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69553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«Грибное царство    Тульской области»</a:t>
            </a:r>
          </a:p>
          <a:p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7190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6196662"/>
            <a:ext cx="207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Киреевск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0784" y="5661248"/>
            <a:ext cx="4055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Заровская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Е. В.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ндр\Desktop\грибы\0010-010-Skhema-stroenija-shljapochnogo-gri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0722" y="4293095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 корень гриба, подземная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34214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Некоторые  редкие виды  грибов  занесены в Красную книгу Тульского края.  Их сбор запрещен!</a:t>
            </a:r>
          </a:p>
        </p:txBody>
      </p:sp>
      <p:pic>
        <p:nvPicPr>
          <p:cNvPr id="7170" name="Picture 2" descr="H:\грибы\27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252"/>
            <a:ext cx="1518270" cy="16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грибы\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958" y="1618498"/>
            <a:ext cx="2090774" cy="15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:\грибы\normal_comp_Agaricus_bohusi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831" y="1628800"/>
            <a:ext cx="1912382" cy="15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56" y="4247454"/>
            <a:ext cx="1505392" cy="17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лександр\Desktop\27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006" y="4247454"/>
            <a:ext cx="1872207" cy="17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2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52427"/>
            <a:ext cx="2090775" cy="17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19" y="3216447"/>
            <a:ext cx="9435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Подосиновик белый           сыроежка фиолетовая             шампиньон крупноплодный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980" y="5973292"/>
            <a:ext cx="907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Мухомор серебристый                гриб - баран                                каштановый гриб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263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124744"/>
          </a:xfrm>
        </p:spPr>
        <p:txBody>
          <a:bodyPr/>
          <a:lstStyle/>
          <a:p>
            <a:r>
              <a:rPr lang="ru-RU" b="1" dirty="0" smtClean="0"/>
              <a:t>Правила сбора грибов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052736"/>
            <a:ext cx="4413176" cy="568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Грибы нужно аккуратно  срезать ножом</a:t>
            </a:r>
            <a:r>
              <a:rPr lang="ru-RU" dirty="0"/>
              <a:t> </a:t>
            </a:r>
            <a:r>
              <a:rPr lang="ru-RU" dirty="0" smtClean="0"/>
              <a:t>или выкручивать из земли.</a:t>
            </a:r>
          </a:p>
          <a:p>
            <a:r>
              <a:rPr lang="ru-RU" dirty="0" smtClean="0"/>
              <a:t>Не </a:t>
            </a:r>
            <a:r>
              <a:rPr lang="ru-RU" dirty="0"/>
              <a:t>разрывай землю вокруг найденного гриба, присыпь это место листьями, </a:t>
            </a:r>
            <a:r>
              <a:rPr lang="ru-RU" dirty="0" smtClean="0"/>
              <a:t>хвоей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бери незнакомые грибы, они могут быть ядовитые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</a:t>
            </a:r>
            <a:r>
              <a:rPr lang="ru-RU" dirty="0"/>
              <a:t>собирай старые и червивые грибы, в них тоже может быть яд. </a:t>
            </a:r>
            <a:endParaRPr lang="ru-RU" dirty="0" smtClean="0"/>
          </a:p>
          <a:p>
            <a:r>
              <a:rPr lang="ru-RU" dirty="0" smtClean="0"/>
              <a:t>Ни </a:t>
            </a:r>
            <a:r>
              <a:rPr lang="ru-RU" dirty="0"/>
              <a:t>когда не срывай грибы зря: ими питаются многие животные, а некоторыми ядовитыми, для человека грибами они даже лечатся.</a:t>
            </a:r>
          </a:p>
        </p:txBody>
      </p:sp>
      <p:pic>
        <p:nvPicPr>
          <p:cNvPr id="6146" name="Picture 2" descr="C:\Users\1\Desktop\0_67f78_7e73a7f0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35" y="1052736"/>
            <a:ext cx="3907514" cy="57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00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«За грибами»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7625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сейчас мы отдохнем</a:t>
            </a:r>
          </a:p>
          <a:p>
            <a:r>
              <a:rPr lang="ru-RU" sz="2000" dirty="0"/>
              <a:t>Собирать грибы пойдем,</a:t>
            </a:r>
          </a:p>
          <a:p>
            <a:r>
              <a:rPr lang="ru-RU" sz="2000" dirty="0"/>
              <a:t>Вот мы видим боровик</a:t>
            </a:r>
          </a:p>
          <a:p>
            <a:r>
              <a:rPr lang="ru-RU" sz="2000" dirty="0"/>
              <a:t>Шляпкой к дереву приник</a:t>
            </a:r>
          </a:p>
          <a:p>
            <a:r>
              <a:rPr lang="ru-RU" sz="2000" dirty="0"/>
              <a:t>Мы сорвем тебя, дружок</a:t>
            </a:r>
          </a:p>
          <a:p>
            <a:r>
              <a:rPr lang="ru-RU" sz="2000" dirty="0"/>
              <a:t>И положим в кузовок</a:t>
            </a:r>
          </a:p>
          <a:p>
            <a:r>
              <a:rPr lang="ru-RU" sz="2000" dirty="0"/>
              <a:t>А сейчас сорвем другой</a:t>
            </a:r>
          </a:p>
          <a:p>
            <a:r>
              <a:rPr lang="ru-RU" sz="2000" dirty="0"/>
              <a:t>И отправим за тобой</a:t>
            </a:r>
          </a:p>
          <a:p>
            <a:r>
              <a:rPr lang="ru-RU" sz="2000" dirty="0"/>
              <a:t>Раз, два, три, четыре, пять</a:t>
            </a:r>
          </a:p>
          <a:p>
            <a:r>
              <a:rPr lang="ru-RU" sz="2000" dirty="0"/>
              <a:t>Мы пойдем домой опять.</a:t>
            </a:r>
          </a:p>
          <a:p>
            <a:endParaRPr lang="ru-RU" dirty="0"/>
          </a:p>
        </p:txBody>
      </p:sp>
      <p:pic>
        <p:nvPicPr>
          <p:cNvPr id="1027" name="Picture 3" descr="O:\грибы\Новая папка\1360352125-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267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65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450" y="3399931"/>
            <a:ext cx="8682158" cy="34163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Гриб – </a:t>
            </a:r>
            <a:r>
              <a:rPr lang="ru-RU" sz="2400" dirty="0"/>
              <a:t>ч</a:t>
            </a:r>
            <a:r>
              <a:rPr lang="ru-RU" sz="2400" dirty="0" smtClean="0"/>
              <a:t>удо природы.</a:t>
            </a:r>
          </a:p>
          <a:p>
            <a:r>
              <a:rPr lang="ru-RU" sz="2400" dirty="0" smtClean="0"/>
              <a:t>Кто </a:t>
            </a:r>
            <a:r>
              <a:rPr lang="ru-RU" sz="2400" dirty="0"/>
              <a:t>любит земле кланяться — без добычи не останется.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выдирай руками грибочки, носи нож на цепочке. Выдранный с землей </a:t>
            </a:r>
            <a:r>
              <a:rPr lang="ru-RU" sz="2400" dirty="0" smtClean="0"/>
              <a:t>гриб </a:t>
            </a:r>
            <a:r>
              <a:rPr lang="ru-RU" sz="2400" dirty="0"/>
              <a:t>— навек </a:t>
            </a:r>
            <a:r>
              <a:rPr lang="ru-RU" sz="2400" dirty="0" smtClean="0"/>
              <a:t>погиб. Срезанный </a:t>
            </a:r>
            <a:r>
              <a:rPr lang="ru-RU" sz="2400" dirty="0"/>
              <a:t>под корешок — даст приплода </a:t>
            </a:r>
            <a:r>
              <a:rPr lang="ru-RU" sz="2400" dirty="0" smtClean="0"/>
              <a:t>мешок.</a:t>
            </a:r>
          </a:p>
          <a:p>
            <a:r>
              <a:rPr lang="ru-RU" sz="2400" dirty="0" smtClean="0"/>
              <a:t>Любишь </a:t>
            </a:r>
            <a:r>
              <a:rPr lang="ru-RU" sz="2400" dirty="0"/>
              <a:t>пирог с грибами — помогай маме.</a:t>
            </a:r>
          </a:p>
          <a:p>
            <a:r>
              <a:rPr lang="ru-RU" sz="2400" dirty="0"/>
              <a:t>Мухомор красен, да для здоровья опасен.</a:t>
            </a:r>
          </a:p>
          <a:p>
            <a:r>
              <a:rPr lang="ru-RU" sz="2400" dirty="0"/>
              <a:t>Чтобы грибов крепких набрать, надо рано вставать.</a:t>
            </a:r>
          </a:p>
          <a:p>
            <a:r>
              <a:rPr lang="ru-RU" sz="2400" dirty="0"/>
              <a:t>Знакомый гриб домой несу, а незнакомый оставляю в </a:t>
            </a:r>
            <a:r>
              <a:rPr lang="ru-RU" sz="2400" dirty="0" smtClean="0"/>
              <a:t>лесу.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5995" y="5311959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442" y="548680"/>
            <a:ext cx="3870362" cy="208330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и поговорки о грибах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1\Desktop\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946" y="0"/>
            <a:ext cx="4762621" cy="34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4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738734" y="1052736"/>
            <a:ext cx="424847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Народные приметы о грибах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6570" y="349542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Когда </a:t>
            </a:r>
            <a:r>
              <a:rPr lang="ru-RU" sz="2400" dirty="0"/>
              <a:t>жарко да сухо, грибы под деревья собираются, когда сыро да тепло — на поляны разбегаются.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264" y="431864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Первый </a:t>
            </a:r>
            <a:r>
              <a:rPr lang="ru-RU" sz="2400" dirty="0"/>
              <a:t>туман лета — верная грибная примета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264" y="478030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Коль </a:t>
            </a:r>
            <a:r>
              <a:rPr lang="ru-RU" sz="2400" dirty="0"/>
              <a:t>пошел парной туман над лесом — иди по грибы.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570" y="524197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Много </a:t>
            </a:r>
            <a:r>
              <a:rPr lang="ru-RU" sz="2400" dirty="0"/>
              <a:t>мошек — готовь под грибы лукошек.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8720" y="5703639"/>
            <a:ext cx="5449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Вечером </a:t>
            </a:r>
            <a:r>
              <a:rPr lang="ru-RU" sz="2400" dirty="0"/>
              <a:t>дожди — утром грибов </a:t>
            </a:r>
            <a:r>
              <a:rPr lang="ru-RU" sz="2400" dirty="0" smtClean="0"/>
              <a:t>жди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264" y="61653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Красный </a:t>
            </a:r>
            <a:r>
              <a:rPr lang="ru-RU" sz="2400" dirty="0"/>
              <a:t>мухомор дорогу к белому грибу показывает.</a:t>
            </a:r>
          </a:p>
        </p:txBody>
      </p:sp>
      <p:pic>
        <p:nvPicPr>
          <p:cNvPr id="4099" name="Picture 3" descr="H:\грибы\1270730179_ca141c7cf7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1" y="0"/>
            <a:ext cx="5004047" cy="34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78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225" y="797438"/>
            <a:ext cx="4690864" cy="850106"/>
          </a:xfrm>
        </p:spPr>
        <p:txBody>
          <a:bodyPr>
            <a:noAutofit/>
          </a:bodyPr>
          <a:lstStyle/>
          <a:p>
            <a:r>
              <a:rPr lang="ru-RU" sz="2400" b="1" dirty="0"/>
              <a:t>Упражнение на развитие объёма памяти и запоминание: </a:t>
            </a:r>
            <a:r>
              <a:rPr lang="ru-RU" sz="2400" b="1" dirty="0" smtClean="0"/>
              <a:t> отгадай </a:t>
            </a:r>
            <a:r>
              <a:rPr lang="ru-RU" sz="2400" b="1" dirty="0"/>
              <a:t>загадку и определи съедобный или не </a:t>
            </a:r>
            <a:r>
              <a:rPr lang="ru-RU" sz="2400" b="1" dirty="0" smtClean="0"/>
              <a:t>съедобный гриб 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7" name="Picture 3" descr="C:\Users\Александр\Desktop\грибы\344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266" y="4293096"/>
            <a:ext cx="1925808" cy="21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лександр\Desktop\грибы\3iWW75L8l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027" y="4271163"/>
            <a:ext cx="2008859" cy="21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7657" y="2613282"/>
            <a:ext cx="3096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Я </a:t>
            </a:r>
            <a:r>
              <a:rPr lang="ru-RU" dirty="0"/>
              <a:t>в красной шапочке расту</a:t>
            </a:r>
          </a:p>
          <a:p>
            <a:r>
              <a:rPr lang="ru-RU" dirty="0"/>
              <a:t>  Под стройною осиною</a:t>
            </a:r>
          </a:p>
          <a:p>
            <a:r>
              <a:rPr lang="ru-RU" dirty="0"/>
              <a:t>   Меня узнаешь за версту</a:t>
            </a:r>
          </a:p>
          <a:p>
            <a:r>
              <a:rPr lang="ru-RU" dirty="0"/>
              <a:t>Зовусь я </a:t>
            </a:r>
            <a:r>
              <a:rPr lang="ru-RU" dirty="0" smtClean="0"/>
              <a:t>…(подосиновик)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0405" y="2613282"/>
            <a:ext cx="2501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Стоит Лукашка</a:t>
            </a:r>
          </a:p>
          <a:p>
            <a:r>
              <a:rPr lang="ru-RU" dirty="0" smtClean="0"/>
              <a:t>Белая рубашка</a:t>
            </a:r>
          </a:p>
          <a:p>
            <a:r>
              <a:rPr lang="ru-RU" dirty="0" smtClean="0"/>
              <a:t>А шляпа надета</a:t>
            </a:r>
          </a:p>
          <a:p>
            <a:r>
              <a:rPr lang="ru-RU" dirty="0" smtClean="0"/>
              <a:t>Шоколадного цвета …</a:t>
            </a:r>
          </a:p>
          <a:p>
            <a:r>
              <a:rPr lang="ru-RU" dirty="0" smtClean="0"/>
              <a:t>(Белый гриб)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64904"/>
            <a:ext cx="2541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Стоят </a:t>
            </a:r>
            <a:r>
              <a:rPr lang="ru-RU" dirty="0"/>
              <a:t>они в лесочке,</a:t>
            </a:r>
          </a:p>
          <a:p>
            <a:r>
              <a:rPr lang="ru-RU" dirty="0"/>
              <a:t>В оранжевых носочках,</a:t>
            </a:r>
          </a:p>
          <a:p>
            <a:r>
              <a:rPr lang="ru-RU" dirty="0"/>
              <a:t>Милые сестрички,</a:t>
            </a:r>
          </a:p>
          <a:p>
            <a:r>
              <a:rPr lang="ru-RU" dirty="0"/>
              <a:t>Имя им …(Лисички)</a:t>
            </a:r>
          </a:p>
        </p:txBody>
      </p:sp>
      <p:pic>
        <p:nvPicPr>
          <p:cNvPr id="5" name="Picture 2" descr="C:\Users\1\Desktop\Новая папка (2)\5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71" y="4293096"/>
            <a:ext cx="2802151" cy="21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20" y="116632"/>
            <a:ext cx="3300591" cy="221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860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696" y="0"/>
            <a:ext cx="3339455" cy="13316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Возле леса на опушке</a:t>
            </a:r>
            <a:br>
              <a:rPr lang="ru-RU" sz="1600" dirty="0"/>
            </a:br>
            <a:r>
              <a:rPr lang="ru-RU" sz="1600" dirty="0"/>
              <a:t>Украшая темный бор</a:t>
            </a:r>
            <a:br>
              <a:rPr lang="ru-RU" sz="1600" dirty="0"/>
            </a:br>
            <a:r>
              <a:rPr lang="ru-RU" sz="1600" dirty="0"/>
              <a:t>Вырос пестрый как Петрушка </a:t>
            </a:r>
            <a:br>
              <a:rPr lang="ru-RU" sz="1600" dirty="0"/>
            </a:br>
            <a:r>
              <a:rPr lang="ru-RU" sz="1600" dirty="0"/>
              <a:t>Ядовитый… (мухомор)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457200" y="1554482"/>
            <a:ext cx="159452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7034" y="124562"/>
            <a:ext cx="266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Средь </a:t>
            </a:r>
            <a:r>
              <a:rPr lang="ru-RU" dirty="0"/>
              <a:t>молодых сосенок</a:t>
            </a:r>
          </a:p>
          <a:p>
            <a:r>
              <a:rPr lang="ru-RU" dirty="0"/>
              <a:t>Растет грибок … (масленок)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1329" y="38091"/>
            <a:ext cx="3642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Бледная шляпка, юбочка на ножке.</a:t>
            </a:r>
          </a:p>
          <a:p>
            <a:r>
              <a:rPr lang="ru-RU" sz="1600" dirty="0"/>
              <a:t>Смотрит свысока – ручки в бока.</a:t>
            </a:r>
          </a:p>
          <a:p>
            <a:r>
              <a:rPr lang="ru-RU" sz="1600" dirty="0"/>
              <a:t>Красива и важна - да никому не </a:t>
            </a:r>
            <a:r>
              <a:rPr lang="ru-RU" sz="1600" dirty="0" smtClean="0"/>
              <a:t>нужна.</a:t>
            </a:r>
          </a:p>
          <a:p>
            <a:r>
              <a:rPr lang="ru-RU" sz="1600" dirty="0" smtClean="0"/>
              <a:t>              (</a:t>
            </a:r>
            <a:r>
              <a:rPr lang="ru-RU" sz="1600" dirty="0"/>
              <a:t>бледная поганка)</a:t>
            </a:r>
          </a:p>
        </p:txBody>
      </p:sp>
      <p:pic>
        <p:nvPicPr>
          <p:cNvPr id="3074" name="Picture 2" descr="C:\Users\1\Desktop\Новая папка (2)\aman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5383"/>
            <a:ext cx="1705319" cy="18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 (2)\blednaya-pogank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223" y="1207359"/>
            <a:ext cx="2483832" cy="18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я папка (2)\1346138683_siroeg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322" y="4829753"/>
            <a:ext cx="2274733" cy="20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61" y="2842288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На пеньке сидят братишки.</a:t>
            </a:r>
          </a:p>
          <a:p>
            <a:r>
              <a:rPr lang="ru-RU" dirty="0"/>
              <a:t>Все в веснушках, как мальчишки.</a:t>
            </a:r>
          </a:p>
          <a:p>
            <a:r>
              <a:rPr lang="ru-RU" dirty="0"/>
              <a:t>Эти дружные ребята</a:t>
            </a:r>
          </a:p>
          <a:p>
            <a:r>
              <a:rPr lang="ru-RU" dirty="0"/>
              <a:t>Называются... (опята)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0481" y="3118860"/>
            <a:ext cx="2853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Вдоль лесных дорожек</a:t>
            </a:r>
          </a:p>
          <a:p>
            <a:r>
              <a:rPr lang="ru-RU" sz="1600" dirty="0"/>
              <a:t>Много белых ножек</a:t>
            </a:r>
          </a:p>
          <a:p>
            <a:r>
              <a:rPr lang="ru-RU" sz="1600" dirty="0"/>
              <a:t>В шляпках разноцветных,</a:t>
            </a:r>
          </a:p>
          <a:p>
            <a:r>
              <a:rPr lang="ru-RU" sz="1600" dirty="0"/>
              <a:t>Издали приметных.</a:t>
            </a:r>
          </a:p>
          <a:p>
            <a:r>
              <a:rPr lang="ru-RU" sz="1600" dirty="0"/>
              <a:t>Собирай, не </a:t>
            </a:r>
            <a:r>
              <a:rPr lang="ru-RU" sz="1600" dirty="0" smtClean="0"/>
              <a:t>мешкай!</a:t>
            </a:r>
          </a:p>
          <a:p>
            <a:r>
              <a:rPr lang="ru-RU" sz="1600" dirty="0" smtClean="0"/>
              <a:t>Это ...(Сыроежки)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6665" y="3211192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шляпе розовой, мохнатой,</a:t>
            </a:r>
          </a:p>
          <a:p>
            <a:r>
              <a:rPr lang="ru-RU" dirty="0"/>
              <a:t> Но не выглядит растяпой.</a:t>
            </a:r>
          </a:p>
          <a:p>
            <a:r>
              <a:rPr lang="ru-RU" dirty="0"/>
              <a:t> Будто плюшевое ушко,</a:t>
            </a:r>
          </a:p>
          <a:p>
            <a:r>
              <a:rPr lang="ru-RU" dirty="0"/>
              <a:t> Для соления …</a:t>
            </a:r>
          </a:p>
          <a:p>
            <a:r>
              <a:rPr lang="ru-RU" dirty="0"/>
              <a:t> (волнушка)</a:t>
            </a:r>
          </a:p>
        </p:txBody>
      </p:sp>
      <p:pic>
        <p:nvPicPr>
          <p:cNvPr id="3077" name="Picture 5" descr="C:\Users\1\Desktop\Новая папка (2)\0_96005_6df7669c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88" y="4859188"/>
            <a:ext cx="2616681" cy="1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Новая папка (2)\388b1e2c9ff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5" y="4899383"/>
            <a:ext cx="2440705" cy="19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793" y="1223569"/>
            <a:ext cx="2527054" cy="18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594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\Desktop\грибы\s3img_6061667_2497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291" y="-330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Подведение итогов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052736"/>
            <a:ext cx="6336704" cy="3340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i="1" dirty="0"/>
              <a:t>Какие грибы растут в нашей местности? (съедобные и несъедобные)</a:t>
            </a:r>
          </a:p>
          <a:p>
            <a:r>
              <a:rPr lang="ru-RU" i="1" dirty="0" smtClean="0"/>
              <a:t>Назовите съедобные грибы.</a:t>
            </a:r>
          </a:p>
          <a:p>
            <a:r>
              <a:rPr lang="ru-RU" i="1" dirty="0" smtClean="0"/>
              <a:t>Назовите несъедобные грибы.</a:t>
            </a:r>
          </a:p>
          <a:p>
            <a:r>
              <a:rPr lang="ru-RU" i="1" smtClean="0"/>
              <a:t>Из </a:t>
            </a:r>
            <a:r>
              <a:rPr lang="ru-RU" i="1" dirty="0"/>
              <a:t>каких частей </a:t>
            </a:r>
            <a:r>
              <a:rPr lang="ru-RU" i="1" dirty="0" smtClean="0"/>
              <a:t>состоит </a:t>
            </a:r>
            <a:r>
              <a:rPr lang="ru-RU" i="1" dirty="0"/>
              <a:t>гриб</a:t>
            </a:r>
            <a:r>
              <a:rPr lang="ru-RU" i="1" dirty="0" smtClean="0"/>
              <a:t>? </a:t>
            </a:r>
          </a:p>
          <a:p>
            <a:r>
              <a:rPr lang="ru-RU" i="1" dirty="0" smtClean="0"/>
              <a:t>Какие правила сбора грибов нужно знать?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7248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esktop\грибы\8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1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формировать представления </a:t>
            </a:r>
            <a:r>
              <a:rPr lang="ru-RU" sz="2800" dirty="0"/>
              <a:t>о съедобных и  </a:t>
            </a:r>
            <a:r>
              <a:rPr lang="ru-RU" sz="2800" dirty="0" smtClean="0"/>
              <a:t>   несъедобных грибах; </a:t>
            </a:r>
          </a:p>
          <a:p>
            <a:r>
              <a:rPr lang="ru-RU" sz="2800" dirty="0" smtClean="0"/>
              <a:t>научить </a:t>
            </a:r>
            <a:r>
              <a:rPr lang="ru-RU" sz="2800" dirty="0"/>
              <a:t>правильно их собирать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познакомить </a:t>
            </a:r>
            <a:r>
              <a:rPr lang="ru-RU" sz="2800" dirty="0"/>
              <a:t>детей с пословицами и загадками о </a:t>
            </a:r>
            <a:r>
              <a:rPr lang="ru-RU" sz="2800" dirty="0" smtClean="0"/>
              <a:t>грибах;</a:t>
            </a:r>
          </a:p>
          <a:p>
            <a:r>
              <a:rPr lang="ru-RU" sz="2800" dirty="0" smtClean="0"/>
              <a:t>развивать </a:t>
            </a:r>
            <a:r>
              <a:rPr lang="ru-RU" sz="2800" dirty="0"/>
              <a:t>наблюдательность, память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воспитывать </a:t>
            </a:r>
            <a:r>
              <a:rPr lang="ru-RU" sz="2800" dirty="0"/>
              <a:t>любовь к природе.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89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ександр\Desktop\грибы\d12_kids_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60"/>
            <a:ext cx="9144000" cy="72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/>
              <a:t>Под сосною у дорожки </a:t>
            </a:r>
            <a:br>
              <a:rPr lang="ru-RU" sz="2200" b="1" dirty="0"/>
            </a:br>
            <a:r>
              <a:rPr lang="ru-RU" sz="2200" b="1" dirty="0"/>
              <a:t>Кто стоит среди травы? </a:t>
            </a:r>
            <a:br>
              <a:rPr lang="ru-RU" sz="2200" b="1" dirty="0"/>
            </a:br>
            <a:r>
              <a:rPr lang="ru-RU" sz="2200" b="1" dirty="0"/>
              <a:t>Ножка есть, но нет сапожка, </a:t>
            </a:r>
            <a:br>
              <a:rPr lang="ru-RU" sz="2200" b="1" dirty="0"/>
            </a:br>
            <a:r>
              <a:rPr lang="ru-RU" sz="2200" b="1" dirty="0"/>
              <a:t>Шляпка есть - нет головы. </a:t>
            </a:r>
            <a:br>
              <a:rPr lang="ru-RU" sz="2200" b="1" dirty="0"/>
            </a:br>
            <a:r>
              <a:rPr lang="ru-RU" sz="2200" b="1" dirty="0" smtClean="0"/>
              <a:t>(Грибы)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289585" cy="33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077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андр\Desktop\грибы\91436794_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5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024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грибы\3iWW75L8l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093" y="1052737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грибы\1YzRntFrd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94" y="1052737"/>
            <a:ext cx="2883094" cy="37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9805" y="1446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ъедобные грибы дружат с определенными деревьями</a:t>
            </a:r>
            <a:endParaRPr lang="ru-RU" sz="2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5580112" y="5157192"/>
            <a:ext cx="3400562" cy="12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 Боровик (белый гриб)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 растет у дубов и елей</a:t>
            </a:r>
          </a:p>
          <a:p>
            <a:pPr marL="0" indent="0">
              <a:buNone/>
            </a:pPr>
            <a:endParaRPr lang="ru-RU" sz="18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873" y="515719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Подосиновик (</a:t>
            </a:r>
            <a:r>
              <a:rPr lang="ru-RU" sz="2400" dirty="0" err="1" smtClean="0"/>
              <a:t>красноголовик</a:t>
            </a:r>
            <a:r>
              <a:rPr lang="ru-RU" sz="2400" dirty="0" smtClean="0"/>
              <a:t>) 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астет с осиной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9226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Подберезовик                                         Моховик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ружит с березой                                 растет в смешанных лесах</a:t>
            </a:r>
            <a:endParaRPr lang="ru-RU" sz="2400" dirty="0"/>
          </a:p>
        </p:txBody>
      </p:sp>
      <p:pic>
        <p:nvPicPr>
          <p:cNvPr id="4098" name="Picture 2" descr="C:\Users\1\Desktop\Новая папка (2)\c7c8855a95f9c5981570c0969dc7ae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55" y="441541"/>
            <a:ext cx="4117593" cy="30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moxovik_zelenyj-4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2422"/>
            <a:ext cx="4082972" cy="30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4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1360855054_2g3z1r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16" y="620688"/>
            <a:ext cx="3881201" cy="29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94288_IMG0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710" y="620688"/>
            <a:ext cx="3663487" cy="29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377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Маслята растут в сосновых лесах                          Опенок – на пнях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0328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749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079879" y="116632"/>
            <a:ext cx="5112568" cy="83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Несъедобные грибы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7" y="1049570"/>
            <a:ext cx="4248472" cy="49251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4400" dirty="0"/>
              <a:t>Эти грибы нельзя употреблять в пищу людям. </a:t>
            </a:r>
            <a:endParaRPr lang="ru-RU" sz="4400" dirty="0" smtClean="0"/>
          </a:p>
          <a:p>
            <a:r>
              <a:rPr lang="ru-RU" sz="4400" dirty="0" smtClean="0"/>
              <a:t>Самый </a:t>
            </a:r>
            <a:r>
              <a:rPr lang="ru-RU" sz="4400" dirty="0"/>
              <a:t>ядовитый гриб – бледная поганка </a:t>
            </a:r>
            <a:endParaRPr lang="ru-RU" sz="4400" dirty="0" smtClean="0"/>
          </a:p>
          <a:p>
            <a:r>
              <a:rPr lang="ru-RU" sz="4400" dirty="0" smtClean="0"/>
              <a:t>Мухомор </a:t>
            </a:r>
            <a:r>
              <a:rPr lang="ru-RU" sz="4400" dirty="0"/>
              <a:t>– тоже ядовитый гриб – он с красной шляпкой и белыми пятнами. Растут мухоморы, как на параде строй. </a:t>
            </a:r>
            <a:r>
              <a:rPr lang="ru-RU" sz="4400" dirty="0" smtClean="0"/>
              <a:t>Увидите </a:t>
            </a:r>
            <a:r>
              <a:rPr lang="ru-RU" sz="4400" dirty="0"/>
              <a:t>такой парад, обходите его стороной. </a:t>
            </a:r>
            <a:endParaRPr lang="ru-RU" sz="4400" dirty="0" smtClean="0"/>
          </a:p>
          <a:p>
            <a:r>
              <a:rPr lang="ru-RU" sz="4400" dirty="0" smtClean="0"/>
              <a:t>Хоть </a:t>
            </a:r>
            <a:r>
              <a:rPr lang="ru-RU" sz="4400" dirty="0"/>
              <a:t>и ядовит мухомор для человека, но для лесных зверей служит лекарством.</a:t>
            </a:r>
            <a:r>
              <a:rPr lang="ru-RU" dirty="0"/>
              <a:t> </a:t>
            </a:r>
          </a:p>
        </p:txBody>
      </p:sp>
      <p:pic>
        <p:nvPicPr>
          <p:cNvPr id="6148" name="Picture 4" descr="C:\Users\Александр\Desktop\грибы\87440505_62413766_54650833_f7a6fccd256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12142"/>
            <a:ext cx="2843808" cy="32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я папка (2)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512142"/>
            <a:ext cx="2222284" cy="32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 (2)\i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38775" cy="24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Новая папка (2)\0_75cd9_b1bf7c9e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081" y="0"/>
            <a:ext cx="2586439" cy="28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63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718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«Киреевский детский сад общеразвивающего вида №3 «Рябинка администрации муниципального образования Киреевский район         (МБДОУ «Киреевский д/с «Рябинка»)</vt:lpstr>
      <vt:lpstr>Цели:  </vt:lpstr>
      <vt:lpstr> Под сосною у дорожки  Кто стоит среди травы?  Ножка есть, но нет сапожка,  Шляпка есть - нет головы.  (Грибы) </vt:lpstr>
      <vt:lpstr>Слайд 4</vt:lpstr>
      <vt:lpstr>Съедобные грибы дружат с определенными деревьями</vt:lpstr>
      <vt:lpstr>Слайд 6</vt:lpstr>
      <vt:lpstr>Слайд 7</vt:lpstr>
      <vt:lpstr>Слайд 8</vt:lpstr>
      <vt:lpstr>Несъедобные грибы</vt:lpstr>
      <vt:lpstr>Слайд 10</vt:lpstr>
      <vt:lpstr>Некоторые  редкие виды  грибов  занесены в Красную книгу Тульского края.  Их сбор запрещен!</vt:lpstr>
      <vt:lpstr>Правила сбора грибов</vt:lpstr>
      <vt:lpstr>Физминутка «За грибами»</vt:lpstr>
      <vt:lpstr>Пословицы и поговорки о грибах</vt:lpstr>
      <vt:lpstr>Народные приметы о грибах</vt:lpstr>
      <vt:lpstr>Упражнение на развитие объёма памяти и запоминание:  отгадай загадку и определи съедобный или не съедобный гриб . </vt:lpstr>
      <vt:lpstr> Возле леса на опушке Украшая темный бор Вырос пестрый как Петрушка  Ядовитый… (мухомор)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sacha</dc:creator>
  <cp:lastModifiedBy>Рябинка</cp:lastModifiedBy>
  <cp:revision>99</cp:revision>
  <dcterms:created xsi:type="dcterms:W3CDTF">2013-09-23T06:33:40Z</dcterms:created>
  <dcterms:modified xsi:type="dcterms:W3CDTF">2016-03-25T07:19:15Z</dcterms:modified>
</cp:coreProperties>
</file>