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7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AE5EF-A15A-44F5-8ACB-DD96157335BD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DA446-22C6-4F5C-9885-B2D4D0DDC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DA446-22C6-4F5C-9885-B2D4D0DDCE0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02E9-4B64-48BF-9E07-C4BAE1F3D1B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8D62A-4BEE-413E-B0E9-915E02497F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montnn.net/uploads/posts/2012-11/1354011976_stil-barokko3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remontnn.net/uploads/posts/2012-11/1354012046_stil-barokko6.jpg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129/137106206.22e/0_a5861_93fe782d_orig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commons.wikimedia.org/wiki/File:Santa_Susanna_(Rome)_-_facade.jpg?uselang=ru" TargetMode="External"/><Relationship Id="rId7" Type="http://schemas.openxmlformats.org/officeDocument/2006/relationships/hyperlink" Target="https://commons.wikimedia.org/wiki/File:Milotice_-_z%C3%A1mek.JPG?uselang=r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hyperlink" Target="https://commons.wikimedia.org/wiki/File:Ragusa-Chiesa-Anime-Purgatorio.JPG?uselang=ru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hyperlink" Target="https://commons.wikimedia.org/wiki/File:Anthonis_van_Dyck_027.jpg?uselang=ru" TargetMode="External"/><Relationship Id="rId3" Type="http://schemas.openxmlformats.org/officeDocument/2006/relationships/hyperlink" Target="https://commons.wikimedia.org/wiki/File:%D0%9F%D0%B0%D0%BF%D0%B0_%D0%98%D0%BD%D0%BD%D0%BE%D0%BA%D0%B5%D0%BD%D1%82%D0%B8%D0%B9_XII.jpg?uselang=ru" TargetMode="External"/><Relationship Id="rId7" Type="http://schemas.openxmlformats.org/officeDocument/2006/relationships/hyperlink" Target="https://commons.wikimedia.org/wiki/File:Nicolas_de_Largilli%C3%A8re_003.jpg?uselang=ru" TargetMode="Externa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hyperlink" Target="https://commons.wikimedia.org/wiki/File:Madame-de-Montespan2.jpg?uselang=ru" TargetMode="External"/><Relationship Id="rId5" Type="http://schemas.openxmlformats.org/officeDocument/2006/relationships/hyperlink" Target="https://commons.wikimedia.org/wiki/File:Augsburg_(Hofgarten_1).jpg?uselang=ru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hyperlink" Target="https://commons.wikimedia.org/wiki/File:Arte_del_XVIII_sec,_ninnoli_a_forma_di_drago.JPG?uselang=ru" TargetMode="External"/><Relationship Id="rId1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montnn.net/uploads/posts/2012-11/1354011950_stil-barokko1.jpe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montnn.net/uploads/posts/2012-11/1354013146_stil-barokko5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584175"/>
          </a:xfrm>
        </p:spPr>
        <p:txBody>
          <a:bodyPr/>
          <a:lstStyle/>
          <a:p>
            <a:r>
              <a:rPr lang="ru-RU" dirty="0" smtClean="0"/>
              <a:t>Барокко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400800" cy="1008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Архитектура и интерьер эпохи барокко</a:t>
            </a:r>
            <a:endParaRPr lang="ru-RU" dirty="0"/>
          </a:p>
        </p:txBody>
      </p:sp>
      <p:pic>
        <p:nvPicPr>
          <p:cNvPr id="15362" name="Picture 2" descr="http://glamourchic.eu/wp-content/uploads/2012/10/Barokko6-300x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2857500" cy="2266950"/>
          </a:xfrm>
          <a:prstGeom prst="rect">
            <a:avLst/>
          </a:prstGeom>
          <a:noFill/>
        </p:spPr>
      </p:pic>
      <p:pic>
        <p:nvPicPr>
          <p:cNvPr id="15364" name="Picture 4" descr="http://remontplans.ru/wp-content/uploads/2012/09/spalnya-v-stile-barok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140968"/>
            <a:ext cx="428625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Стиль Барокко в интерьер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4286250" cy="2447926"/>
          </a:xfrm>
          <a:prstGeom prst="rect">
            <a:avLst/>
          </a:prstGeom>
          <a:noFill/>
        </p:spPr>
      </p:pic>
      <p:pic>
        <p:nvPicPr>
          <p:cNvPr id="31748" name="Picture 4" descr="Стиль Барокко в интерьере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068960"/>
            <a:ext cx="4286250" cy="3409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://monte-doro.it/uploads/image/images/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975" y="0"/>
            <a:ext cx="8963025" cy="693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data9.gallery.ru/albums/gallery/352006-dedce-81752753-m750x740-u5c9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08720"/>
            <a:ext cx="7143750" cy="469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Дворец Цвингер (Германия)</a:t>
            </a:r>
            <a:endParaRPr lang="ru-RU" dirty="0"/>
          </a:p>
        </p:txBody>
      </p:sp>
      <p:pic>
        <p:nvPicPr>
          <p:cNvPr id="39940" name="Picture 4" descr="http://img-fotki.yandex.ru/get/4129/137106206.22e/0_a5861_93fe782d_ori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002" y="1052736"/>
            <a:ext cx="751124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Архитектурные особенности дворца Цвингер</a:t>
            </a:r>
            <a:endParaRPr lang="ru-RU" dirty="0"/>
          </a:p>
        </p:txBody>
      </p:sp>
      <p:pic>
        <p:nvPicPr>
          <p:cNvPr id="41986" name="Picture 2" descr="http://img-fotki.yandex.ru/get/4119/137106206.22e/0_a583b_9af1fc1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96752"/>
            <a:ext cx="6480000" cy="538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Кухня эпохи барокко</a:t>
            </a:r>
            <a:endParaRPr lang="ru-RU" dirty="0"/>
          </a:p>
        </p:txBody>
      </p:sp>
      <p:pic>
        <p:nvPicPr>
          <p:cNvPr id="46082" name="Picture 2" descr="http://www.bruker-bliss.kz/cms/uploads/images/2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16832"/>
            <a:ext cx="4953000" cy="367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s-stroyka.ru/images/b95255b9d9f1bc891a54c25a660ac5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80728"/>
            <a:ext cx="6667500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g0.liveinternet.ru/images/attach/c/2/83/53/83053022_db_107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666750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stat8.blog.ru/lr/0a0e3fa9f1986a0837b783d86032eb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572000" cy="3028950"/>
          </a:xfrm>
          <a:prstGeom prst="rect">
            <a:avLst/>
          </a:prstGeom>
          <a:noFill/>
        </p:spPr>
      </p:pic>
      <p:pic>
        <p:nvPicPr>
          <p:cNvPr id="50180" name="Picture 4" descr="http://content.foto.mail.ru/mail/belyh.lera/_blogs/i-1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80928"/>
            <a:ext cx="493395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Барочные сооружения Италии и Чехии</a:t>
            </a:r>
            <a:endParaRPr lang="ru-RU" dirty="0"/>
          </a:p>
        </p:txBody>
      </p:sp>
      <p:pic>
        <p:nvPicPr>
          <p:cNvPr id="3" name="Рисунок 2" descr="https://upload.wikimedia.org/wikipedia/commons/thumb/8/83/Santa_Susanna_%28Rome%29_-_facade.jpg/220px-Santa_Susanna_%28Rome%29_-_facade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060848"/>
            <a:ext cx="2095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upload.wikimedia.org/wikipedia/commons/thumb/8/86/Ragusa-Chiesa-Anime-Purgatorio.JPG/220px-Ragusa-Chiesa-Anime-Purgatorio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4250" y="2033587"/>
            <a:ext cx="2095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c/cf/Milotice_-_z%C3%A1mek.JPG/220px-Milotice_-_z%C3%A1mek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2636912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g.trip-guide.ru/img/506/4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980728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primedesign.ru/attachements/sec50/113-1-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96752"/>
            <a:ext cx="6667500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stilbarocco.ru/wp-content/uploads/2013/10/fotointerj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00" y="980732"/>
            <a:ext cx="8676000" cy="4869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2/2d/%D0%9F%D0%B0%D0%BF%D0%B0_%D0%98%D0%BD%D0%BD%D0%BE%D0%BA%D0%B5%D0%BD%D1%82%D0%B8%D0%B9_XII.jpg/150px-%D0%9F%D0%B0%D0%BF%D0%B0_%D0%98%D0%BD%D0%BD%D0%BE%D0%BA%D0%B5%D0%BD%D1%82%D0%B8%D0%B9_XII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4664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upload.wikimedia.org/wikipedia/commons/thumb/6/64/Augsburg_%28Hofgarten_1%29.jpg/300px-Augsburg_%28Hofgarten_1%29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04664"/>
            <a:ext cx="2857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upload.wikimedia.org/wikipedia/commons/thumb/3/38/Nicolas_de_Largilli%C3%A8re_003.jpg/250px-Nicolas_de_Largilli%C3%A8re_003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548680"/>
            <a:ext cx="2381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9/91/Arte_del_XVIII_sec%2C_ninnoli_a_forma_di_drago.JPG/220px-Arte_del_XVIII_sec%2C_ninnoli_a_forma_di_drago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2924944"/>
            <a:ext cx="2095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.wikimedia.org/wikipedia/commons/thumb/b/b6/Madame-de-Montespan2.jpg/150px-Madame-de-Montespan2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3501008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pload.wikimedia.org/wikipedia/commons/thumb/3/38/Anthonis_van_Dyck_027.jpg/220px-Anthonis_van_Dyck_027.jpg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2924944"/>
            <a:ext cx="2095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Версаль</a:t>
            </a:r>
            <a:endParaRPr lang="ru-RU" dirty="0"/>
          </a:p>
        </p:txBody>
      </p:sp>
      <p:pic>
        <p:nvPicPr>
          <p:cNvPr id="2050" name="Picture 2" descr="текст при наведе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16832"/>
            <a:ext cx="5715000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и парк Версаля</a:t>
            </a:r>
            <a:endParaRPr lang="ru-RU" dirty="0"/>
          </a:p>
        </p:txBody>
      </p:sp>
      <p:pic>
        <p:nvPicPr>
          <p:cNvPr id="19458" name="Picture 2" descr="текст при наведе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5238750" cy="3343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Анфилада</a:t>
            </a:r>
            <a:endParaRPr lang="ru-RU" dirty="0"/>
          </a:p>
        </p:txBody>
      </p:sp>
      <p:pic>
        <p:nvPicPr>
          <p:cNvPr id="21506" name="Picture 2" descr="текст при наведен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4762500" cy="475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helpster.ru/pic/interior/pic/50156/com/1156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810000" cy="2857500"/>
          </a:xfrm>
          <a:prstGeom prst="rect">
            <a:avLst/>
          </a:prstGeom>
          <a:noFill/>
        </p:spPr>
      </p:pic>
      <p:pic>
        <p:nvPicPr>
          <p:cNvPr id="23556" name="Picture 4" descr="http://helpster.ru/pic/interior/pic/50156/com/1156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ristudio.ru/uploads/images/style_in_interer/borroko/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77072"/>
            <a:ext cx="2867025" cy="1838325"/>
          </a:xfrm>
          <a:prstGeom prst="rect">
            <a:avLst/>
          </a:prstGeom>
          <a:noFill/>
        </p:spPr>
      </p:pic>
      <p:pic>
        <p:nvPicPr>
          <p:cNvPr id="25604" name="Picture 4" descr="http://iristudio.ru/uploads/images/style_in_interer/borroko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6672"/>
            <a:ext cx="2695575" cy="23526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548680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Мебель была предметом искусства, и предназначалась практически только для украшения интерьера. Стулья, диваны и кресла обивались дорогой, богато окрашенной тканью. Были широко распространены огромные кровати с балдахинами и струящимися вниз покрывалами, гигантские шкафы. Зеркала украшались скульптурами и лепниной с растительным узором. В качестве материала для мебели часто использовался южный орех и цейлонское чёрное дерево.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3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интерьерах использовалось много цвета и крупных, богато украшенных деталей: потолок, украшенный фресками, мраморные стены и части декора, позолота. Характерны были цветовые контрасты — например, мраморный пол, оформленный плитками в шахматном порядке. Обильные позолоченные украшения были характерной чертой данного стиля.</a:t>
            </a:r>
          </a:p>
        </p:txBody>
      </p:sp>
      <p:pic>
        <p:nvPicPr>
          <p:cNvPr id="27650" name="Picture 2" descr="Стиль Барокко в интерьер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212976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3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Стиль барокко не подходит для небольших помещений, так как массивная мебель и украшения занимают большой объём в пространстве. Воспроизведения атмосферы стиля барокко в настоящее время возможно с помощью стилизации и использования таких деталей барокко, как:</a:t>
            </a:r>
            <a:endParaRPr lang="ru-RU" dirty="0" smtClean="0"/>
          </a:p>
          <a:p>
            <a:pPr algn="just"/>
            <a:r>
              <a:rPr lang="ru-RU" dirty="0"/>
              <a:t>гобелены на стенах;</a:t>
            </a:r>
            <a:endParaRPr lang="ru-RU" dirty="0" smtClean="0"/>
          </a:p>
          <a:p>
            <a:pPr algn="just"/>
            <a:r>
              <a:rPr lang="ru-RU" dirty="0"/>
              <a:t>статуэтки и вазы с растительным орнаментом;</a:t>
            </a:r>
            <a:endParaRPr lang="ru-RU" dirty="0" smtClean="0"/>
          </a:p>
          <a:p>
            <a:pPr algn="just"/>
            <a:r>
              <a:rPr lang="ru-RU" dirty="0"/>
              <a:t>зеркало в золоченой раме с лепниной;</a:t>
            </a:r>
            <a:endParaRPr lang="ru-RU" dirty="0" smtClean="0"/>
          </a:p>
          <a:p>
            <a:pPr algn="just"/>
            <a:r>
              <a:rPr lang="ru-RU" dirty="0"/>
              <a:t>стулья с резными спинками</a:t>
            </a:r>
          </a:p>
        </p:txBody>
      </p:sp>
      <p:pic>
        <p:nvPicPr>
          <p:cNvPr id="29698" name="Picture 2" descr="Стиль Барокко в интерьер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0968"/>
            <a:ext cx="4286250" cy="3209926"/>
          </a:xfrm>
          <a:prstGeom prst="rect">
            <a:avLst/>
          </a:prstGeom>
          <a:noFill/>
        </p:spPr>
      </p:pic>
      <p:pic>
        <p:nvPicPr>
          <p:cNvPr id="4" name="Picture 2" descr="Стиль Барок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645024"/>
            <a:ext cx="2695575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225</Words>
  <Application>Microsoft Office PowerPoint</Application>
  <PresentationFormat>Экран (4:3)</PresentationFormat>
  <Paragraphs>38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Барокко</vt:lpstr>
      <vt:lpstr>Слайд 2</vt:lpstr>
      <vt:lpstr>Версаль</vt:lpstr>
      <vt:lpstr>Дворец и парк Версаля</vt:lpstr>
      <vt:lpstr>Анфилада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Дворец Цвингер (Германия)</vt:lpstr>
      <vt:lpstr>Архитектурные особенности дворца Цвингер</vt:lpstr>
      <vt:lpstr>Кухня эпохи барокко</vt:lpstr>
      <vt:lpstr>Слайд 16</vt:lpstr>
      <vt:lpstr>Слайд 17</vt:lpstr>
      <vt:lpstr>Слайд 18</vt:lpstr>
      <vt:lpstr>Барочные сооружения Италии и Чехии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</cp:revision>
  <dcterms:created xsi:type="dcterms:W3CDTF">2015-10-16T15:45:33Z</dcterms:created>
  <dcterms:modified xsi:type="dcterms:W3CDTF">2018-01-28T23:36:50Z</dcterms:modified>
</cp:coreProperties>
</file>