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A44B-FB68-4D95-A895-C93C301BB588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2070-4FA9-4F12-8649-EB7DC1552AB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A44B-FB68-4D95-A895-C93C301BB588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2070-4FA9-4F12-8649-EB7DC1552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A44B-FB68-4D95-A895-C93C301BB588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2070-4FA9-4F12-8649-EB7DC1552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A44B-FB68-4D95-A895-C93C301BB588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2070-4FA9-4F12-8649-EB7DC1552AB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A44B-FB68-4D95-A895-C93C301BB588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2070-4FA9-4F12-8649-EB7DC1552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A44B-FB68-4D95-A895-C93C301BB588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2070-4FA9-4F12-8649-EB7DC1552AB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A44B-FB68-4D95-A895-C93C301BB588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2070-4FA9-4F12-8649-EB7DC1552AB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A44B-FB68-4D95-A895-C93C301BB588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2070-4FA9-4F12-8649-EB7DC1552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A44B-FB68-4D95-A895-C93C301BB588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2070-4FA9-4F12-8649-EB7DC1552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A44B-FB68-4D95-A895-C93C301BB588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2070-4FA9-4F12-8649-EB7DC1552A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A44B-FB68-4D95-A895-C93C301BB588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2070-4FA9-4F12-8649-EB7DC1552AB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F5A44B-FB68-4D95-A895-C93C301BB588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742070-4FA9-4F12-8649-EB7DC1552A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Спортсмены </a:t>
            </a:r>
            <a:br>
              <a:rPr lang="ru-RU" dirty="0" smtClean="0"/>
            </a:br>
            <a:r>
              <a:rPr lang="ru-RU" dirty="0" smtClean="0"/>
              <a:t>Луганщины</a:t>
            </a:r>
            <a:endParaRPr lang="ru-RU" dirty="0"/>
          </a:p>
        </p:txBody>
      </p:sp>
      <p:pic>
        <p:nvPicPr>
          <p:cNvPr id="1028" name="Picture 4" descr="Картинки по запросу спорт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9408"/>
            <a:ext cx="5400600" cy="271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425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577112"/>
          </a:xfrm>
        </p:spPr>
        <p:txBody>
          <a:bodyPr/>
          <a:lstStyle/>
          <a:p>
            <a:r>
              <a:rPr lang="ru-RU" dirty="0">
                <a:effectLst/>
              </a:rPr>
              <a:t>Григорий </a:t>
            </a:r>
            <a:r>
              <a:rPr lang="ru-RU" dirty="0" err="1">
                <a:effectLst/>
              </a:rPr>
              <a:t>Мисютин</a:t>
            </a:r>
            <a:r>
              <a:rPr lang="ru-RU" dirty="0">
                <a:effectLst/>
              </a:rPr>
              <a:t> и Игорь </a:t>
            </a:r>
            <a:r>
              <a:rPr lang="ru-RU" dirty="0" err="1">
                <a:effectLst/>
              </a:rPr>
              <a:t>Коробчинский</a:t>
            </a:r>
            <a:endParaRPr lang="ru-RU" dirty="0"/>
          </a:p>
        </p:txBody>
      </p:sp>
      <p:pic>
        <p:nvPicPr>
          <p:cNvPr id="10242" name="Picture 2" descr="Картинки по запросу Григорий Мисютин спортсм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6" y="260648"/>
            <a:ext cx="2219325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Картинки по запросу Игорь Коробчинский спортсм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648"/>
            <a:ext cx="333375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15456" y="40466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Спортивная гимнастика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5456" y="962999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Григорий </a:t>
            </a:r>
            <a:r>
              <a:rPr lang="ru-RU" dirty="0" err="1"/>
              <a:t>Мисютин</a:t>
            </a:r>
            <a:r>
              <a:rPr lang="ru-RU" dirty="0"/>
              <a:t> стал чемпионом и завоевал четыре серебряные медали, </a:t>
            </a:r>
            <a:endParaRPr lang="ru-RU" dirty="0" smtClean="0"/>
          </a:p>
          <a:p>
            <a:r>
              <a:rPr lang="ru-RU" dirty="0" smtClean="0"/>
              <a:t>а Игорь </a:t>
            </a:r>
            <a:r>
              <a:rPr lang="ru-RU" dirty="0" err="1"/>
              <a:t>Коробчинский</a:t>
            </a:r>
            <a:r>
              <a:rPr lang="ru-RU" dirty="0"/>
              <a:t> стал чемпионом и бронзовым призером.</a:t>
            </a:r>
          </a:p>
        </p:txBody>
      </p:sp>
    </p:spTree>
    <p:extLst>
      <p:ext uri="{BB962C8B-B14F-4D97-AF65-F5344CB8AC3E}">
        <p14:creationId xmlns:p14="http://schemas.microsoft.com/office/powerpoint/2010/main" val="172336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7156" y="548680"/>
            <a:ext cx="9012404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Луганщина</a:t>
            </a: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дала Миру 10 олимпийских чемпионов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Николая </a:t>
            </a:r>
            <a:r>
              <a:rPr lang="ru-RU" sz="2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Чужикова</a:t>
            </a: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Владимира Беляева, </a:t>
            </a:r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Анатолия </a:t>
            </a:r>
            <a:r>
              <a:rPr lang="ru-RU" sz="2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Чуканова</a:t>
            </a: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Валерия Кривова 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Федора </a:t>
            </a:r>
            <a:r>
              <a:rPr lang="ru-RU" sz="2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Лащенова</a:t>
            </a: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Ольгу и Виктора </a:t>
            </a:r>
            <a:r>
              <a:rPr lang="ru-RU" sz="2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Брызгиных</a:t>
            </a: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Олега </a:t>
            </a: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Кучеренко, Григория </a:t>
            </a:r>
            <a:r>
              <a:rPr lang="ru-RU" sz="2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Мисютина</a:t>
            </a: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 Игоря </a:t>
            </a:r>
            <a:r>
              <a:rPr lang="ru-RU" sz="2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Коробчинского</a:t>
            </a: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18762"/>
            <a:ext cx="5832648" cy="4003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308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4372168"/>
            <a:ext cx="7262192" cy="1505104"/>
          </a:xfrm>
        </p:spPr>
        <p:txBody>
          <a:bodyPr/>
          <a:lstStyle/>
          <a:p>
            <a:r>
              <a:rPr lang="ru-RU" dirty="0">
                <a:effectLst/>
              </a:rPr>
              <a:t>Виктор и Ольга </a:t>
            </a:r>
            <a:r>
              <a:rPr lang="ru-RU" dirty="0" err="1">
                <a:effectLst/>
              </a:rPr>
              <a:t>Брызгины</a:t>
            </a:r>
            <a:endParaRPr lang="ru-RU" dirty="0"/>
          </a:p>
        </p:txBody>
      </p:sp>
      <p:sp>
        <p:nvSpPr>
          <p:cNvPr id="4" name="AutoShape 2" descr="Картинки по запросу Виктор и Ольга Брызгин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Виктор и Ольга Брызгин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Картинки по запросу Виктор и Ольга Брызги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1" y="404664"/>
            <a:ext cx="47625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8104" y="548680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Легкая атлетика</a:t>
            </a:r>
          </a:p>
          <a:p>
            <a:pPr algn="just"/>
            <a:r>
              <a:rPr lang="ru-RU" dirty="0"/>
              <a:t>В 1992 году на XXV Олимпийских играх в Барселоне спортсмены Луганщины завоевали десять медалей, из них четыре золотых, пять серебряных и одну бронзовую. </a:t>
            </a:r>
            <a:endParaRPr lang="ru-RU" dirty="0" smtClean="0"/>
          </a:p>
          <a:p>
            <a:pPr algn="just"/>
            <a:r>
              <a:rPr lang="ru-RU" dirty="0" smtClean="0"/>
              <a:t>Ольга </a:t>
            </a:r>
            <a:r>
              <a:rPr lang="ru-RU" dirty="0" err="1"/>
              <a:t>Брызгина</a:t>
            </a:r>
            <a:r>
              <a:rPr lang="ru-RU" dirty="0"/>
              <a:t> в третий раз поднялась на верхнюю ступень пьедестала почета и завоевала серебро.</a:t>
            </a:r>
          </a:p>
        </p:txBody>
      </p:sp>
    </p:spTree>
    <p:extLst>
      <p:ext uri="{BB962C8B-B14F-4D97-AF65-F5344CB8AC3E}">
        <p14:creationId xmlns:p14="http://schemas.microsoft.com/office/powerpoint/2010/main" val="439723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229200"/>
            <a:ext cx="6512511" cy="792088"/>
          </a:xfrm>
        </p:spPr>
        <p:txBody>
          <a:bodyPr/>
          <a:lstStyle/>
          <a:p>
            <a:r>
              <a:rPr lang="ru-RU" dirty="0">
                <a:effectLst/>
              </a:rPr>
              <a:t>Сергей Бубка </a:t>
            </a:r>
            <a:endParaRPr lang="ru-RU" dirty="0"/>
          </a:p>
        </p:txBody>
      </p:sp>
      <p:pic>
        <p:nvPicPr>
          <p:cNvPr id="4100" name="Picture 4" descr="Картинки по запросу сергей бубка прыжки с шест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5730445" cy="385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0192" y="548680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Первый в мире человек, прыгнувший выше шести метров.</a:t>
            </a:r>
          </a:p>
        </p:txBody>
      </p:sp>
    </p:spTree>
    <p:extLst>
      <p:ext uri="{BB962C8B-B14F-4D97-AF65-F5344CB8AC3E}">
        <p14:creationId xmlns:p14="http://schemas.microsoft.com/office/powerpoint/2010/main" val="3550582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Николай </a:t>
            </a:r>
            <a:r>
              <a:rPr lang="ru-RU" dirty="0" err="1">
                <a:effectLst/>
              </a:rPr>
              <a:t>Чужиков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3187700" cy="37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3928" y="476672"/>
            <a:ext cx="482453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Заслуженный мастер спорта (1964, гребля на байдарках и каноэ, байдарка</a:t>
            </a:r>
            <a:r>
              <a:rPr lang="ru-RU" b="1" dirty="0" smtClean="0">
                <a:solidFill>
                  <a:srgbClr val="FF0000"/>
                </a:solidFill>
              </a:rPr>
              <a:t>).</a:t>
            </a:r>
          </a:p>
          <a:p>
            <a:r>
              <a:rPr lang="ru-RU" sz="1600" b="1" dirty="0"/>
              <a:t>Одиннадцатикратный чемпион СССР (1962-1969) на различных дистанциях в составе разных экипажей.</a:t>
            </a:r>
          </a:p>
          <a:p>
            <a:r>
              <a:rPr lang="ru-RU" sz="1600" b="1" dirty="0"/>
              <a:t>Олимпийский чемпион (1964 - четверка 1000 м). Участник Олимпийских игр (1968</a:t>
            </a:r>
            <a:r>
              <a:rPr lang="ru-RU" sz="1600" b="1" dirty="0" smtClean="0"/>
              <a:t>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2213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Владимир Беляев </a:t>
            </a:r>
            <a:endParaRPr lang="ru-RU" dirty="0"/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7"/>
            <a:ext cx="4032448" cy="390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404664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Волейбол</a:t>
            </a:r>
          </a:p>
          <a:p>
            <a:r>
              <a:rPr lang="ru-RU" b="1" dirty="0"/>
              <a:t>Олимпийский чемпион (1968).</a:t>
            </a:r>
          </a:p>
          <a:p>
            <a:r>
              <a:rPr lang="ru-RU" b="1" dirty="0"/>
              <a:t>Чемпион Европы (1967).</a:t>
            </a:r>
          </a:p>
          <a:p>
            <a:r>
              <a:rPr lang="ru-RU" b="1" dirty="0"/>
              <a:t>Чемпион СССР (1967). Серебряный призер чемпионата СССР (1972).</a:t>
            </a:r>
          </a:p>
        </p:txBody>
      </p:sp>
    </p:spTree>
    <p:extLst>
      <p:ext uri="{BB962C8B-B14F-4D97-AF65-F5344CB8AC3E}">
        <p14:creationId xmlns:p14="http://schemas.microsoft.com/office/powerpoint/2010/main" val="2969631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Анатолий </a:t>
            </a:r>
            <a:r>
              <a:rPr lang="ru-RU" dirty="0" err="1">
                <a:effectLst/>
              </a:rPr>
              <a:t>Чуканов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pic>
        <p:nvPicPr>
          <p:cNvPr id="7170" name="Picture 2" descr="Картинки по запросу Анатолий Чуканов велого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5138936" cy="387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2120" y="476672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Велогонка</a:t>
            </a:r>
          </a:p>
          <a:p>
            <a:r>
              <a:rPr lang="ru-RU" dirty="0" smtClean="0"/>
              <a:t>В </a:t>
            </a:r>
            <a:r>
              <a:rPr lang="ru-RU" dirty="0"/>
              <a:t>1976 году на XXI Олимпийских играх в Монреале в велогонке на 100 км олимпийским чемпионом стал </a:t>
            </a:r>
            <a:r>
              <a:rPr lang="ru-RU" dirty="0" err="1"/>
              <a:t>луганчанин</a:t>
            </a:r>
            <a:r>
              <a:rPr lang="ru-RU" dirty="0"/>
              <a:t> Анатолий </a:t>
            </a:r>
            <a:r>
              <a:rPr lang="ru-RU" dirty="0" err="1"/>
              <a:t>Чуканов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561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577112"/>
          </a:xfrm>
        </p:spPr>
        <p:txBody>
          <a:bodyPr/>
          <a:lstStyle/>
          <a:p>
            <a:r>
              <a:rPr lang="ru-RU" dirty="0">
                <a:effectLst/>
              </a:rPr>
              <a:t>Валерий Кривов и Фёдор </a:t>
            </a:r>
            <a:r>
              <a:rPr lang="ru-RU" dirty="0" err="1">
                <a:effectLst/>
              </a:rPr>
              <a:t>Лащенов</a:t>
            </a:r>
            <a:endParaRPr lang="ru-RU" dirty="0"/>
          </a:p>
        </p:txBody>
      </p:sp>
      <p:pic>
        <p:nvPicPr>
          <p:cNvPr id="8194" name="Picture 2" descr="Картинки по запросу Валерий Кривов и Фёдор Лащен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98318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Валерий Кривов и Фёдор Лащен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69" y="2348880"/>
            <a:ext cx="3004610" cy="212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260648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Волейбол</a:t>
            </a:r>
          </a:p>
          <a:p>
            <a:r>
              <a:rPr lang="ru-RU" dirty="0"/>
              <a:t>На XXII Олимпийских играх в Москве в 1980 году Валерий Кривов и Федор </a:t>
            </a:r>
            <a:r>
              <a:rPr lang="ru-RU" dirty="0" err="1"/>
              <a:t>Лащенов</a:t>
            </a:r>
            <a:r>
              <a:rPr lang="ru-RU" dirty="0"/>
              <a:t> в составе сборной СССР по волейболу, стали олимпийскими чемпионами. 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50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Олег Кучеренко </a:t>
            </a:r>
            <a:endParaRPr lang="ru-RU" dirty="0"/>
          </a:p>
        </p:txBody>
      </p:sp>
      <p:pic>
        <p:nvPicPr>
          <p:cNvPr id="9218" name="Picture 2" descr="http://gorod.lugansk.ua/sport/uploads/posts/2012-04/1333539902_kucheren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4664"/>
            <a:ext cx="47625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6096" y="62068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Греко-римская борьба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18075" y="1052736"/>
            <a:ext cx="43017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Олимпийский чемпион (1992 - до 48 кг). Участник Олимпийских игр (1996 - от Германии).</a:t>
            </a:r>
          </a:p>
          <a:p>
            <a:r>
              <a:rPr lang="ru-RU" b="1" dirty="0"/>
              <a:t>Чемпион мира (1988, 1990 - до 48 кг).</a:t>
            </a:r>
          </a:p>
        </p:txBody>
      </p:sp>
    </p:spTree>
    <p:extLst>
      <p:ext uri="{BB962C8B-B14F-4D97-AF65-F5344CB8AC3E}">
        <p14:creationId xmlns:p14="http://schemas.microsoft.com/office/powerpoint/2010/main" val="75882223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</TotalTime>
  <Words>282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Спортсмены  Луганщины</vt:lpstr>
      <vt:lpstr>Презентация PowerPoint</vt:lpstr>
      <vt:lpstr>Виктор и Ольга Брызгины</vt:lpstr>
      <vt:lpstr>Сергей Бубка </vt:lpstr>
      <vt:lpstr>Николай Чужиков </vt:lpstr>
      <vt:lpstr>Владимир Беляев </vt:lpstr>
      <vt:lpstr>Анатолий Чуканов </vt:lpstr>
      <vt:lpstr>Валерий Кривов и Фёдор Лащенов</vt:lpstr>
      <vt:lpstr>Олег Кучеренко </vt:lpstr>
      <vt:lpstr>Григорий Мисютин и Игорь Коробчинский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Спортсмены  Луганщщины</dc:title>
  <dc:creator>ВИЛЕАЛ</dc:creator>
  <cp:lastModifiedBy>ВИЛЕАЛ</cp:lastModifiedBy>
  <cp:revision>8</cp:revision>
  <dcterms:created xsi:type="dcterms:W3CDTF">2017-10-26T17:10:18Z</dcterms:created>
  <dcterms:modified xsi:type="dcterms:W3CDTF">2017-11-07T15:32:52Z</dcterms:modified>
</cp:coreProperties>
</file>