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DA5132-C2A1-467D-B178-B7C156840741}" type="doc">
      <dgm:prSet loTypeId="urn:microsoft.com/office/officeart/2005/8/layout/cycle6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181ADAB-F7AD-43FC-86DE-81A42A4CE9CC}">
      <dgm:prSet phldrT="[Текст]"/>
      <dgm:spPr/>
      <dgm:t>
        <a:bodyPr/>
        <a:lstStyle/>
        <a:p>
          <a:r>
            <a:rPr lang="ru-RU" dirty="0" smtClean="0"/>
            <a:t>СОЗДАНИЕ МУЛЬТИМЕДИЙНЫХ РЕСУРСОВ</a:t>
          </a:r>
          <a:endParaRPr lang="ru-RU" dirty="0"/>
        </a:p>
      </dgm:t>
    </dgm:pt>
    <dgm:pt modelId="{A8078912-334C-454B-BF2F-A832F76A8C49}" type="parTrans" cxnId="{2984413B-3974-435B-9173-C54A353A6B63}">
      <dgm:prSet/>
      <dgm:spPr/>
      <dgm:t>
        <a:bodyPr/>
        <a:lstStyle/>
        <a:p>
          <a:endParaRPr lang="ru-RU"/>
        </a:p>
      </dgm:t>
    </dgm:pt>
    <dgm:pt modelId="{72CE9586-548B-423F-9AB5-AED45B0C83B5}" type="sibTrans" cxnId="{2984413B-3974-435B-9173-C54A353A6B63}">
      <dgm:prSet/>
      <dgm:spPr/>
      <dgm:t>
        <a:bodyPr/>
        <a:lstStyle/>
        <a:p>
          <a:endParaRPr lang="ru-RU"/>
        </a:p>
      </dgm:t>
    </dgm:pt>
    <dgm:pt modelId="{B685C7BD-2259-4D57-B74C-DCBD8659B372}">
      <dgm:prSet phldrT="[Текст]" custT="1"/>
      <dgm:spPr/>
      <dgm:t>
        <a:bodyPr/>
        <a:lstStyle/>
        <a:p>
          <a:r>
            <a:rPr lang="ru-RU" sz="1400" dirty="0" smtClean="0"/>
            <a:t>ГЕЙМИФИКАЦИЯ ОБРАЗОВАТЕЛЬНОГО ПРОЦЕССА</a:t>
          </a:r>
          <a:endParaRPr lang="ru-RU" sz="1400" dirty="0"/>
        </a:p>
      </dgm:t>
    </dgm:pt>
    <dgm:pt modelId="{F1A5E915-C1EA-4B08-BA14-6DE79496A2B6}" type="parTrans" cxnId="{CA4AB344-054A-43E6-8206-AB14E34FFC67}">
      <dgm:prSet/>
      <dgm:spPr/>
      <dgm:t>
        <a:bodyPr/>
        <a:lstStyle/>
        <a:p>
          <a:endParaRPr lang="ru-RU"/>
        </a:p>
      </dgm:t>
    </dgm:pt>
    <dgm:pt modelId="{BCF84F9E-033D-4BD0-9FB4-3D9B9FC0AD33}" type="sibTrans" cxnId="{CA4AB344-054A-43E6-8206-AB14E34FFC67}">
      <dgm:prSet/>
      <dgm:spPr/>
      <dgm:t>
        <a:bodyPr/>
        <a:lstStyle/>
        <a:p>
          <a:endParaRPr lang="ru-RU"/>
        </a:p>
      </dgm:t>
    </dgm:pt>
    <dgm:pt modelId="{9DC8CC71-7162-4DED-8C72-0CAAE252B21B}">
      <dgm:prSet custT="1"/>
      <dgm:spPr/>
      <dgm:t>
        <a:bodyPr/>
        <a:lstStyle/>
        <a:p>
          <a:r>
            <a:rPr lang="ru-RU" sz="1400" dirty="0" smtClean="0"/>
            <a:t>ПЕРСОНАЛИЗИРОВАННОЕ ОБУЧЕНИЕ</a:t>
          </a:r>
          <a:endParaRPr lang="ru-RU" sz="1400" dirty="0"/>
        </a:p>
      </dgm:t>
    </dgm:pt>
    <dgm:pt modelId="{6E00C1D5-D3A4-4CA1-A0B5-22CC68D04ADE}" type="parTrans" cxnId="{313FE46D-36E7-47B8-AC7F-499EDFBD937B}">
      <dgm:prSet/>
      <dgm:spPr/>
      <dgm:t>
        <a:bodyPr/>
        <a:lstStyle/>
        <a:p>
          <a:endParaRPr lang="ru-RU"/>
        </a:p>
      </dgm:t>
    </dgm:pt>
    <dgm:pt modelId="{68B415D2-0295-4BAB-8F2D-ADE179798907}" type="sibTrans" cxnId="{313FE46D-36E7-47B8-AC7F-499EDFBD937B}">
      <dgm:prSet/>
      <dgm:spPr/>
      <dgm:t>
        <a:bodyPr/>
        <a:lstStyle/>
        <a:p>
          <a:endParaRPr lang="ru-RU"/>
        </a:p>
      </dgm:t>
    </dgm:pt>
    <dgm:pt modelId="{63603EAE-AACA-4DBE-90F6-2724B31C0178}" type="pres">
      <dgm:prSet presAssocID="{D9DA5132-C2A1-467D-B178-B7C15684074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B6F419-796E-4972-AE7A-C96E05E0632B}" type="pres">
      <dgm:prSet presAssocID="{9DC8CC71-7162-4DED-8C72-0CAAE252B21B}" presName="node" presStyleLbl="node1" presStyleIdx="0" presStyleCnt="3" custScaleX="1215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7BFDA1-94E1-4B18-BB0F-D6369391D4C5}" type="pres">
      <dgm:prSet presAssocID="{9DC8CC71-7162-4DED-8C72-0CAAE252B21B}" presName="spNode" presStyleCnt="0"/>
      <dgm:spPr/>
    </dgm:pt>
    <dgm:pt modelId="{4BC1541B-4A30-404F-B26B-934B601B83B2}" type="pres">
      <dgm:prSet presAssocID="{68B415D2-0295-4BAB-8F2D-ADE179798907}" presName="sibTrans" presStyleLbl="sibTrans1D1" presStyleIdx="0" presStyleCnt="3"/>
      <dgm:spPr/>
      <dgm:t>
        <a:bodyPr/>
        <a:lstStyle/>
        <a:p>
          <a:endParaRPr lang="ru-RU"/>
        </a:p>
      </dgm:t>
    </dgm:pt>
    <dgm:pt modelId="{ED8AA62F-303B-467D-80EA-917FF16669E6}" type="pres">
      <dgm:prSet presAssocID="{9181ADAB-F7AD-43FC-86DE-81A42A4CE9C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29C47E-7538-4685-BF78-FC82351980AD}" type="pres">
      <dgm:prSet presAssocID="{9181ADAB-F7AD-43FC-86DE-81A42A4CE9CC}" presName="spNode" presStyleCnt="0"/>
      <dgm:spPr/>
    </dgm:pt>
    <dgm:pt modelId="{262C07CD-9A82-4113-8902-D31B21F68EC5}" type="pres">
      <dgm:prSet presAssocID="{72CE9586-548B-423F-9AB5-AED45B0C83B5}" presName="sibTrans" presStyleLbl="sibTrans1D1" presStyleIdx="1" presStyleCnt="3"/>
      <dgm:spPr/>
      <dgm:t>
        <a:bodyPr/>
        <a:lstStyle/>
        <a:p>
          <a:endParaRPr lang="ru-RU"/>
        </a:p>
      </dgm:t>
    </dgm:pt>
    <dgm:pt modelId="{1FE7D171-65B6-44EB-B9E8-DEA7AA89F6E4}" type="pres">
      <dgm:prSet presAssocID="{B685C7BD-2259-4D57-B74C-DCBD8659B37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415C48-42E3-46A6-8EDD-39EC02B53E96}" type="pres">
      <dgm:prSet presAssocID="{B685C7BD-2259-4D57-B74C-DCBD8659B372}" presName="spNode" presStyleCnt="0"/>
      <dgm:spPr/>
    </dgm:pt>
    <dgm:pt modelId="{01C2682F-BBE6-4FC6-8062-5099003ECBB9}" type="pres">
      <dgm:prSet presAssocID="{BCF84F9E-033D-4BD0-9FB4-3D9B9FC0AD33}" presName="sibTrans" presStyleLbl="sibTrans1D1" presStyleIdx="2" presStyleCnt="3"/>
      <dgm:spPr/>
      <dgm:t>
        <a:bodyPr/>
        <a:lstStyle/>
        <a:p>
          <a:endParaRPr lang="ru-RU"/>
        </a:p>
      </dgm:t>
    </dgm:pt>
  </dgm:ptLst>
  <dgm:cxnLst>
    <dgm:cxn modelId="{47A62A96-D7F4-4ED5-A461-8FE12F822A92}" type="presOf" srcId="{9181ADAB-F7AD-43FC-86DE-81A42A4CE9CC}" destId="{ED8AA62F-303B-467D-80EA-917FF16669E6}" srcOrd="0" destOrd="0" presId="urn:microsoft.com/office/officeart/2005/8/layout/cycle6"/>
    <dgm:cxn modelId="{BA89E008-6596-49ED-8613-8F72C84A4B0D}" type="presOf" srcId="{B685C7BD-2259-4D57-B74C-DCBD8659B372}" destId="{1FE7D171-65B6-44EB-B9E8-DEA7AA89F6E4}" srcOrd="0" destOrd="0" presId="urn:microsoft.com/office/officeart/2005/8/layout/cycle6"/>
    <dgm:cxn modelId="{D13C54AD-AEF1-4F05-988D-1C1F80120BC3}" type="presOf" srcId="{9DC8CC71-7162-4DED-8C72-0CAAE252B21B}" destId="{01B6F419-796E-4972-AE7A-C96E05E0632B}" srcOrd="0" destOrd="0" presId="urn:microsoft.com/office/officeart/2005/8/layout/cycle6"/>
    <dgm:cxn modelId="{6D4708BB-1F0D-4024-ABB1-8D4B6387B1DC}" type="presOf" srcId="{BCF84F9E-033D-4BD0-9FB4-3D9B9FC0AD33}" destId="{01C2682F-BBE6-4FC6-8062-5099003ECBB9}" srcOrd="0" destOrd="0" presId="urn:microsoft.com/office/officeart/2005/8/layout/cycle6"/>
    <dgm:cxn modelId="{313FE46D-36E7-47B8-AC7F-499EDFBD937B}" srcId="{D9DA5132-C2A1-467D-B178-B7C156840741}" destId="{9DC8CC71-7162-4DED-8C72-0CAAE252B21B}" srcOrd="0" destOrd="0" parTransId="{6E00C1D5-D3A4-4CA1-A0B5-22CC68D04ADE}" sibTransId="{68B415D2-0295-4BAB-8F2D-ADE179798907}"/>
    <dgm:cxn modelId="{CA4AB344-054A-43E6-8206-AB14E34FFC67}" srcId="{D9DA5132-C2A1-467D-B178-B7C156840741}" destId="{B685C7BD-2259-4D57-B74C-DCBD8659B372}" srcOrd="2" destOrd="0" parTransId="{F1A5E915-C1EA-4B08-BA14-6DE79496A2B6}" sibTransId="{BCF84F9E-033D-4BD0-9FB4-3D9B9FC0AD33}"/>
    <dgm:cxn modelId="{DDC30988-DB51-4931-9C8B-8E0636E4A393}" type="presOf" srcId="{72CE9586-548B-423F-9AB5-AED45B0C83B5}" destId="{262C07CD-9A82-4113-8902-D31B21F68EC5}" srcOrd="0" destOrd="0" presId="urn:microsoft.com/office/officeart/2005/8/layout/cycle6"/>
    <dgm:cxn modelId="{DDB53A60-E97A-40D6-84C4-8DC63FE9652D}" type="presOf" srcId="{D9DA5132-C2A1-467D-B178-B7C156840741}" destId="{63603EAE-AACA-4DBE-90F6-2724B31C0178}" srcOrd="0" destOrd="0" presId="urn:microsoft.com/office/officeart/2005/8/layout/cycle6"/>
    <dgm:cxn modelId="{2984413B-3974-435B-9173-C54A353A6B63}" srcId="{D9DA5132-C2A1-467D-B178-B7C156840741}" destId="{9181ADAB-F7AD-43FC-86DE-81A42A4CE9CC}" srcOrd="1" destOrd="0" parTransId="{A8078912-334C-454B-BF2F-A832F76A8C49}" sibTransId="{72CE9586-548B-423F-9AB5-AED45B0C83B5}"/>
    <dgm:cxn modelId="{B5E63A70-4E6C-44FF-AAAE-58381F4DA6F5}" type="presOf" srcId="{68B415D2-0295-4BAB-8F2D-ADE179798907}" destId="{4BC1541B-4A30-404F-B26B-934B601B83B2}" srcOrd="0" destOrd="0" presId="urn:microsoft.com/office/officeart/2005/8/layout/cycle6"/>
    <dgm:cxn modelId="{542C672F-5C99-42B1-AE42-56C021CBFE07}" type="presParOf" srcId="{63603EAE-AACA-4DBE-90F6-2724B31C0178}" destId="{01B6F419-796E-4972-AE7A-C96E05E0632B}" srcOrd="0" destOrd="0" presId="urn:microsoft.com/office/officeart/2005/8/layout/cycle6"/>
    <dgm:cxn modelId="{3158A3CF-A218-4636-9723-069C8B4B6AFC}" type="presParOf" srcId="{63603EAE-AACA-4DBE-90F6-2724B31C0178}" destId="{387BFDA1-94E1-4B18-BB0F-D6369391D4C5}" srcOrd="1" destOrd="0" presId="urn:microsoft.com/office/officeart/2005/8/layout/cycle6"/>
    <dgm:cxn modelId="{48F97051-1FA2-437C-8831-7E73978858D6}" type="presParOf" srcId="{63603EAE-AACA-4DBE-90F6-2724B31C0178}" destId="{4BC1541B-4A30-404F-B26B-934B601B83B2}" srcOrd="2" destOrd="0" presId="urn:microsoft.com/office/officeart/2005/8/layout/cycle6"/>
    <dgm:cxn modelId="{EA617F73-BC72-4B98-919C-D37DF6CEC0B4}" type="presParOf" srcId="{63603EAE-AACA-4DBE-90F6-2724B31C0178}" destId="{ED8AA62F-303B-467D-80EA-917FF16669E6}" srcOrd="3" destOrd="0" presId="urn:microsoft.com/office/officeart/2005/8/layout/cycle6"/>
    <dgm:cxn modelId="{614099B2-94FE-4BE7-8A24-ED74C2738918}" type="presParOf" srcId="{63603EAE-AACA-4DBE-90F6-2724B31C0178}" destId="{5229C47E-7538-4685-BF78-FC82351980AD}" srcOrd="4" destOrd="0" presId="urn:microsoft.com/office/officeart/2005/8/layout/cycle6"/>
    <dgm:cxn modelId="{4FF935C2-D9D0-4198-8033-C5FE8F8B0163}" type="presParOf" srcId="{63603EAE-AACA-4DBE-90F6-2724B31C0178}" destId="{262C07CD-9A82-4113-8902-D31B21F68EC5}" srcOrd="5" destOrd="0" presId="urn:microsoft.com/office/officeart/2005/8/layout/cycle6"/>
    <dgm:cxn modelId="{E71177F4-2452-4B73-B671-3EB97C8CCCA8}" type="presParOf" srcId="{63603EAE-AACA-4DBE-90F6-2724B31C0178}" destId="{1FE7D171-65B6-44EB-B9E8-DEA7AA89F6E4}" srcOrd="6" destOrd="0" presId="urn:microsoft.com/office/officeart/2005/8/layout/cycle6"/>
    <dgm:cxn modelId="{A0DCB3F6-A6A3-4488-A34C-D39B916ED6FA}" type="presParOf" srcId="{63603EAE-AACA-4DBE-90F6-2724B31C0178}" destId="{FD415C48-42E3-46A6-8EDD-39EC02B53E96}" srcOrd="7" destOrd="0" presId="urn:microsoft.com/office/officeart/2005/8/layout/cycle6"/>
    <dgm:cxn modelId="{E75C904A-5F64-4FE4-8131-F15BDEE7FB0B}" type="presParOf" srcId="{63603EAE-AACA-4DBE-90F6-2724B31C0178}" destId="{01C2682F-BBE6-4FC6-8062-5099003ECBB9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F1DD47-6ECC-4136-A304-B2FE15F0FBB8}" type="doc">
      <dgm:prSet loTypeId="urn:microsoft.com/office/officeart/2005/8/layout/list1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33D6A94-7827-4C62-BDF8-7CB2BCC56E22}">
      <dgm:prSet phldrT="[Текст]" custT="1"/>
      <dgm:spPr/>
      <dgm:t>
        <a:bodyPr/>
        <a:lstStyle/>
        <a:p>
          <a:r>
            <a:rPr lang="ru-RU" sz="1400" dirty="0" smtClean="0"/>
            <a:t>Пример 1: Изучение с помощью GigaChat исторических событий</a:t>
          </a:r>
          <a:endParaRPr lang="ru-RU" sz="1400" dirty="0"/>
        </a:p>
      </dgm:t>
    </dgm:pt>
    <dgm:pt modelId="{F10227AD-982D-4F41-9ED3-035159FA02E3}" type="parTrans" cxnId="{10BE55FD-F6F7-4045-A771-3E90A959C1E6}">
      <dgm:prSet/>
      <dgm:spPr/>
      <dgm:t>
        <a:bodyPr/>
        <a:lstStyle/>
        <a:p>
          <a:endParaRPr lang="ru-RU" sz="1400"/>
        </a:p>
      </dgm:t>
    </dgm:pt>
    <dgm:pt modelId="{92A91224-FD9C-4E45-B67B-EC155F33BD36}" type="sibTrans" cxnId="{10BE55FD-F6F7-4045-A771-3E90A959C1E6}">
      <dgm:prSet/>
      <dgm:spPr/>
      <dgm:t>
        <a:bodyPr/>
        <a:lstStyle/>
        <a:p>
          <a:endParaRPr lang="ru-RU" sz="1400"/>
        </a:p>
      </dgm:t>
    </dgm:pt>
    <dgm:pt modelId="{81B3D17E-BCD9-4C3C-A587-40687D4C580F}">
      <dgm:prSet phldrT="[Текст]" custT="1"/>
      <dgm:spPr/>
      <dgm:t>
        <a:bodyPr/>
        <a:lstStyle/>
        <a:p>
          <a:r>
            <a:rPr lang="ru-RU" sz="1400" dirty="0" smtClean="0"/>
            <a:t>Пример 2: Создание поздравительных открыток к 9 мая</a:t>
          </a:r>
          <a:endParaRPr lang="ru-RU" sz="1400" dirty="0"/>
        </a:p>
      </dgm:t>
    </dgm:pt>
    <dgm:pt modelId="{3C910370-CB78-40CE-AEA0-E0A1A689AF17}" type="parTrans" cxnId="{A77050A4-F5A7-44DD-B2F4-6BDD9740038C}">
      <dgm:prSet/>
      <dgm:spPr/>
      <dgm:t>
        <a:bodyPr/>
        <a:lstStyle/>
        <a:p>
          <a:endParaRPr lang="ru-RU" sz="1400"/>
        </a:p>
      </dgm:t>
    </dgm:pt>
    <dgm:pt modelId="{2CFFE45B-3D1D-423B-8F24-5354785F0E86}" type="sibTrans" cxnId="{A77050A4-F5A7-44DD-B2F4-6BDD9740038C}">
      <dgm:prSet/>
      <dgm:spPr/>
      <dgm:t>
        <a:bodyPr/>
        <a:lstStyle/>
        <a:p>
          <a:endParaRPr lang="ru-RU" sz="1400"/>
        </a:p>
      </dgm:t>
    </dgm:pt>
    <dgm:pt modelId="{29CD9A7D-3C8D-4603-A673-413C18A6EC9C}">
      <dgm:prSet phldrT="[Текст]" custT="1"/>
      <dgm:spPr/>
      <dgm:t>
        <a:bodyPr/>
        <a:lstStyle/>
        <a:p>
          <a:r>
            <a:rPr lang="ru-RU" sz="1400" dirty="0" smtClean="0"/>
            <a:t>Пример 3. Создание стихотворений, посвященных защитникам Родины</a:t>
          </a:r>
          <a:endParaRPr lang="ru-RU" sz="1400" dirty="0"/>
        </a:p>
      </dgm:t>
    </dgm:pt>
    <dgm:pt modelId="{25CC8A58-4CA2-40D2-8E93-A1549A07E48F}" type="parTrans" cxnId="{2751AC97-A439-4F36-BE8F-F3245E15E031}">
      <dgm:prSet/>
      <dgm:spPr/>
      <dgm:t>
        <a:bodyPr/>
        <a:lstStyle/>
        <a:p>
          <a:endParaRPr lang="ru-RU" sz="1400"/>
        </a:p>
      </dgm:t>
    </dgm:pt>
    <dgm:pt modelId="{6D4F2CF2-F4A7-4E31-A85B-AA9311EA625E}" type="sibTrans" cxnId="{2751AC97-A439-4F36-BE8F-F3245E15E031}">
      <dgm:prSet/>
      <dgm:spPr/>
      <dgm:t>
        <a:bodyPr/>
        <a:lstStyle/>
        <a:p>
          <a:endParaRPr lang="ru-RU" sz="1400"/>
        </a:p>
      </dgm:t>
    </dgm:pt>
    <dgm:pt modelId="{241D2185-58BA-4559-8194-23C811EEFF46}">
      <dgm:prSet custT="1"/>
      <dgm:spPr/>
      <dgm:t>
        <a:bodyPr/>
        <a:lstStyle/>
        <a:p>
          <a:r>
            <a:rPr lang="ru-RU" sz="1400" dirty="0" smtClean="0"/>
            <a:t>Пример 4. Написание песни на основе стихотворений ребенка</a:t>
          </a:r>
          <a:endParaRPr lang="ru-RU" sz="1400" dirty="0"/>
        </a:p>
      </dgm:t>
    </dgm:pt>
    <dgm:pt modelId="{89996AC1-D9B1-4480-882D-597FB9CF7D07}" type="parTrans" cxnId="{AC2E42E3-44D8-4A09-BE71-1D19ADA2C09D}">
      <dgm:prSet/>
      <dgm:spPr/>
      <dgm:t>
        <a:bodyPr/>
        <a:lstStyle/>
        <a:p>
          <a:endParaRPr lang="ru-RU" sz="1400"/>
        </a:p>
      </dgm:t>
    </dgm:pt>
    <dgm:pt modelId="{275EAE2D-D0AA-4C9D-8257-0706229C420E}" type="sibTrans" cxnId="{AC2E42E3-44D8-4A09-BE71-1D19ADA2C09D}">
      <dgm:prSet/>
      <dgm:spPr/>
      <dgm:t>
        <a:bodyPr/>
        <a:lstStyle/>
        <a:p>
          <a:endParaRPr lang="ru-RU" sz="1400"/>
        </a:p>
      </dgm:t>
    </dgm:pt>
    <dgm:pt modelId="{BB9EC38A-7807-4E39-BC46-A137C44EEF26}">
      <dgm:prSet custT="1"/>
      <dgm:spPr/>
      <dgm:t>
        <a:bodyPr/>
        <a:lstStyle/>
        <a:p>
          <a:r>
            <a:rPr lang="ru-RU" sz="1400" dirty="0" smtClean="0"/>
            <a:t>Пример 5. Пересказ фильма о войнах, в которых участвовал русский солдат</a:t>
          </a:r>
          <a:endParaRPr lang="ru-RU" sz="1400" dirty="0"/>
        </a:p>
      </dgm:t>
    </dgm:pt>
    <dgm:pt modelId="{24DE66D0-57A3-42AB-8BB0-E3DDFE4E0CEB}" type="parTrans" cxnId="{EC3FD5D8-CDD0-4B37-AE08-86F69911F6DA}">
      <dgm:prSet/>
      <dgm:spPr/>
      <dgm:t>
        <a:bodyPr/>
        <a:lstStyle/>
        <a:p>
          <a:endParaRPr lang="ru-RU" sz="1400"/>
        </a:p>
      </dgm:t>
    </dgm:pt>
    <dgm:pt modelId="{B40B786A-6ACD-469A-998A-ED70A5BA68EC}" type="sibTrans" cxnId="{EC3FD5D8-CDD0-4B37-AE08-86F69911F6DA}">
      <dgm:prSet/>
      <dgm:spPr/>
      <dgm:t>
        <a:bodyPr/>
        <a:lstStyle/>
        <a:p>
          <a:endParaRPr lang="ru-RU" sz="1400"/>
        </a:p>
      </dgm:t>
    </dgm:pt>
    <dgm:pt modelId="{6831C312-BF58-4F56-886C-4AB48710267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400" dirty="0" smtClean="0"/>
            <a:t>Пример 6. Персонализация образовательного процесса (адаптация заданий под разные нозологии)</a:t>
          </a:r>
          <a:endParaRPr lang="ru-RU" sz="1400" dirty="0"/>
        </a:p>
      </dgm:t>
    </dgm:pt>
    <dgm:pt modelId="{D6B2EF9C-5869-44F7-9AF3-25533B36D24B}" type="parTrans" cxnId="{4F6158FB-2522-42ED-AE49-56DAC62262DD}">
      <dgm:prSet/>
      <dgm:spPr/>
      <dgm:t>
        <a:bodyPr/>
        <a:lstStyle/>
        <a:p>
          <a:endParaRPr lang="ru-RU" sz="1400"/>
        </a:p>
      </dgm:t>
    </dgm:pt>
    <dgm:pt modelId="{91D14546-52E8-4B00-A50D-F142D30E6CB0}" type="sibTrans" cxnId="{4F6158FB-2522-42ED-AE49-56DAC62262DD}">
      <dgm:prSet/>
      <dgm:spPr/>
      <dgm:t>
        <a:bodyPr/>
        <a:lstStyle/>
        <a:p>
          <a:endParaRPr lang="ru-RU" sz="1400"/>
        </a:p>
      </dgm:t>
    </dgm:pt>
    <dgm:pt modelId="{7598EC09-FE5D-48AA-9319-F960E462D58F}">
      <dgm:prSet custT="1"/>
      <dgm:spPr/>
      <dgm:t>
        <a:bodyPr/>
        <a:lstStyle/>
        <a:p>
          <a:r>
            <a:rPr lang="ru-RU" sz="1400" dirty="0" smtClean="0"/>
            <a:t>Пример 7. Оживление фото</a:t>
          </a:r>
          <a:endParaRPr lang="ru-RU" sz="1400" dirty="0"/>
        </a:p>
      </dgm:t>
    </dgm:pt>
    <dgm:pt modelId="{40C342E1-FEFC-4A19-B2A0-109A3FB1223B}" type="parTrans" cxnId="{AD725785-2CAE-4348-B1E3-46AC69ADCDB2}">
      <dgm:prSet/>
      <dgm:spPr/>
      <dgm:t>
        <a:bodyPr/>
        <a:lstStyle/>
        <a:p>
          <a:endParaRPr lang="ru-RU" sz="1400"/>
        </a:p>
      </dgm:t>
    </dgm:pt>
    <dgm:pt modelId="{17E646ED-EF27-4E6A-B9ED-96A2FBD9042A}" type="sibTrans" cxnId="{AD725785-2CAE-4348-B1E3-46AC69ADCDB2}">
      <dgm:prSet/>
      <dgm:spPr/>
      <dgm:t>
        <a:bodyPr/>
        <a:lstStyle/>
        <a:p>
          <a:endParaRPr lang="ru-RU" sz="1400"/>
        </a:p>
      </dgm:t>
    </dgm:pt>
    <dgm:pt modelId="{35412D72-D47D-43C6-B404-44CC6546EAEA}" type="pres">
      <dgm:prSet presAssocID="{8DF1DD47-6ECC-4136-A304-B2FE15F0FBB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B951A1-647A-4F78-A893-809B4EACD312}" type="pres">
      <dgm:prSet presAssocID="{B33D6A94-7827-4C62-BDF8-7CB2BCC56E22}" presName="parentLin" presStyleCnt="0"/>
      <dgm:spPr/>
    </dgm:pt>
    <dgm:pt modelId="{2A3389A6-F3B6-4DF5-AA8A-D7B4939D0F38}" type="pres">
      <dgm:prSet presAssocID="{B33D6A94-7827-4C62-BDF8-7CB2BCC56E22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149E15CD-DAB2-47C9-8DDB-852D8B157A72}" type="pres">
      <dgm:prSet presAssocID="{B33D6A94-7827-4C62-BDF8-7CB2BCC56E22}" presName="parentText" presStyleLbl="node1" presStyleIdx="0" presStyleCnt="7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B239C-8D79-47FB-B312-DCD24D16529E}" type="pres">
      <dgm:prSet presAssocID="{B33D6A94-7827-4C62-BDF8-7CB2BCC56E22}" presName="negativeSpace" presStyleCnt="0"/>
      <dgm:spPr/>
    </dgm:pt>
    <dgm:pt modelId="{33A5C387-E807-4BAB-96D7-DAA85F1D62F5}" type="pres">
      <dgm:prSet presAssocID="{B33D6A94-7827-4C62-BDF8-7CB2BCC56E22}" presName="childText" presStyleLbl="conFgAcc1" presStyleIdx="0" presStyleCnt="7">
        <dgm:presLayoutVars>
          <dgm:bulletEnabled val="1"/>
        </dgm:presLayoutVars>
      </dgm:prSet>
      <dgm:spPr/>
    </dgm:pt>
    <dgm:pt modelId="{A6D0CA96-DEFA-45AB-ACE0-D10E74AF73A8}" type="pres">
      <dgm:prSet presAssocID="{92A91224-FD9C-4E45-B67B-EC155F33BD36}" presName="spaceBetweenRectangles" presStyleCnt="0"/>
      <dgm:spPr/>
    </dgm:pt>
    <dgm:pt modelId="{BA514528-DFA7-4AC2-A3C6-DAE7AB88DE8D}" type="pres">
      <dgm:prSet presAssocID="{81B3D17E-BCD9-4C3C-A587-40687D4C580F}" presName="parentLin" presStyleCnt="0"/>
      <dgm:spPr/>
    </dgm:pt>
    <dgm:pt modelId="{0BE9B51F-828F-4FD3-9926-26C97B1F21E9}" type="pres">
      <dgm:prSet presAssocID="{81B3D17E-BCD9-4C3C-A587-40687D4C580F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72116855-F60A-4EE5-BEBE-9CC9E18D799D}" type="pres">
      <dgm:prSet presAssocID="{81B3D17E-BCD9-4C3C-A587-40687D4C580F}" presName="parentText" presStyleLbl="node1" presStyleIdx="1" presStyleCnt="7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2E273A-5939-4D1D-9A7F-110A4D87288F}" type="pres">
      <dgm:prSet presAssocID="{81B3D17E-BCD9-4C3C-A587-40687D4C580F}" presName="negativeSpace" presStyleCnt="0"/>
      <dgm:spPr/>
    </dgm:pt>
    <dgm:pt modelId="{67805573-2612-4CDD-8232-CAF1033CC582}" type="pres">
      <dgm:prSet presAssocID="{81B3D17E-BCD9-4C3C-A587-40687D4C580F}" presName="childText" presStyleLbl="conFgAcc1" presStyleIdx="1" presStyleCnt="7">
        <dgm:presLayoutVars>
          <dgm:bulletEnabled val="1"/>
        </dgm:presLayoutVars>
      </dgm:prSet>
      <dgm:spPr/>
    </dgm:pt>
    <dgm:pt modelId="{4428D11F-1981-4CA5-907A-C0F3248E8C93}" type="pres">
      <dgm:prSet presAssocID="{2CFFE45B-3D1D-423B-8F24-5354785F0E86}" presName="spaceBetweenRectangles" presStyleCnt="0"/>
      <dgm:spPr/>
    </dgm:pt>
    <dgm:pt modelId="{2B1613B5-0771-46DE-AECF-F6B029BBBB6D}" type="pres">
      <dgm:prSet presAssocID="{29CD9A7D-3C8D-4603-A673-413C18A6EC9C}" presName="parentLin" presStyleCnt="0"/>
      <dgm:spPr/>
    </dgm:pt>
    <dgm:pt modelId="{36518E63-8462-45CF-9AE4-9103DB7B9E72}" type="pres">
      <dgm:prSet presAssocID="{29CD9A7D-3C8D-4603-A673-413C18A6EC9C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E346D667-33E3-4F02-B4F2-087EFA19D549}" type="pres">
      <dgm:prSet presAssocID="{29CD9A7D-3C8D-4603-A673-413C18A6EC9C}" presName="parentText" presStyleLbl="node1" presStyleIdx="2" presStyleCnt="7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97BC07-5BD8-489A-A985-AA3A5CDF236E}" type="pres">
      <dgm:prSet presAssocID="{29CD9A7D-3C8D-4603-A673-413C18A6EC9C}" presName="negativeSpace" presStyleCnt="0"/>
      <dgm:spPr/>
    </dgm:pt>
    <dgm:pt modelId="{88639D1B-1071-4B51-8BAB-7484E9FEA8CD}" type="pres">
      <dgm:prSet presAssocID="{29CD9A7D-3C8D-4603-A673-413C18A6EC9C}" presName="childText" presStyleLbl="conFgAcc1" presStyleIdx="2" presStyleCnt="7">
        <dgm:presLayoutVars>
          <dgm:bulletEnabled val="1"/>
        </dgm:presLayoutVars>
      </dgm:prSet>
      <dgm:spPr/>
    </dgm:pt>
    <dgm:pt modelId="{BBF313A3-8BBD-454B-8F52-B3C7BE9B3ED3}" type="pres">
      <dgm:prSet presAssocID="{6D4F2CF2-F4A7-4E31-A85B-AA9311EA625E}" presName="spaceBetweenRectangles" presStyleCnt="0"/>
      <dgm:spPr/>
    </dgm:pt>
    <dgm:pt modelId="{CD608820-D2EC-466B-8CC1-BD8AA7988205}" type="pres">
      <dgm:prSet presAssocID="{241D2185-58BA-4559-8194-23C811EEFF46}" presName="parentLin" presStyleCnt="0"/>
      <dgm:spPr/>
    </dgm:pt>
    <dgm:pt modelId="{705FCE4D-37DE-464E-85FA-C456B725A6C4}" type="pres">
      <dgm:prSet presAssocID="{241D2185-58BA-4559-8194-23C811EEFF46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F0935A77-F4D4-42DB-B75F-5FBCEDA58690}" type="pres">
      <dgm:prSet presAssocID="{241D2185-58BA-4559-8194-23C811EEFF46}" presName="parentText" presStyleLbl="node1" presStyleIdx="3" presStyleCnt="7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0AC3FA-677B-43CC-93BF-F3A3C4DE1367}" type="pres">
      <dgm:prSet presAssocID="{241D2185-58BA-4559-8194-23C811EEFF46}" presName="negativeSpace" presStyleCnt="0"/>
      <dgm:spPr/>
    </dgm:pt>
    <dgm:pt modelId="{87DB7EB5-46BA-401D-84F3-9F985B429AA1}" type="pres">
      <dgm:prSet presAssocID="{241D2185-58BA-4559-8194-23C811EEFF46}" presName="childText" presStyleLbl="conFgAcc1" presStyleIdx="3" presStyleCnt="7">
        <dgm:presLayoutVars>
          <dgm:bulletEnabled val="1"/>
        </dgm:presLayoutVars>
      </dgm:prSet>
      <dgm:spPr/>
    </dgm:pt>
    <dgm:pt modelId="{0932104D-4011-40BD-BADC-9BB5AC264AB7}" type="pres">
      <dgm:prSet presAssocID="{275EAE2D-D0AA-4C9D-8257-0706229C420E}" presName="spaceBetweenRectangles" presStyleCnt="0"/>
      <dgm:spPr/>
    </dgm:pt>
    <dgm:pt modelId="{69127BE2-916C-41E7-97ED-42CC3A60B15F}" type="pres">
      <dgm:prSet presAssocID="{BB9EC38A-7807-4E39-BC46-A137C44EEF26}" presName="parentLin" presStyleCnt="0"/>
      <dgm:spPr/>
    </dgm:pt>
    <dgm:pt modelId="{55ADECDC-F3EF-42ED-80D0-5E6A872E979C}" type="pres">
      <dgm:prSet presAssocID="{BB9EC38A-7807-4E39-BC46-A137C44EEF26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CD595DAA-0B23-4A4F-960F-1B1D855B3D97}" type="pres">
      <dgm:prSet presAssocID="{BB9EC38A-7807-4E39-BC46-A137C44EEF26}" presName="parentText" presStyleLbl="node1" presStyleIdx="4" presStyleCnt="7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A388B4-BC36-4C28-BF9B-6D39CE6C07E4}" type="pres">
      <dgm:prSet presAssocID="{BB9EC38A-7807-4E39-BC46-A137C44EEF26}" presName="negativeSpace" presStyleCnt="0"/>
      <dgm:spPr/>
    </dgm:pt>
    <dgm:pt modelId="{42218268-F9F2-4475-8DF2-DC664DEA294A}" type="pres">
      <dgm:prSet presAssocID="{BB9EC38A-7807-4E39-BC46-A137C44EEF26}" presName="childText" presStyleLbl="conFgAcc1" presStyleIdx="4" presStyleCnt="7">
        <dgm:presLayoutVars>
          <dgm:bulletEnabled val="1"/>
        </dgm:presLayoutVars>
      </dgm:prSet>
      <dgm:spPr/>
    </dgm:pt>
    <dgm:pt modelId="{9C030DBE-5C5A-4F35-A83C-F25EC3BECB79}" type="pres">
      <dgm:prSet presAssocID="{B40B786A-6ACD-469A-998A-ED70A5BA68EC}" presName="spaceBetweenRectangles" presStyleCnt="0"/>
      <dgm:spPr/>
    </dgm:pt>
    <dgm:pt modelId="{52B61B48-76A1-45F1-9C26-008BA4D89BF4}" type="pres">
      <dgm:prSet presAssocID="{6831C312-BF58-4F56-886C-4AB487102674}" presName="parentLin" presStyleCnt="0"/>
      <dgm:spPr/>
    </dgm:pt>
    <dgm:pt modelId="{98FEEA18-D6A2-4694-AD20-70139A3363C7}" type="pres">
      <dgm:prSet presAssocID="{6831C312-BF58-4F56-886C-4AB487102674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BF34EB70-ECFF-4F2E-BE35-B9681328A62A}" type="pres">
      <dgm:prSet presAssocID="{6831C312-BF58-4F56-886C-4AB487102674}" presName="parentText" presStyleLbl="node1" presStyleIdx="5" presStyleCnt="7" custScaleX="1405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78BC91-6F1F-4D9F-8C76-8BFF690831F6}" type="pres">
      <dgm:prSet presAssocID="{6831C312-BF58-4F56-886C-4AB487102674}" presName="negativeSpace" presStyleCnt="0"/>
      <dgm:spPr/>
    </dgm:pt>
    <dgm:pt modelId="{87FB5F2A-7336-4CB2-8CE1-A1192D5B19CE}" type="pres">
      <dgm:prSet presAssocID="{6831C312-BF58-4F56-886C-4AB487102674}" presName="childText" presStyleLbl="conFgAcc1" presStyleIdx="5" presStyleCnt="7">
        <dgm:presLayoutVars>
          <dgm:bulletEnabled val="1"/>
        </dgm:presLayoutVars>
      </dgm:prSet>
      <dgm:spPr/>
    </dgm:pt>
    <dgm:pt modelId="{A436778F-884A-4060-B845-5C4D2A172740}" type="pres">
      <dgm:prSet presAssocID="{91D14546-52E8-4B00-A50D-F142D30E6CB0}" presName="spaceBetweenRectangles" presStyleCnt="0"/>
      <dgm:spPr/>
    </dgm:pt>
    <dgm:pt modelId="{B6771400-8375-414E-B810-DAEDE9C25996}" type="pres">
      <dgm:prSet presAssocID="{7598EC09-FE5D-48AA-9319-F960E462D58F}" presName="parentLin" presStyleCnt="0"/>
      <dgm:spPr/>
    </dgm:pt>
    <dgm:pt modelId="{60C40194-52DF-454E-AF6F-C6D4EC54A61C}" type="pres">
      <dgm:prSet presAssocID="{7598EC09-FE5D-48AA-9319-F960E462D58F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5BA5524D-2526-44E4-954C-1380B60CDFF2}" type="pres">
      <dgm:prSet presAssocID="{7598EC09-FE5D-48AA-9319-F960E462D58F}" presName="parentText" presStyleLbl="node1" presStyleIdx="6" presStyleCnt="7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F1B247-DD2A-4E5A-904E-AEBB7D399CFA}" type="pres">
      <dgm:prSet presAssocID="{7598EC09-FE5D-48AA-9319-F960E462D58F}" presName="negativeSpace" presStyleCnt="0"/>
      <dgm:spPr/>
    </dgm:pt>
    <dgm:pt modelId="{184352D1-F106-47B8-83B4-93D9916295CC}" type="pres">
      <dgm:prSet presAssocID="{7598EC09-FE5D-48AA-9319-F960E462D58F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0B0E39CE-D218-4661-B223-518B37CEFC04}" type="presOf" srcId="{6831C312-BF58-4F56-886C-4AB487102674}" destId="{98FEEA18-D6A2-4694-AD20-70139A3363C7}" srcOrd="0" destOrd="0" presId="urn:microsoft.com/office/officeart/2005/8/layout/list1"/>
    <dgm:cxn modelId="{28970F46-B6C5-45E2-9F2A-6C3E47D0A538}" type="presOf" srcId="{241D2185-58BA-4559-8194-23C811EEFF46}" destId="{705FCE4D-37DE-464E-85FA-C456B725A6C4}" srcOrd="0" destOrd="0" presId="urn:microsoft.com/office/officeart/2005/8/layout/list1"/>
    <dgm:cxn modelId="{10BE55FD-F6F7-4045-A771-3E90A959C1E6}" srcId="{8DF1DD47-6ECC-4136-A304-B2FE15F0FBB8}" destId="{B33D6A94-7827-4C62-BDF8-7CB2BCC56E22}" srcOrd="0" destOrd="0" parTransId="{F10227AD-982D-4F41-9ED3-035159FA02E3}" sibTransId="{92A91224-FD9C-4E45-B67B-EC155F33BD36}"/>
    <dgm:cxn modelId="{5F10D776-C5B5-4D14-8CD0-3EF050B11DBA}" type="presOf" srcId="{B33D6A94-7827-4C62-BDF8-7CB2BCC56E22}" destId="{149E15CD-DAB2-47C9-8DDB-852D8B157A72}" srcOrd="1" destOrd="0" presId="urn:microsoft.com/office/officeart/2005/8/layout/list1"/>
    <dgm:cxn modelId="{E33A8BDB-656C-414A-B067-B88CE452F523}" type="presOf" srcId="{81B3D17E-BCD9-4C3C-A587-40687D4C580F}" destId="{0BE9B51F-828F-4FD3-9926-26C97B1F21E9}" srcOrd="0" destOrd="0" presId="urn:microsoft.com/office/officeart/2005/8/layout/list1"/>
    <dgm:cxn modelId="{27E8BEAE-9D72-48B3-B9A1-525D4ADA20B3}" type="presOf" srcId="{241D2185-58BA-4559-8194-23C811EEFF46}" destId="{F0935A77-F4D4-42DB-B75F-5FBCEDA58690}" srcOrd="1" destOrd="0" presId="urn:microsoft.com/office/officeart/2005/8/layout/list1"/>
    <dgm:cxn modelId="{FC7BF76E-5009-42AF-8177-52D3B8D08A41}" type="presOf" srcId="{29CD9A7D-3C8D-4603-A673-413C18A6EC9C}" destId="{36518E63-8462-45CF-9AE4-9103DB7B9E72}" srcOrd="0" destOrd="0" presId="urn:microsoft.com/office/officeart/2005/8/layout/list1"/>
    <dgm:cxn modelId="{1D026180-AE90-49B4-A843-8624944E5A25}" type="presOf" srcId="{7598EC09-FE5D-48AA-9319-F960E462D58F}" destId="{5BA5524D-2526-44E4-954C-1380B60CDFF2}" srcOrd="1" destOrd="0" presId="urn:microsoft.com/office/officeart/2005/8/layout/list1"/>
    <dgm:cxn modelId="{584D3933-3D9D-41BC-B4B9-E5C5189CDA72}" type="presOf" srcId="{8DF1DD47-6ECC-4136-A304-B2FE15F0FBB8}" destId="{35412D72-D47D-43C6-B404-44CC6546EAEA}" srcOrd="0" destOrd="0" presId="urn:microsoft.com/office/officeart/2005/8/layout/list1"/>
    <dgm:cxn modelId="{71094B5A-4027-4F0F-906A-E888BA68313F}" type="presOf" srcId="{BB9EC38A-7807-4E39-BC46-A137C44EEF26}" destId="{55ADECDC-F3EF-42ED-80D0-5E6A872E979C}" srcOrd="0" destOrd="0" presId="urn:microsoft.com/office/officeart/2005/8/layout/list1"/>
    <dgm:cxn modelId="{7ABF7611-F36D-4F92-9C17-69BE9553E5D8}" type="presOf" srcId="{7598EC09-FE5D-48AA-9319-F960E462D58F}" destId="{60C40194-52DF-454E-AF6F-C6D4EC54A61C}" srcOrd="0" destOrd="0" presId="urn:microsoft.com/office/officeart/2005/8/layout/list1"/>
    <dgm:cxn modelId="{4F6158FB-2522-42ED-AE49-56DAC62262DD}" srcId="{8DF1DD47-6ECC-4136-A304-B2FE15F0FBB8}" destId="{6831C312-BF58-4F56-886C-4AB487102674}" srcOrd="5" destOrd="0" parTransId="{D6B2EF9C-5869-44F7-9AF3-25533B36D24B}" sibTransId="{91D14546-52E8-4B00-A50D-F142D30E6CB0}"/>
    <dgm:cxn modelId="{A25A7DBB-228C-4ADB-BCD8-20A806B8B35D}" type="presOf" srcId="{81B3D17E-BCD9-4C3C-A587-40687D4C580F}" destId="{72116855-F60A-4EE5-BEBE-9CC9E18D799D}" srcOrd="1" destOrd="0" presId="urn:microsoft.com/office/officeart/2005/8/layout/list1"/>
    <dgm:cxn modelId="{EC3FD5D8-CDD0-4B37-AE08-86F69911F6DA}" srcId="{8DF1DD47-6ECC-4136-A304-B2FE15F0FBB8}" destId="{BB9EC38A-7807-4E39-BC46-A137C44EEF26}" srcOrd="4" destOrd="0" parTransId="{24DE66D0-57A3-42AB-8BB0-E3DDFE4E0CEB}" sibTransId="{B40B786A-6ACD-469A-998A-ED70A5BA68EC}"/>
    <dgm:cxn modelId="{AEA3DD2C-7E02-40FC-BFC2-E9866CD1C853}" type="presOf" srcId="{BB9EC38A-7807-4E39-BC46-A137C44EEF26}" destId="{CD595DAA-0B23-4A4F-960F-1B1D855B3D97}" srcOrd="1" destOrd="0" presId="urn:microsoft.com/office/officeart/2005/8/layout/list1"/>
    <dgm:cxn modelId="{02B1928F-1563-44AA-8237-96C8C712B05F}" type="presOf" srcId="{6831C312-BF58-4F56-886C-4AB487102674}" destId="{BF34EB70-ECFF-4F2E-BE35-B9681328A62A}" srcOrd="1" destOrd="0" presId="urn:microsoft.com/office/officeart/2005/8/layout/list1"/>
    <dgm:cxn modelId="{2751AC97-A439-4F36-BE8F-F3245E15E031}" srcId="{8DF1DD47-6ECC-4136-A304-B2FE15F0FBB8}" destId="{29CD9A7D-3C8D-4603-A673-413C18A6EC9C}" srcOrd="2" destOrd="0" parTransId="{25CC8A58-4CA2-40D2-8E93-A1549A07E48F}" sibTransId="{6D4F2CF2-F4A7-4E31-A85B-AA9311EA625E}"/>
    <dgm:cxn modelId="{63F3F594-CFBF-49B0-8317-F132AC0CD0D7}" type="presOf" srcId="{29CD9A7D-3C8D-4603-A673-413C18A6EC9C}" destId="{E346D667-33E3-4F02-B4F2-087EFA19D549}" srcOrd="1" destOrd="0" presId="urn:microsoft.com/office/officeart/2005/8/layout/list1"/>
    <dgm:cxn modelId="{AC2E42E3-44D8-4A09-BE71-1D19ADA2C09D}" srcId="{8DF1DD47-6ECC-4136-A304-B2FE15F0FBB8}" destId="{241D2185-58BA-4559-8194-23C811EEFF46}" srcOrd="3" destOrd="0" parTransId="{89996AC1-D9B1-4480-882D-597FB9CF7D07}" sibTransId="{275EAE2D-D0AA-4C9D-8257-0706229C420E}"/>
    <dgm:cxn modelId="{AD725785-2CAE-4348-B1E3-46AC69ADCDB2}" srcId="{8DF1DD47-6ECC-4136-A304-B2FE15F0FBB8}" destId="{7598EC09-FE5D-48AA-9319-F960E462D58F}" srcOrd="6" destOrd="0" parTransId="{40C342E1-FEFC-4A19-B2A0-109A3FB1223B}" sibTransId="{17E646ED-EF27-4E6A-B9ED-96A2FBD9042A}"/>
    <dgm:cxn modelId="{9A46D979-3CA9-422B-BB3A-97CEBA7CD443}" type="presOf" srcId="{B33D6A94-7827-4C62-BDF8-7CB2BCC56E22}" destId="{2A3389A6-F3B6-4DF5-AA8A-D7B4939D0F38}" srcOrd="0" destOrd="0" presId="urn:microsoft.com/office/officeart/2005/8/layout/list1"/>
    <dgm:cxn modelId="{A77050A4-F5A7-44DD-B2F4-6BDD9740038C}" srcId="{8DF1DD47-6ECC-4136-A304-B2FE15F0FBB8}" destId="{81B3D17E-BCD9-4C3C-A587-40687D4C580F}" srcOrd="1" destOrd="0" parTransId="{3C910370-CB78-40CE-AEA0-E0A1A689AF17}" sibTransId="{2CFFE45B-3D1D-423B-8F24-5354785F0E86}"/>
    <dgm:cxn modelId="{1D498748-5E7C-4449-BCDF-084A0EB2D273}" type="presParOf" srcId="{35412D72-D47D-43C6-B404-44CC6546EAEA}" destId="{EEB951A1-647A-4F78-A893-809B4EACD312}" srcOrd="0" destOrd="0" presId="urn:microsoft.com/office/officeart/2005/8/layout/list1"/>
    <dgm:cxn modelId="{7EA68668-FE0E-4786-8BDF-B56D520BA094}" type="presParOf" srcId="{EEB951A1-647A-4F78-A893-809B4EACD312}" destId="{2A3389A6-F3B6-4DF5-AA8A-D7B4939D0F38}" srcOrd="0" destOrd="0" presId="urn:microsoft.com/office/officeart/2005/8/layout/list1"/>
    <dgm:cxn modelId="{0F912EF0-1527-4829-86E6-0F6CA10B6FA2}" type="presParOf" srcId="{EEB951A1-647A-4F78-A893-809B4EACD312}" destId="{149E15CD-DAB2-47C9-8DDB-852D8B157A72}" srcOrd="1" destOrd="0" presId="urn:microsoft.com/office/officeart/2005/8/layout/list1"/>
    <dgm:cxn modelId="{C29C559F-7B52-444A-A8C2-30280A1D5F14}" type="presParOf" srcId="{35412D72-D47D-43C6-B404-44CC6546EAEA}" destId="{33AB239C-8D79-47FB-B312-DCD24D16529E}" srcOrd="1" destOrd="0" presId="urn:microsoft.com/office/officeart/2005/8/layout/list1"/>
    <dgm:cxn modelId="{A1A69951-39C4-4497-87C7-B70B02F6D9C6}" type="presParOf" srcId="{35412D72-D47D-43C6-B404-44CC6546EAEA}" destId="{33A5C387-E807-4BAB-96D7-DAA85F1D62F5}" srcOrd="2" destOrd="0" presId="urn:microsoft.com/office/officeart/2005/8/layout/list1"/>
    <dgm:cxn modelId="{25850581-CD27-476A-A055-D3C3775A4DDD}" type="presParOf" srcId="{35412D72-D47D-43C6-B404-44CC6546EAEA}" destId="{A6D0CA96-DEFA-45AB-ACE0-D10E74AF73A8}" srcOrd="3" destOrd="0" presId="urn:microsoft.com/office/officeart/2005/8/layout/list1"/>
    <dgm:cxn modelId="{C981D421-58FE-4B19-8390-4AFBAE5684E0}" type="presParOf" srcId="{35412D72-D47D-43C6-B404-44CC6546EAEA}" destId="{BA514528-DFA7-4AC2-A3C6-DAE7AB88DE8D}" srcOrd="4" destOrd="0" presId="urn:microsoft.com/office/officeart/2005/8/layout/list1"/>
    <dgm:cxn modelId="{6D570D8B-B31A-4D07-AF0B-D1C6F3A4A895}" type="presParOf" srcId="{BA514528-DFA7-4AC2-A3C6-DAE7AB88DE8D}" destId="{0BE9B51F-828F-4FD3-9926-26C97B1F21E9}" srcOrd="0" destOrd="0" presId="urn:microsoft.com/office/officeart/2005/8/layout/list1"/>
    <dgm:cxn modelId="{CD7C1E36-6DB9-4267-B08D-00C4E9D4A51D}" type="presParOf" srcId="{BA514528-DFA7-4AC2-A3C6-DAE7AB88DE8D}" destId="{72116855-F60A-4EE5-BEBE-9CC9E18D799D}" srcOrd="1" destOrd="0" presId="urn:microsoft.com/office/officeart/2005/8/layout/list1"/>
    <dgm:cxn modelId="{EA95539A-149B-4F7E-8FD4-34272A09866F}" type="presParOf" srcId="{35412D72-D47D-43C6-B404-44CC6546EAEA}" destId="{3D2E273A-5939-4D1D-9A7F-110A4D87288F}" srcOrd="5" destOrd="0" presId="urn:microsoft.com/office/officeart/2005/8/layout/list1"/>
    <dgm:cxn modelId="{D14D11D1-7B2A-4E2E-9B03-454ADA4C8540}" type="presParOf" srcId="{35412D72-D47D-43C6-B404-44CC6546EAEA}" destId="{67805573-2612-4CDD-8232-CAF1033CC582}" srcOrd="6" destOrd="0" presId="urn:microsoft.com/office/officeart/2005/8/layout/list1"/>
    <dgm:cxn modelId="{054143CC-3FDB-4950-AA3B-5A638171F509}" type="presParOf" srcId="{35412D72-D47D-43C6-B404-44CC6546EAEA}" destId="{4428D11F-1981-4CA5-907A-C0F3248E8C93}" srcOrd="7" destOrd="0" presId="urn:microsoft.com/office/officeart/2005/8/layout/list1"/>
    <dgm:cxn modelId="{597F1600-58CE-4B52-8F93-14183554FB82}" type="presParOf" srcId="{35412D72-D47D-43C6-B404-44CC6546EAEA}" destId="{2B1613B5-0771-46DE-AECF-F6B029BBBB6D}" srcOrd="8" destOrd="0" presId="urn:microsoft.com/office/officeart/2005/8/layout/list1"/>
    <dgm:cxn modelId="{B33A0858-ED0E-4FDB-8B00-DBE399929CFF}" type="presParOf" srcId="{2B1613B5-0771-46DE-AECF-F6B029BBBB6D}" destId="{36518E63-8462-45CF-9AE4-9103DB7B9E72}" srcOrd="0" destOrd="0" presId="urn:microsoft.com/office/officeart/2005/8/layout/list1"/>
    <dgm:cxn modelId="{83D1AD77-7674-4110-B1F5-675E7808E122}" type="presParOf" srcId="{2B1613B5-0771-46DE-AECF-F6B029BBBB6D}" destId="{E346D667-33E3-4F02-B4F2-087EFA19D549}" srcOrd="1" destOrd="0" presId="urn:microsoft.com/office/officeart/2005/8/layout/list1"/>
    <dgm:cxn modelId="{C297E5F3-FA7C-41EA-93D2-FEA2148979BE}" type="presParOf" srcId="{35412D72-D47D-43C6-B404-44CC6546EAEA}" destId="{3497BC07-5BD8-489A-A985-AA3A5CDF236E}" srcOrd="9" destOrd="0" presId="urn:microsoft.com/office/officeart/2005/8/layout/list1"/>
    <dgm:cxn modelId="{BA0E9480-F10C-4A15-8135-B43CA3B9743D}" type="presParOf" srcId="{35412D72-D47D-43C6-B404-44CC6546EAEA}" destId="{88639D1B-1071-4B51-8BAB-7484E9FEA8CD}" srcOrd="10" destOrd="0" presId="urn:microsoft.com/office/officeart/2005/8/layout/list1"/>
    <dgm:cxn modelId="{7598028E-95CE-429C-A90C-CC6810DE4368}" type="presParOf" srcId="{35412D72-D47D-43C6-B404-44CC6546EAEA}" destId="{BBF313A3-8BBD-454B-8F52-B3C7BE9B3ED3}" srcOrd="11" destOrd="0" presId="urn:microsoft.com/office/officeart/2005/8/layout/list1"/>
    <dgm:cxn modelId="{21F798B1-C189-4E41-A2BA-55CAAE325F77}" type="presParOf" srcId="{35412D72-D47D-43C6-B404-44CC6546EAEA}" destId="{CD608820-D2EC-466B-8CC1-BD8AA7988205}" srcOrd="12" destOrd="0" presId="urn:microsoft.com/office/officeart/2005/8/layout/list1"/>
    <dgm:cxn modelId="{73B01D37-E4A7-44B3-A86D-E35AA695C6B1}" type="presParOf" srcId="{CD608820-D2EC-466B-8CC1-BD8AA7988205}" destId="{705FCE4D-37DE-464E-85FA-C456B725A6C4}" srcOrd="0" destOrd="0" presId="urn:microsoft.com/office/officeart/2005/8/layout/list1"/>
    <dgm:cxn modelId="{5800575A-A9E1-4CCF-8167-74A43F3F0A68}" type="presParOf" srcId="{CD608820-D2EC-466B-8CC1-BD8AA7988205}" destId="{F0935A77-F4D4-42DB-B75F-5FBCEDA58690}" srcOrd="1" destOrd="0" presId="urn:microsoft.com/office/officeart/2005/8/layout/list1"/>
    <dgm:cxn modelId="{EC03DC82-55B5-42AB-9A06-B78AE9662C25}" type="presParOf" srcId="{35412D72-D47D-43C6-B404-44CC6546EAEA}" destId="{090AC3FA-677B-43CC-93BF-F3A3C4DE1367}" srcOrd="13" destOrd="0" presId="urn:microsoft.com/office/officeart/2005/8/layout/list1"/>
    <dgm:cxn modelId="{0AE0A9C6-E378-420D-B77D-F83425A35D57}" type="presParOf" srcId="{35412D72-D47D-43C6-B404-44CC6546EAEA}" destId="{87DB7EB5-46BA-401D-84F3-9F985B429AA1}" srcOrd="14" destOrd="0" presId="urn:microsoft.com/office/officeart/2005/8/layout/list1"/>
    <dgm:cxn modelId="{F4A2B725-08AC-4251-ACD7-73998BF6AFE5}" type="presParOf" srcId="{35412D72-D47D-43C6-B404-44CC6546EAEA}" destId="{0932104D-4011-40BD-BADC-9BB5AC264AB7}" srcOrd="15" destOrd="0" presId="urn:microsoft.com/office/officeart/2005/8/layout/list1"/>
    <dgm:cxn modelId="{5685B193-09AF-4184-9054-35CA2237A3E7}" type="presParOf" srcId="{35412D72-D47D-43C6-B404-44CC6546EAEA}" destId="{69127BE2-916C-41E7-97ED-42CC3A60B15F}" srcOrd="16" destOrd="0" presId="urn:microsoft.com/office/officeart/2005/8/layout/list1"/>
    <dgm:cxn modelId="{669B5827-9060-48D5-ABF1-A715F30263D1}" type="presParOf" srcId="{69127BE2-916C-41E7-97ED-42CC3A60B15F}" destId="{55ADECDC-F3EF-42ED-80D0-5E6A872E979C}" srcOrd="0" destOrd="0" presId="urn:microsoft.com/office/officeart/2005/8/layout/list1"/>
    <dgm:cxn modelId="{B92AA53E-A174-4562-BCF5-40AF8D937735}" type="presParOf" srcId="{69127BE2-916C-41E7-97ED-42CC3A60B15F}" destId="{CD595DAA-0B23-4A4F-960F-1B1D855B3D97}" srcOrd="1" destOrd="0" presId="urn:microsoft.com/office/officeart/2005/8/layout/list1"/>
    <dgm:cxn modelId="{45B9EB2D-8A68-4B43-8942-568E0DE0EAB3}" type="presParOf" srcId="{35412D72-D47D-43C6-B404-44CC6546EAEA}" destId="{11A388B4-BC36-4C28-BF9B-6D39CE6C07E4}" srcOrd="17" destOrd="0" presId="urn:microsoft.com/office/officeart/2005/8/layout/list1"/>
    <dgm:cxn modelId="{6DF53177-FDDA-4438-A122-54FC614B54E4}" type="presParOf" srcId="{35412D72-D47D-43C6-B404-44CC6546EAEA}" destId="{42218268-F9F2-4475-8DF2-DC664DEA294A}" srcOrd="18" destOrd="0" presId="urn:microsoft.com/office/officeart/2005/8/layout/list1"/>
    <dgm:cxn modelId="{B1D81C56-811A-409D-A00C-6F708F5DCF83}" type="presParOf" srcId="{35412D72-D47D-43C6-B404-44CC6546EAEA}" destId="{9C030DBE-5C5A-4F35-A83C-F25EC3BECB79}" srcOrd="19" destOrd="0" presId="urn:microsoft.com/office/officeart/2005/8/layout/list1"/>
    <dgm:cxn modelId="{DA0A9201-3097-40BD-8BC9-5C0018E99B74}" type="presParOf" srcId="{35412D72-D47D-43C6-B404-44CC6546EAEA}" destId="{52B61B48-76A1-45F1-9C26-008BA4D89BF4}" srcOrd="20" destOrd="0" presId="urn:microsoft.com/office/officeart/2005/8/layout/list1"/>
    <dgm:cxn modelId="{0F2CFC8F-5E07-4D1C-B142-2079FDBA523D}" type="presParOf" srcId="{52B61B48-76A1-45F1-9C26-008BA4D89BF4}" destId="{98FEEA18-D6A2-4694-AD20-70139A3363C7}" srcOrd="0" destOrd="0" presId="urn:microsoft.com/office/officeart/2005/8/layout/list1"/>
    <dgm:cxn modelId="{99BCA5CB-FD11-4C30-96BB-B5DB81FEC450}" type="presParOf" srcId="{52B61B48-76A1-45F1-9C26-008BA4D89BF4}" destId="{BF34EB70-ECFF-4F2E-BE35-B9681328A62A}" srcOrd="1" destOrd="0" presId="urn:microsoft.com/office/officeart/2005/8/layout/list1"/>
    <dgm:cxn modelId="{1B8923C6-5364-43A1-B761-6CE2C9513AD6}" type="presParOf" srcId="{35412D72-D47D-43C6-B404-44CC6546EAEA}" destId="{9878BC91-6F1F-4D9F-8C76-8BFF690831F6}" srcOrd="21" destOrd="0" presId="urn:microsoft.com/office/officeart/2005/8/layout/list1"/>
    <dgm:cxn modelId="{E8B42CF1-CFC1-4EFC-B036-A57F647854C9}" type="presParOf" srcId="{35412D72-D47D-43C6-B404-44CC6546EAEA}" destId="{87FB5F2A-7336-4CB2-8CE1-A1192D5B19CE}" srcOrd="22" destOrd="0" presId="urn:microsoft.com/office/officeart/2005/8/layout/list1"/>
    <dgm:cxn modelId="{08F89C4F-7F3F-4A11-8E10-923433CC62BA}" type="presParOf" srcId="{35412D72-D47D-43C6-B404-44CC6546EAEA}" destId="{A436778F-884A-4060-B845-5C4D2A172740}" srcOrd="23" destOrd="0" presId="urn:microsoft.com/office/officeart/2005/8/layout/list1"/>
    <dgm:cxn modelId="{2DB015A9-0167-43F0-AA7F-66ECC001FACB}" type="presParOf" srcId="{35412D72-D47D-43C6-B404-44CC6546EAEA}" destId="{B6771400-8375-414E-B810-DAEDE9C25996}" srcOrd="24" destOrd="0" presId="urn:microsoft.com/office/officeart/2005/8/layout/list1"/>
    <dgm:cxn modelId="{3A3176D7-B5C9-4305-B577-A9C83978F4FD}" type="presParOf" srcId="{B6771400-8375-414E-B810-DAEDE9C25996}" destId="{60C40194-52DF-454E-AF6F-C6D4EC54A61C}" srcOrd="0" destOrd="0" presId="urn:microsoft.com/office/officeart/2005/8/layout/list1"/>
    <dgm:cxn modelId="{46E54E28-6D42-4A92-A767-6CCA2FEB7642}" type="presParOf" srcId="{B6771400-8375-414E-B810-DAEDE9C25996}" destId="{5BA5524D-2526-44E4-954C-1380B60CDFF2}" srcOrd="1" destOrd="0" presId="urn:microsoft.com/office/officeart/2005/8/layout/list1"/>
    <dgm:cxn modelId="{6B2A213E-493C-442A-ACD6-3E75690D3F8B}" type="presParOf" srcId="{35412D72-D47D-43C6-B404-44CC6546EAEA}" destId="{CCF1B247-DD2A-4E5A-904E-AEBB7D399CFA}" srcOrd="25" destOrd="0" presId="urn:microsoft.com/office/officeart/2005/8/layout/list1"/>
    <dgm:cxn modelId="{C3B15C2F-C45F-4F1E-ACB9-20D345A8F058}" type="presParOf" srcId="{35412D72-D47D-43C6-B404-44CC6546EAEA}" destId="{184352D1-F106-47B8-83B4-93D9916295CC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B6F419-796E-4972-AE7A-C96E05E0632B}">
      <dsp:nvSpPr>
        <dsp:cNvPr id="0" name=""/>
        <dsp:cNvSpPr/>
      </dsp:nvSpPr>
      <dsp:spPr>
        <a:xfrm>
          <a:off x="1915767" y="1372"/>
          <a:ext cx="2264465" cy="121116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ПЕРСОНАЛИЗИРОВАННОЕ ОБУЧЕНИЕ</a:t>
          </a:r>
          <a:endParaRPr lang="ru-RU" sz="1400" kern="1200" dirty="0"/>
        </a:p>
      </dsp:txBody>
      <dsp:txXfrm>
        <a:off x="1974891" y="60496"/>
        <a:ext cx="2146217" cy="1092915"/>
      </dsp:txXfrm>
    </dsp:sp>
    <dsp:sp modelId="{4BC1541B-4A30-404F-B26B-934B601B83B2}">
      <dsp:nvSpPr>
        <dsp:cNvPr id="0" name=""/>
        <dsp:cNvSpPr/>
      </dsp:nvSpPr>
      <dsp:spPr>
        <a:xfrm>
          <a:off x="1431963" y="606954"/>
          <a:ext cx="3232073" cy="3232073"/>
        </a:xfrm>
        <a:custGeom>
          <a:avLst/>
          <a:gdLst/>
          <a:ahLst/>
          <a:cxnLst/>
          <a:rect l="0" t="0" r="0" b="0"/>
          <a:pathLst>
            <a:path>
              <a:moveTo>
                <a:pt x="2758464" y="473043"/>
              </a:moveTo>
              <a:arcTo wR="1616036" hR="1616036" stAng="18899148" swAng="3102096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8AA62F-303B-467D-80EA-917FF16669E6}">
      <dsp:nvSpPr>
        <dsp:cNvPr id="0" name=""/>
        <dsp:cNvSpPr/>
      </dsp:nvSpPr>
      <dsp:spPr>
        <a:xfrm>
          <a:off x="3515864" y="2425427"/>
          <a:ext cx="1863328" cy="1211163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СОЗДАНИЕ МУЛЬТИМЕДИЙНЫХ РЕСУРСОВ</a:t>
          </a:r>
          <a:endParaRPr lang="ru-RU" sz="1400" kern="1200" dirty="0"/>
        </a:p>
      </dsp:txBody>
      <dsp:txXfrm>
        <a:off x="3574988" y="2484551"/>
        <a:ext cx="1745080" cy="1092915"/>
      </dsp:txXfrm>
    </dsp:sp>
    <dsp:sp modelId="{262C07CD-9A82-4113-8902-D31B21F68EC5}">
      <dsp:nvSpPr>
        <dsp:cNvPr id="0" name=""/>
        <dsp:cNvSpPr/>
      </dsp:nvSpPr>
      <dsp:spPr>
        <a:xfrm>
          <a:off x="1431963" y="606954"/>
          <a:ext cx="3232073" cy="3232073"/>
        </a:xfrm>
        <a:custGeom>
          <a:avLst/>
          <a:gdLst/>
          <a:ahLst/>
          <a:cxnLst/>
          <a:rect l="0" t="0" r="0" b="0"/>
          <a:pathLst>
            <a:path>
              <a:moveTo>
                <a:pt x="2385440" y="3037160"/>
              </a:moveTo>
              <a:arcTo wR="1616036" hR="1616036" stAng="3694120" swAng="3411761"/>
            </a:path>
          </a:pathLst>
        </a:custGeom>
        <a:noFill/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E7D171-65B6-44EB-B9E8-DEA7AA89F6E4}">
      <dsp:nvSpPr>
        <dsp:cNvPr id="0" name=""/>
        <dsp:cNvSpPr/>
      </dsp:nvSpPr>
      <dsp:spPr>
        <a:xfrm>
          <a:off x="716807" y="2425427"/>
          <a:ext cx="1863328" cy="1211163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ГЕЙМИФИКАЦИЯ ОБРАЗОВАТЕЛЬНОГО ПРОЦЕССА</a:t>
          </a:r>
          <a:endParaRPr lang="ru-RU" sz="1400" kern="1200" dirty="0"/>
        </a:p>
      </dsp:txBody>
      <dsp:txXfrm>
        <a:off x="775931" y="2484551"/>
        <a:ext cx="1745080" cy="1092915"/>
      </dsp:txXfrm>
    </dsp:sp>
    <dsp:sp modelId="{01C2682F-BBE6-4FC6-8062-5099003ECBB9}">
      <dsp:nvSpPr>
        <dsp:cNvPr id="0" name=""/>
        <dsp:cNvSpPr/>
      </dsp:nvSpPr>
      <dsp:spPr>
        <a:xfrm>
          <a:off x="1431963" y="606954"/>
          <a:ext cx="3232073" cy="3232073"/>
        </a:xfrm>
        <a:custGeom>
          <a:avLst/>
          <a:gdLst/>
          <a:ahLst/>
          <a:cxnLst/>
          <a:rect l="0" t="0" r="0" b="0"/>
          <a:pathLst>
            <a:path>
              <a:moveTo>
                <a:pt x="10995" y="1804228"/>
              </a:moveTo>
              <a:arcTo wR="1616036" hR="1616036" stAng="10398756" swAng="3102096"/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5C387-E807-4BAB-96D7-DAA85F1D62F5}">
      <dsp:nvSpPr>
        <dsp:cNvPr id="0" name=""/>
        <dsp:cNvSpPr/>
      </dsp:nvSpPr>
      <dsp:spPr>
        <a:xfrm>
          <a:off x="0" y="364775"/>
          <a:ext cx="712879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9E15CD-DAB2-47C9-8DDB-852D8B157A72}">
      <dsp:nvSpPr>
        <dsp:cNvPr id="0" name=""/>
        <dsp:cNvSpPr/>
      </dsp:nvSpPr>
      <dsp:spPr>
        <a:xfrm>
          <a:off x="339383" y="143375"/>
          <a:ext cx="6787661" cy="442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8616" tIns="0" rIns="188616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Пример 1: Изучение с помощью GigaChat исторических событий</a:t>
          </a:r>
          <a:endParaRPr lang="ru-RU" sz="1400" kern="1200" dirty="0"/>
        </a:p>
      </dsp:txBody>
      <dsp:txXfrm>
        <a:off x="360999" y="164991"/>
        <a:ext cx="6744429" cy="399568"/>
      </dsp:txXfrm>
    </dsp:sp>
    <dsp:sp modelId="{67805573-2612-4CDD-8232-CAF1033CC582}">
      <dsp:nvSpPr>
        <dsp:cNvPr id="0" name=""/>
        <dsp:cNvSpPr/>
      </dsp:nvSpPr>
      <dsp:spPr>
        <a:xfrm>
          <a:off x="0" y="1045175"/>
          <a:ext cx="712879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780253"/>
              <a:satOff val="-973"/>
              <a:lumOff val="22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116855-F60A-4EE5-BEBE-9CC9E18D799D}">
      <dsp:nvSpPr>
        <dsp:cNvPr id="0" name=""/>
        <dsp:cNvSpPr/>
      </dsp:nvSpPr>
      <dsp:spPr>
        <a:xfrm>
          <a:off x="339383" y="823775"/>
          <a:ext cx="6787661" cy="442800"/>
        </a:xfrm>
        <a:prstGeom prst="roundRect">
          <a:avLst/>
        </a:prstGeom>
        <a:gradFill rotWithShape="0">
          <a:gsLst>
            <a:gs pos="0">
              <a:schemeClr val="accent2">
                <a:hueOff val="780253"/>
                <a:satOff val="-973"/>
                <a:lumOff val="229"/>
                <a:alphaOff val="0"/>
                <a:tint val="50000"/>
                <a:satMod val="300000"/>
              </a:schemeClr>
            </a:gs>
            <a:gs pos="35000">
              <a:schemeClr val="accent2">
                <a:hueOff val="780253"/>
                <a:satOff val="-973"/>
                <a:lumOff val="229"/>
                <a:alphaOff val="0"/>
                <a:tint val="37000"/>
                <a:satMod val="300000"/>
              </a:schemeClr>
            </a:gs>
            <a:gs pos="100000">
              <a:schemeClr val="accent2">
                <a:hueOff val="780253"/>
                <a:satOff val="-973"/>
                <a:lumOff val="22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8616" tIns="0" rIns="188616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Пример 2: Создание поздравительных открыток к 9 мая</a:t>
          </a:r>
          <a:endParaRPr lang="ru-RU" sz="1400" kern="1200" dirty="0"/>
        </a:p>
      </dsp:txBody>
      <dsp:txXfrm>
        <a:off x="360999" y="845391"/>
        <a:ext cx="6744429" cy="399568"/>
      </dsp:txXfrm>
    </dsp:sp>
    <dsp:sp modelId="{88639D1B-1071-4B51-8BAB-7484E9FEA8CD}">
      <dsp:nvSpPr>
        <dsp:cNvPr id="0" name=""/>
        <dsp:cNvSpPr/>
      </dsp:nvSpPr>
      <dsp:spPr>
        <a:xfrm>
          <a:off x="0" y="1725576"/>
          <a:ext cx="712879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46D667-33E3-4F02-B4F2-087EFA19D549}">
      <dsp:nvSpPr>
        <dsp:cNvPr id="0" name=""/>
        <dsp:cNvSpPr/>
      </dsp:nvSpPr>
      <dsp:spPr>
        <a:xfrm>
          <a:off x="339383" y="1504175"/>
          <a:ext cx="6787661" cy="442800"/>
        </a:xfrm>
        <a:prstGeom prst="round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tint val="50000"/>
                <a:satMod val="300000"/>
              </a:schemeClr>
            </a:gs>
            <a:gs pos="35000">
              <a:schemeClr val="accent2">
                <a:hueOff val="1560506"/>
                <a:satOff val="-1946"/>
                <a:lumOff val="458"/>
                <a:alphaOff val="0"/>
                <a:tint val="37000"/>
                <a:satMod val="30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8616" tIns="0" rIns="188616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Пример 3. Создание стихотворений, посвященных защитникам Родины</a:t>
          </a:r>
          <a:endParaRPr lang="ru-RU" sz="1400" kern="1200" dirty="0"/>
        </a:p>
      </dsp:txBody>
      <dsp:txXfrm>
        <a:off x="360999" y="1525791"/>
        <a:ext cx="6744429" cy="399568"/>
      </dsp:txXfrm>
    </dsp:sp>
    <dsp:sp modelId="{87DB7EB5-46BA-401D-84F3-9F985B429AA1}">
      <dsp:nvSpPr>
        <dsp:cNvPr id="0" name=""/>
        <dsp:cNvSpPr/>
      </dsp:nvSpPr>
      <dsp:spPr>
        <a:xfrm>
          <a:off x="0" y="2405976"/>
          <a:ext cx="712879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35A77-F4D4-42DB-B75F-5FBCEDA58690}">
      <dsp:nvSpPr>
        <dsp:cNvPr id="0" name=""/>
        <dsp:cNvSpPr/>
      </dsp:nvSpPr>
      <dsp:spPr>
        <a:xfrm>
          <a:off x="339383" y="2184576"/>
          <a:ext cx="6787661" cy="442800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8616" tIns="0" rIns="188616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Пример 4. Написание песни на основе стихотворений ребенка</a:t>
          </a:r>
          <a:endParaRPr lang="ru-RU" sz="1400" kern="1200" dirty="0"/>
        </a:p>
      </dsp:txBody>
      <dsp:txXfrm>
        <a:off x="360999" y="2206192"/>
        <a:ext cx="6744429" cy="399568"/>
      </dsp:txXfrm>
    </dsp:sp>
    <dsp:sp modelId="{42218268-F9F2-4475-8DF2-DC664DEA294A}">
      <dsp:nvSpPr>
        <dsp:cNvPr id="0" name=""/>
        <dsp:cNvSpPr/>
      </dsp:nvSpPr>
      <dsp:spPr>
        <a:xfrm>
          <a:off x="0" y="3086376"/>
          <a:ext cx="712879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595DAA-0B23-4A4F-960F-1B1D855B3D97}">
      <dsp:nvSpPr>
        <dsp:cNvPr id="0" name=""/>
        <dsp:cNvSpPr/>
      </dsp:nvSpPr>
      <dsp:spPr>
        <a:xfrm>
          <a:off x="339383" y="2864976"/>
          <a:ext cx="6787661" cy="442800"/>
        </a:xfrm>
        <a:prstGeom prst="round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50000"/>
                <a:satMod val="300000"/>
              </a:schemeClr>
            </a:gs>
            <a:gs pos="35000">
              <a:schemeClr val="accent2">
                <a:hueOff val="3121013"/>
                <a:satOff val="-3893"/>
                <a:lumOff val="915"/>
                <a:alphaOff val="0"/>
                <a:tint val="37000"/>
                <a:satMod val="30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8616" tIns="0" rIns="188616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Пример 5. Пересказ фильма о войнах, в которых участвовал русский солдат</a:t>
          </a:r>
          <a:endParaRPr lang="ru-RU" sz="1400" kern="1200" dirty="0"/>
        </a:p>
      </dsp:txBody>
      <dsp:txXfrm>
        <a:off x="360999" y="2886592"/>
        <a:ext cx="6744429" cy="399568"/>
      </dsp:txXfrm>
    </dsp:sp>
    <dsp:sp modelId="{87FB5F2A-7336-4CB2-8CE1-A1192D5B19CE}">
      <dsp:nvSpPr>
        <dsp:cNvPr id="0" name=""/>
        <dsp:cNvSpPr/>
      </dsp:nvSpPr>
      <dsp:spPr>
        <a:xfrm>
          <a:off x="0" y="3766776"/>
          <a:ext cx="712879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901266"/>
              <a:satOff val="-4866"/>
              <a:lumOff val="114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34EB70-ECFF-4F2E-BE35-B9681328A62A}">
      <dsp:nvSpPr>
        <dsp:cNvPr id="0" name=""/>
        <dsp:cNvSpPr/>
      </dsp:nvSpPr>
      <dsp:spPr>
        <a:xfrm>
          <a:off x="344604" y="3545376"/>
          <a:ext cx="6778374" cy="442800"/>
        </a:xfrm>
        <a:prstGeom prst="roundRect">
          <a:avLst/>
        </a:prstGeom>
        <a:gradFill rotWithShape="0">
          <a:gsLst>
            <a:gs pos="0">
              <a:schemeClr val="accent2">
                <a:hueOff val="3901266"/>
                <a:satOff val="-4866"/>
                <a:lumOff val="1144"/>
                <a:alphaOff val="0"/>
                <a:tint val="50000"/>
                <a:satMod val="300000"/>
              </a:schemeClr>
            </a:gs>
            <a:gs pos="35000">
              <a:schemeClr val="accent2">
                <a:hueOff val="3901266"/>
                <a:satOff val="-4866"/>
                <a:lumOff val="1144"/>
                <a:alphaOff val="0"/>
                <a:tint val="37000"/>
                <a:satMod val="300000"/>
              </a:schemeClr>
            </a:gs>
            <a:gs pos="100000">
              <a:schemeClr val="accent2">
                <a:hueOff val="3901266"/>
                <a:satOff val="-4866"/>
                <a:lumOff val="114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8616" tIns="0" rIns="188616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Пример 6. Персонализация образовательного процесса (адаптация заданий под разные нозологии)</a:t>
          </a:r>
          <a:endParaRPr lang="ru-RU" sz="1400" kern="1200" dirty="0"/>
        </a:p>
      </dsp:txBody>
      <dsp:txXfrm>
        <a:off x="366220" y="3566992"/>
        <a:ext cx="6735142" cy="399568"/>
      </dsp:txXfrm>
    </dsp:sp>
    <dsp:sp modelId="{184352D1-F106-47B8-83B4-93D9916295CC}">
      <dsp:nvSpPr>
        <dsp:cNvPr id="0" name=""/>
        <dsp:cNvSpPr/>
      </dsp:nvSpPr>
      <dsp:spPr>
        <a:xfrm>
          <a:off x="0" y="4447176"/>
          <a:ext cx="712879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A5524D-2526-44E4-954C-1380B60CDFF2}">
      <dsp:nvSpPr>
        <dsp:cNvPr id="0" name=""/>
        <dsp:cNvSpPr/>
      </dsp:nvSpPr>
      <dsp:spPr>
        <a:xfrm>
          <a:off x="339383" y="4225776"/>
          <a:ext cx="6787661" cy="44280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8616" tIns="0" rIns="188616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Пример 7. Оживление фото</a:t>
          </a:r>
          <a:endParaRPr lang="ru-RU" sz="1400" kern="1200" dirty="0"/>
        </a:p>
      </dsp:txBody>
      <dsp:txXfrm>
        <a:off x="360999" y="4247392"/>
        <a:ext cx="6744429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BF77E-F2E6-4931-A51C-A18D3CECBAE8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6522-D4CE-4498-AB19-CAB9AE861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78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BF77E-F2E6-4931-A51C-A18D3CECBAE8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6522-D4CE-4498-AB19-CAB9AE861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18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BF77E-F2E6-4931-A51C-A18D3CECBAE8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6522-D4CE-4498-AB19-CAB9AE861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46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BF77E-F2E6-4931-A51C-A18D3CECBAE8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6522-D4CE-4498-AB19-CAB9AE861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39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BF77E-F2E6-4931-A51C-A18D3CECBAE8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6522-D4CE-4498-AB19-CAB9AE861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6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BF77E-F2E6-4931-A51C-A18D3CECBAE8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6522-D4CE-4498-AB19-CAB9AE861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4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BF77E-F2E6-4931-A51C-A18D3CECBAE8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6522-D4CE-4498-AB19-CAB9AE861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69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BF77E-F2E6-4931-A51C-A18D3CECBAE8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6522-D4CE-4498-AB19-CAB9AE861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99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BF77E-F2E6-4931-A51C-A18D3CECBAE8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6522-D4CE-4498-AB19-CAB9AE861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19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BF77E-F2E6-4931-A51C-A18D3CECBAE8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6522-D4CE-4498-AB19-CAB9AE861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09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BF77E-F2E6-4931-A51C-A18D3CECBAE8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6522-D4CE-4498-AB19-CAB9AE861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29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BF77E-F2E6-4931-A51C-A18D3CECBAE8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76522-D4CE-4498-AB19-CAB9AE861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4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s://giga.chat/gigachat/tools" TargetMode="External"/><Relationship Id="rId7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hyperlink" Target="https://giga.chat/gigachat/tools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836712"/>
            <a:ext cx="4824536" cy="14773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chemeClr val="bg1">
                    <a:lumMod val="50000"/>
                  </a:schemeClr>
                </a:solidFill>
                <a:latin typeface="Militia" pitchFamily="50" charset="0"/>
              </a:rPr>
              <a:t>Использование возможностей искусственного интеллекта </a:t>
            </a:r>
          </a:p>
          <a:p>
            <a:r>
              <a:rPr lang="ru-RU" b="1" dirty="0" smtClean="0">
                <a:ln w="50800"/>
                <a:solidFill>
                  <a:schemeClr val="bg1">
                    <a:lumMod val="50000"/>
                  </a:schemeClr>
                </a:solidFill>
                <a:latin typeface="Militia" pitchFamily="50" charset="0"/>
              </a:rPr>
              <a:t>в патриотическом воспитании </a:t>
            </a:r>
          </a:p>
          <a:p>
            <a:r>
              <a:rPr lang="ru-RU" b="1" dirty="0" smtClean="0">
                <a:ln w="50800"/>
                <a:solidFill>
                  <a:schemeClr val="bg1">
                    <a:lumMod val="50000"/>
                  </a:schemeClr>
                </a:solidFill>
                <a:latin typeface="Militia" pitchFamily="50" charset="0"/>
              </a:rPr>
              <a:t>обучающихся начальной школы</a:t>
            </a:r>
            <a:endParaRPr lang="ru-RU" b="1" dirty="0">
              <a:ln w="50800"/>
              <a:solidFill>
                <a:schemeClr val="bg1">
                  <a:lumMod val="50000"/>
                </a:schemeClr>
              </a:solidFill>
              <a:latin typeface="Militia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8024" y="5301208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Militia" pitchFamily="50" charset="0"/>
              </a:rPr>
              <a:t>Эльвира Рашитовна</a:t>
            </a:r>
          </a:p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Militia" pitchFamily="50" charset="0"/>
              </a:rPr>
              <a:t>Алтынбаева</a:t>
            </a:r>
            <a:endParaRPr lang="ru-RU" dirty="0">
              <a:ln w="18415" cmpd="sng">
                <a:noFill/>
                <a:prstDash val="solid"/>
              </a:ln>
              <a:solidFill>
                <a:srgbClr val="FFFFFF"/>
              </a:solidFill>
              <a:latin typeface="Militia" pitchFamily="50" charset="0"/>
            </a:endParaRPr>
          </a:p>
          <a:p>
            <a:pPr algn="ctr"/>
            <a:r>
              <a:rPr lang="ru-RU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Militia" pitchFamily="50" charset="0"/>
              </a:rPr>
              <a:t>учитель начальных классов</a:t>
            </a:r>
            <a:endParaRPr lang="ru-RU" dirty="0">
              <a:ln w="18415" cmpd="sng">
                <a:noFill/>
                <a:prstDash val="solid"/>
              </a:ln>
              <a:solidFill>
                <a:srgbClr val="FFFFFF"/>
              </a:solidFill>
              <a:latin typeface="Militia" pitchFamily="50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82361"/>
            <a:ext cx="764988" cy="15809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1052" y="4509120"/>
            <a:ext cx="392890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r>
              <a:rPr lang="ru-RU" sz="32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Militia" pitchFamily="50" charset="0"/>
              </a:rPr>
              <a:t>МАСТЕР</a:t>
            </a:r>
            <a:r>
              <a:rPr lang="ru-RU" sz="3200" b="1" dirty="0">
                <a:ln w="3175">
                  <a:solidFill>
                    <a:schemeClr val="bg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litia" pitchFamily="50" charset="0"/>
              </a:rPr>
              <a:t>-КЛАСС</a:t>
            </a:r>
          </a:p>
        </p:txBody>
      </p:sp>
      <p:pic>
        <p:nvPicPr>
          <p:cNvPr id="8" name="Рисунок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589240"/>
            <a:ext cx="1052736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6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4113" y="692696"/>
            <a:ext cx="5472608" cy="1754940"/>
          </a:xfrm>
          <a:custGeom>
            <a:avLst/>
            <a:gdLst>
              <a:gd name="connsiteX0" fmla="*/ 0 w 5472608"/>
              <a:gd name="connsiteY0" fmla="*/ 0 h 1754326"/>
              <a:gd name="connsiteX1" fmla="*/ 5472608 w 5472608"/>
              <a:gd name="connsiteY1" fmla="*/ 0 h 1754326"/>
              <a:gd name="connsiteX2" fmla="*/ 5472608 w 5472608"/>
              <a:gd name="connsiteY2" fmla="*/ 1754326 h 1754326"/>
              <a:gd name="connsiteX3" fmla="*/ 0 w 5472608"/>
              <a:gd name="connsiteY3" fmla="*/ 1754326 h 1754326"/>
              <a:gd name="connsiteX4" fmla="*/ 0 w 5472608"/>
              <a:gd name="connsiteY4" fmla="*/ 0 h 1754326"/>
              <a:gd name="connsiteX0" fmla="*/ 0 w 5472608"/>
              <a:gd name="connsiteY0" fmla="*/ 0 h 1754940"/>
              <a:gd name="connsiteX1" fmla="*/ 5472608 w 5472608"/>
              <a:gd name="connsiteY1" fmla="*/ 0 h 1754940"/>
              <a:gd name="connsiteX2" fmla="*/ 5472608 w 5472608"/>
              <a:gd name="connsiteY2" fmla="*/ 1754326 h 1754940"/>
              <a:gd name="connsiteX3" fmla="*/ 4701232 w 5472608"/>
              <a:gd name="connsiteY3" fmla="*/ 1754940 h 1754940"/>
              <a:gd name="connsiteX4" fmla="*/ 0 w 5472608"/>
              <a:gd name="connsiteY4" fmla="*/ 1754326 h 1754940"/>
              <a:gd name="connsiteX5" fmla="*/ 0 w 5472608"/>
              <a:gd name="connsiteY5" fmla="*/ 0 h 1754940"/>
              <a:gd name="connsiteX0" fmla="*/ 0 w 5472608"/>
              <a:gd name="connsiteY0" fmla="*/ 0 h 1754940"/>
              <a:gd name="connsiteX1" fmla="*/ 5472608 w 5472608"/>
              <a:gd name="connsiteY1" fmla="*/ 0 h 1754940"/>
              <a:gd name="connsiteX2" fmla="*/ 5467851 w 5472608"/>
              <a:gd name="connsiteY2" fmla="*/ 1080686 h 1754940"/>
              <a:gd name="connsiteX3" fmla="*/ 5472608 w 5472608"/>
              <a:gd name="connsiteY3" fmla="*/ 1754326 h 1754940"/>
              <a:gd name="connsiteX4" fmla="*/ 4701232 w 5472608"/>
              <a:gd name="connsiteY4" fmla="*/ 1754940 h 1754940"/>
              <a:gd name="connsiteX5" fmla="*/ 0 w 5472608"/>
              <a:gd name="connsiteY5" fmla="*/ 1754326 h 1754940"/>
              <a:gd name="connsiteX6" fmla="*/ 0 w 5472608"/>
              <a:gd name="connsiteY6" fmla="*/ 0 h 1754940"/>
              <a:gd name="connsiteX0" fmla="*/ 0 w 5472608"/>
              <a:gd name="connsiteY0" fmla="*/ 0 h 1754940"/>
              <a:gd name="connsiteX1" fmla="*/ 5472608 w 5472608"/>
              <a:gd name="connsiteY1" fmla="*/ 0 h 1754940"/>
              <a:gd name="connsiteX2" fmla="*/ 5467851 w 5472608"/>
              <a:gd name="connsiteY2" fmla="*/ 1080686 h 1754940"/>
              <a:gd name="connsiteX3" fmla="*/ 4701232 w 5472608"/>
              <a:gd name="connsiteY3" fmla="*/ 1754940 h 1754940"/>
              <a:gd name="connsiteX4" fmla="*/ 0 w 5472608"/>
              <a:gd name="connsiteY4" fmla="*/ 1754326 h 1754940"/>
              <a:gd name="connsiteX5" fmla="*/ 0 w 5472608"/>
              <a:gd name="connsiteY5" fmla="*/ 0 h 1754940"/>
              <a:gd name="connsiteX0" fmla="*/ 0 w 5472608"/>
              <a:gd name="connsiteY0" fmla="*/ 0 h 1754940"/>
              <a:gd name="connsiteX1" fmla="*/ 5472608 w 5472608"/>
              <a:gd name="connsiteY1" fmla="*/ 0 h 1754940"/>
              <a:gd name="connsiteX2" fmla="*/ 5467851 w 5472608"/>
              <a:gd name="connsiteY2" fmla="*/ 1080686 h 1754940"/>
              <a:gd name="connsiteX3" fmla="*/ 4701232 w 5472608"/>
              <a:gd name="connsiteY3" fmla="*/ 1754940 h 1754940"/>
              <a:gd name="connsiteX4" fmla="*/ 0 w 5472608"/>
              <a:gd name="connsiteY4" fmla="*/ 1754326 h 1754940"/>
              <a:gd name="connsiteX5" fmla="*/ 0 w 5472608"/>
              <a:gd name="connsiteY5" fmla="*/ 0 h 1754940"/>
              <a:gd name="connsiteX0" fmla="*/ 0 w 5472608"/>
              <a:gd name="connsiteY0" fmla="*/ 0 h 1754940"/>
              <a:gd name="connsiteX1" fmla="*/ 5472608 w 5472608"/>
              <a:gd name="connsiteY1" fmla="*/ 0 h 1754940"/>
              <a:gd name="connsiteX2" fmla="*/ 5467851 w 5472608"/>
              <a:gd name="connsiteY2" fmla="*/ 1080686 h 1754940"/>
              <a:gd name="connsiteX3" fmla="*/ 4701232 w 5472608"/>
              <a:gd name="connsiteY3" fmla="*/ 1754940 h 1754940"/>
              <a:gd name="connsiteX4" fmla="*/ 0 w 5472608"/>
              <a:gd name="connsiteY4" fmla="*/ 1754326 h 1754940"/>
              <a:gd name="connsiteX5" fmla="*/ 0 w 5472608"/>
              <a:gd name="connsiteY5" fmla="*/ 0 h 17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2608" h="1754940">
                <a:moveTo>
                  <a:pt x="0" y="0"/>
                </a:moveTo>
                <a:lnTo>
                  <a:pt x="5472608" y="0"/>
                </a:lnTo>
                <a:cubicBezTo>
                  <a:pt x="5471022" y="360229"/>
                  <a:pt x="5469437" y="720457"/>
                  <a:pt x="5467851" y="1080686"/>
                </a:cubicBezTo>
                <a:cubicBezTo>
                  <a:pt x="5173033" y="1336230"/>
                  <a:pt x="5427812" y="1116194"/>
                  <a:pt x="4701232" y="1754940"/>
                </a:cubicBezTo>
                <a:lnTo>
                  <a:pt x="0" y="175432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Цель мастер-класса:</a:t>
            </a:r>
          </a:p>
          <a:p>
            <a:r>
              <a:rPr lang="ru-RU" dirty="0" smtClean="0"/>
              <a:t>Повышение уровня знаний педагогов начальных классов о возможностях искусственного интеллекта и разработка эффективных методов его интеграции в процесс патриотического воспитания детей младшего школьного возраста.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708920"/>
            <a:ext cx="5472608" cy="3139321"/>
          </a:xfrm>
          <a:custGeom>
            <a:avLst/>
            <a:gdLst>
              <a:gd name="connsiteX0" fmla="*/ 0 w 5472608"/>
              <a:gd name="connsiteY0" fmla="*/ 0 h 3139321"/>
              <a:gd name="connsiteX1" fmla="*/ 5472608 w 5472608"/>
              <a:gd name="connsiteY1" fmla="*/ 0 h 3139321"/>
              <a:gd name="connsiteX2" fmla="*/ 5472608 w 5472608"/>
              <a:gd name="connsiteY2" fmla="*/ 3139321 h 3139321"/>
              <a:gd name="connsiteX3" fmla="*/ 0 w 5472608"/>
              <a:gd name="connsiteY3" fmla="*/ 3139321 h 3139321"/>
              <a:gd name="connsiteX4" fmla="*/ 0 w 5472608"/>
              <a:gd name="connsiteY4" fmla="*/ 0 h 3139321"/>
              <a:gd name="connsiteX0" fmla="*/ 0 w 5472608"/>
              <a:gd name="connsiteY0" fmla="*/ 0 h 3139321"/>
              <a:gd name="connsiteX1" fmla="*/ 5472608 w 5472608"/>
              <a:gd name="connsiteY1" fmla="*/ 0 h 3139321"/>
              <a:gd name="connsiteX2" fmla="*/ 5472608 w 5472608"/>
              <a:gd name="connsiteY2" fmla="*/ 3139321 h 3139321"/>
              <a:gd name="connsiteX3" fmla="*/ 4566274 w 5472608"/>
              <a:gd name="connsiteY3" fmla="*/ 3137698 h 3139321"/>
              <a:gd name="connsiteX4" fmla="*/ 0 w 5472608"/>
              <a:gd name="connsiteY4" fmla="*/ 3139321 h 3139321"/>
              <a:gd name="connsiteX5" fmla="*/ 0 w 5472608"/>
              <a:gd name="connsiteY5" fmla="*/ 0 h 3139321"/>
              <a:gd name="connsiteX0" fmla="*/ 0 w 5472608"/>
              <a:gd name="connsiteY0" fmla="*/ 0 h 3139321"/>
              <a:gd name="connsiteX1" fmla="*/ 5472608 w 5472608"/>
              <a:gd name="connsiteY1" fmla="*/ 0 h 3139321"/>
              <a:gd name="connsiteX2" fmla="*/ 5462201 w 5472608"/>
              <a:gd name="connsiteY2" fmla="*/ 2167880 h 3139321"/>
              <a:gd name="connsiteX3" fmla="*/ 5472608 w 5472608"/>
              <a:gd name="connsiteY3" fmla="*/ 3139321 h 3139321"/>
              <a:gd name="connsiteX4" fmla="*/ 4566274 w 5472608"/>
              <a:gd name="connsiteY4" fmla="*/ 3137698 h 3139321"/>
              <a:gd name="connsiteX5" fmla="*/ 0 w 5472608"/>
              <a:gd name="connsiteY5" fmla="*/ 3139321 h 3139321"/>
              <a:gd name="connsiteX6" fmla="*/ 0 w 5472608"/>
              <a:gd name="connsiteY6" fmla="*/ 0 h 3139321"/>
              <a:gd name="connsiteX0" fmla="*/ 0 w 5472608"/>
              <a:gd name="connsiteY0" fmla="*/ 0 h 3139321"/>
              <a:gd name="connsiteX1" fmla="*/ 5472608 w 5472608"/>
              <a:gd name="connsiteY1" fmla="*/ 0 h 3139321"/>
              <a:gd name="connsiteX2" fmla="*/ 5462201 w 5472608"/>
              <a:gd name="connsiteY2" fmla="*/ 2167880 h 3139321"/>
              <a:gd name="connsiteX3" fmla="*/ 4566274 w 5472608"/>
              <a:gd name="connsiteY3" fmla="*/ 3137698 h 3139321"/>
              <a:gd name="connsiteX4" fmla="*/ 0 w 5472608"/>
              <a:gd name="connsiteY4" fmla="*/ 3139321 h 3139321"/>
              <a:gd name="connsiteX5" fmla="*/ 0 w 5472608"/>
              <a:gd name="connsiteY5" fmla="*/ 0 h 313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2608" h="3139321">
                <a:moveTo>
                  <a:pt x="0" y="0"/>
                </a:moveTo>
                <a:lnTo>
                  <a:pt x="5472608" y="0"/>
                </a:lnTo>
                <a:lnTo>
                  <a:pt x="5462201" y="2167880"/>
                </a:lnTo>
                <a:lnTo>
                  <a:pt x="4566274" y="3137698"/>
                </a:lnTo>
                <a:lnTo>
                  <a:pt x="0" y="31393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Задачи мастер-класса:</a:t>
            </a:r>
          </a:p>
          <a:p>
            <a:pPr lvl="0"/>
            <a:r>
              <a:rPr lang="ru-RU" dirty="0"/>
              <a:t>Познакомить участников с основными направлениями использования искусственного интеллекта в образовании.</a:t>
            </a:r>
          </a:p>
          <a:p>
            <a:pPr lvl="0"/>
            <a:r>
              <a:rPr lang="ru-RU" dirty="0"/>
              <a:t>Разработать практические подходы к внедрению технологий искусственного интеллекта в учебно-воспитательную деятельность младших школьников.</a:t>
            </a:r>
          </a:p>
          <a:p>
            <a:pPr lvl="0"/>
            <a:r>
              <a:rPr lang="ru-RU" dirty="0"/>
              <a:t>Мотивировать учителей к использованию современных цифровых инструментов для повышения эффективности патриотического воспитания.</a:t>
            </a:r>
          </a:p>
        </p:txBody>
      </p:sp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589240"/>
            <a:ext cx="1052736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2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052736"/>
            <a:ext cx="5256584" cy="2062103"/>
          </a:xfrm>
          <a:custGeom>
            <a:avLst/>
            <a:gdLst>
              <a:gd name="connsiteX0" fmla="*/ 0 w 5256584"/>
              <a:gd name="connsiteY0" fmla="*/ 0 h 2062103"/>
              <a:gd name="connsiteX1" fmla="*/ 5256584 w 5256584"/>
              <a:gd name="connsiteY1" fmla="*/ 0 h 2062103"/>
              <a:gd name="connsiteX2" fmla="*/ 5256584 w 5256584"/>
              <a:gd name="connsiteY2" fmla="*/ 2062103 h 2062103"/>
              <a:gd name="connsiteX3" fmla="*/ 0 w 5256584"/>
              <a:gd name="connsiteY3" fmla="*/ 2062103 h 2062103"/>
              <a:gd name="connsiteX4" fmla="*/ 0 w 5256584"/>
              <a:gd name="connsiteY4" fmla="*/ 0 h 2062103"/>
              <a:gd name="connsiteX0" fmla="*/ 0 w 5256584"/>
              <a:gd name="connsiteY0" fmla="*/ 0 h 2062103"/>
              <a:gd name="connsiteX1" fmla="*/ 5256584 w 5256584"/>
              <a:gd name="connsiteY1" fmla="*/ 0 h 2062103"/>
              <a:gd name="connsiteX2" fmla="*/ 5245999 w 5256584"/>
              <a:gd name="connsiteY2" fmla="*/ 1459555 h 2062103"/>
              <a:gd name="connsiteX3" fmla="*/ 5256584 w 5256584"/>
              <a:gd name="connsiteY3" fmla="*/ 2062103 h 2062103"/>
              <a:gd name="connsiteX4" fmla="*/ 0 w 5256584"/>
              <a:gd name="connsiteY4" fmla="*/ 2062103 h 2062103"/>
              <a:gd name="connsiteX5" fmla="*/ 0 w 5256584"/>
              <a:gd name="connsiteY5" fmla="*/ 0 h 2062103"/>
              <a:gd name="connsiteX0" fmla="*/ 0 w 5256584"/>
              <a:gd name="connsiteY0" fmla="*/ 0 h 2062103"/>
              <a:gd name="connsiteX1" fmla="*/ 5256584 w 5256584"/>
              <a:gd name="connsiteY1" fmla="*/ 0 h 2062103"/>
              <a:gd name="connsiteX2" fmla="*/ 5255235 w 5256584"/>
              <a:gd name="connsiteY2" fmla="*/ 1450319 h 2062103"/>
              <a:gd name="connsiteX3" fmla="*/ 5256584 w 5256584"/>
              <a:gd name="connsiteY3" fmla="*/ 2062103 h 2062103"/>
              <a:gd name="connsiteX4" fmla="*/ 0 w 5256584"/>
              <a:gd name="connsiteY4" fmla="*/ 2062103 h 2062103"/>
              <a:gd name="connsiteX5" fmla="*/ 0 w 5256584"/>
              <a:gd name="connsiteY5" fmla="*/ 0 h 2062103"/>
              <a:gd name="connsiteX0" fmla="*/ 0 w 5256584"/>
              <a:gd name="connsiteY0" fmla="*/ 0 h 2062103"/>
              <a:gd name="connsiteX1" fmla="*/ 5256584 w 5256584"/>
              <a:gd name="connsiteY1" fmla="*/ 0 h 2062103"/>
              <a:gd name="connsiteX2" fmla="*/ 5255235 w 5256584"/>
              <a:gd name="connsiteY2" fmla="*/ 1450319 h 2062103"/>
              <a:gd name="connsiteX3" fmla="*/ 5256584 w 5256584"/>
              <a:gd name="connsiteY3" fmla="*/ 2062103 h 2062103"/>
              <a:gd name="connsiteX4" fmla="*/ 4580981 w 5256584"/>
              <a:gd name="connsiteY4" fmla="*/ 2059919 h 2062103"/>
              <a:gd name="connsiteX5" fmla="*/ 0 w 5256584"/>
              <a:gd name="connsiteY5" fmla="*/ 2062103 h 2062103"/>
              <a:gd name="connsiteX6" fmla="*/ 0 w 5256584"/>
              <a:gd name="connsiteY6" fmla="*/ 0 h 2062103"/>
              <a:gd name="connsiteX0" fmla="*/ 0 w 5256584"/>
              <a:gd name="connsiteY0" fmla="*/ 0 h 2062103"/>
              <a:gd name="connsiteX1" fmla="*/ 5256584 w 5256584"/>
              <a:gd name="connsiteY1" fmla="*/ 0 h 2062103"/>
              <a:gd name="connsiteX2" fmla="*/ 5255235 w 5256584"/>
              <a:gd name="connsiteY2" fmla="*/ 1450319 h 2062103"/>
              <a:gd name="connsiteX3" fmla="*/ 4580981 w 5256584"/>
              <a:gd name="connsiteY3" fmla="*/ 2059919 h 2062103"/>
              <a:gd name="connsiteX4" fmla="*/ 0 w 5256584"/>
              <a:gd name="connsiteY4" fmla="*/ 2062103 h 2062103"/>
              <a:gd name="connsiteX5" fmla="*/ 0 w 5256584"/>
              <a:gd name="connsiteY5" fmla="*/ 0 h 2062103"/>
              <a:gd name="connsiteX0" fmla="*/ 0 w 5256584"/>
              <a:gd name="connsiteY0" fmla="*/ 0 h 2062103"/>
              <a:gd name="connsiteX1" fmla="*/ 5256584 w 5256584"/>
              <a:gd name="connsiteY1" fmla="*/ 0 h 2062103"/>
              <a:gd name="connsiteX2" fmla="*/ 5255235 w 5256584"/>
              <a:gd name="connsiteY2" fmla="*/ 1450319 h 2062103"/>
              <a:gd name="connsiteX3" fmla="*/ 4580981 w 5256584"/>
              <a:gd name="connsiteY3" fmla="*/ 2059919 h 2062103"/>
              <a:gd name="connsiteX4" fmla="*/ 0 w 5256584"/>
              <a:gd name="connsiteY4" fmla="*/ 2062103 h 2062103"/>
              <a:gd name="connsiteX5" fmla="*/ 0 w 5256584"/>
              <a:gd name="connsiteY5" fmla="*/ 0 h 2062103"/>
              <a:gd name="connsiteX0" fmla="*/ 0 w 5256584"/>
              <a:gd name="connsiteY0" fmla="*/ 0 h 2062103"/>
              <a:gd name="connsiteX1" fmla="*/ 5256584 w 5256584"/>
              <a:gd name="connsiteY1" fmla="*/ 0 h 2062103"/>
              <a:gd name="connsiteX2" fmla="*/ 5255235 w 5256584"/>
              <a:gd name="connsiteY2" fmla="*/ 1450319 h 2062103"/>
              <a:gd name="connsiteX3" fmla="*/ 4580981 w 5256584"/>
              <a:gd name="connsiteY3" fmla="*/ 2059919 h 2062103"/>
              <a:gd name="connsiteX4" fmla="*/ 0 w 5256584"/>
              <a:gd name="connsiteY4" fmla="*/ 2062103 h 2062103"/>
              <a:gd name="connsiteX5" fmla="*/ 0 w 5256584"/>
              <a:gd name="connsiteY5" fmla="*/ 0 h 2062103"/>
              <a:gd name="connsiteX0" fmla="*/ 0 w 5256584"/>
              <a:gd name="connsiteY0" fmla="*/ 0 h 2062103"/>
              <a:gd name="connsiteX1" fmla="*/ 5256584 w 5256584"/>
              <a:gd name="connsiteY1" fmla="*/ 0 h 2062103"/>
              <a:gd name="connsiteX2" fmla="*/ 5255235 w 5256584"/>
              <a:gd name="connsiteY2" fmla="*/ 1450319 h 2062103"/>
              <a:gd name="connsiteX3" fmla="*/ 4580981 w 5256584"/>
              <a:gd name="connsiteY3" fmla="*/ 2059919 h 2062103"/>
              <a:gd name="connsiteX4" fmla="*/ 0 w 5256584"/>
              <a:gd name="connsiteY4" fmla="*/ 2062103 h 2062103"/>
              <a:gd name="connsiteX5" fmla="*/ 0 w 5256584"/>
              <a:gd name="connsiteY5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6584" h="2062103">
                <a:moveTo>
                  <a:pt x="0" y="0"/>
                </a:moveTo>
                <a:lnTo>
                  <a:pt x="5256584" y="0"/>
                </a:lnTo>
                <a:cubicBezTo>
                  <a:pt x="5253056" y="504991"/>
                  <a:pt x="5258763" y="945328"/>
                  <a:pt x="5255235" y="1450319"/>
                </a:cubicBezTo>
                <a:cubicBezTo>
                  <a:pt x="4671580" y="1978366"/>
                  <a:pt x="4958090" y="1736282"/>
                  <a:pt x="4580981" y="2059919"/>
                </a:cubicBezTo>
                <a:lnTo>
                  <a:pt x="0" y="20621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dk1"/>
                </a:solidFill>
              </a:rPr>
              <a:t>Искусственный </a:t>
            </a:r>
            <a:r>
              <a:rPr lang="ru-RU" sz="1600" dirty="0" smtClean="0">
                <a:solidFill>
                  <a:schemeClr val="dk1"/>
                </a:solidFill>
              </a:rPr>
              <a:t>интеллект (англ. </a:t>
            </a:r>
            <a:r>
              <a:rPr lang="en-US" sz="1600" dirty="0" smtClean="0">
                <a:solidFill>
                  <a:schemeClr val="dk1"/>
                </a:solidFill>
              </a:rPr>
              <a:t>AI)</a:t>
            </a:r>
            <a:r>
              <a:rPr lang="ru-RU" sz="1600" dirty="0" smtClean="0">
                <a:solidFill>
                  <a:schemeClr val="dk1"/>
                </a:solidFill>
              </a:rPr>
              <a:t> </a:t>
            </a:r>
            <a:r>
              <a:rPr lang="ru-RU" sz="1600" dirty="0">
                <a:solidFill>
                  <a:schemeClr val="dk1"/>
                </a:solidFill>
              </a:rPr>
              <a:t>— это система, способная выполнять задачи, которые традиционно требуют человеческого участия. Эти системы используют алгоритмы машинного обучения, чтобы обрабатывать большие объемы данных и делать выводы, иногда даже лучше, чем человек. Сегодня ИИ находит применение практически везде: от анализа больших данных до создания творческих произведений искусства.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57" t="13115" r="17329" b="12413"/>
          <a:stretch/>
        </p:blipFill>
        <p:spPr bwMode="auto">
          <a:xfrm>
            <a:off x="539552" y="3337460"/>
            <a:ext cx="5256584" cy="333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8593" y="188640"/>
            <a:ext cx="4824536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chemeClr val="bg1">
                    <a:lumMod val="50000"/>
                  </a:schemeClr>
                </a:solidFill>
                <a:latin typeface="Militia" pitchFamily="50" charset="0"/>
              </a:rPr>
              <a:t>ЧТО ТАКОЕ ИСКУССТВЕННЫЙ ИНТЕЛЛЕКТ</a:t>
            </a:r>
            <a:endParaRPr lang="ru-RU" b="1" dirty="0">
              <a:ln w="50800"/>
              <a:solidFill>
                <a:schemeClr val="bg1">
                  <a:lumMod val="50000"/>
                </a:schemeClr>
              </a:solidFill>
              <a:latin typeface="Militia" pitchFamily="50" charset="0"/>
            </a:endParaRP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589240"/>
            <a:ext cx="1052736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3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1" t="3572" r="14392" b="3272"/>
          <a:stretch/>
        </p:blipFill>
        <p:spPr bwMode="auto">
          <a:xfrm>
            <a:off x="827584" y="1412776"/>
            <a:ext cx="5040560" cy="397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0831" y="332656"/>
            <a:ext cx="5259281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r>
              <a:rPr lang="ru-RU" b="1" dirty="0">
                <a:ln w="50800"/>
                <a:solidFill>
                  <a:schemeClr val="bg1">
                    <a:lumMod val="50000"/>
                  </a:schemeClr>
                </a:solidFill>
                <a:latin typeface="Militia" pitchFamily="50" charset="0"/>
              </a:rPr>
              <a:t>Искусственный интеллект в образовании</a:t>
            </a:r>
          </a:p>
        </p:txBody>
      </p:sp>
      <p:pic>
        <p:nvPicPr>
          <p:cNvPr id="7" name="Рисунок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589240"/>
            <a:ext cx="1052736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1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4572000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r>
              <a:rPr lang="ru-RU" b="1" dirty="0">
                <a:ln w="50800"/>
                <a:solidFill>
                  <a:schemeClr val="bg1">
                    <a:lumMod val="50000"/>
                  </a:schemeClr>
                </a:solidFill>
                <a:latin typeface="Militia" pitchFamily="50" charset="0"/>
              </a:rPr>
              <a:t>Направления использования ИИ в патриотическом воспитании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12017844"/>
              </p:ext>
            </p:extLst>
          </p:nvPr>
        </p:nvGraphicFramePr>
        <p:xfrm>
          <a:off x="323528" y="148478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44008" y="2276872"/>
            <a:ext cx="1729083" cy="1200329"/>
          </a:xfrm>
          <a:custGeom>
            <a:avLst/>
            <a:gdLst>
              <a:gd name="connsiteX0" fmla="*/ 0 w 1728192"/>
              <a:gd name="connsiteY0" fmla="*/ 0 h 1200329"/>
              <a:gd name="connsiteX1" fmla="*/ 1728192 w 1728192"/>
              <a:gd name="connsiteY1" fmla="*/ 0 h 1200329"/>
              <a:gd name="connsiteX2" fmla="*/ 1728192 w 1728192"/>
              <a:gd name="connsiteY2" fmla="*/ 1200329 h 1200329"/>
              <a:gd name="connsiteX3" fmla="*/ 0 w 1728192"/>
              <a:gd name="connsiteY3" fmla="*/ 1200329 h 1200329"/>
              <a:gd name="connsiteX4" fmla="*/ 0 w 1728192"/>
              <a:gd name="connsiteY4" fmla="*/ 0 h 1200329"/>
              <a:gd name="connsiteX0" fmla="*/ 0 w 1729083"/>
              <a:gd name="connsiteY0" fmla="*/ 0 h 1200329"/>
              <a:gd name="connsiteX1" fmla="*/ 1728192 w 1729083"/>
              <a:gd name="connsiteY1" fmla="*/ 0 h 1200329"/>
              <a:gd name="connsiteX2" fmla="*/ 1729083 w 1729083"/>
              <a:gd name="connsiteY2" fmla="*/ 771128 h 1200329"/>
              <a:gd name="connsiteX3" fmla="*/ 1728192 w 1729083"/>
              <a:gd name="connsiteY3" fmla="*/ 1200329 h 1200329"/>
              <a:gd name="connsiteX4" fmla="*/ 0 w 1729083"/>
              <a:gd name="connsiteY4" fmla="*/ 1200329 h 1200329"/>
              <a:gd name="connsiteX5" fmla="*/ 0 w 1729083"/>
              <a:gd name="connsiteY5" fmla="*/ 0 h 1200329"/>
              <a:gd name="connsiteX0" fmla="*/ 0 w 1729083"/>
              <a:gd name="connsiteY0" fmla="*/ 0 h 1200329"/>
              <a:gd name="connsiteX1" fmla="*/ 1728192 w 1729083"/>
              <a:gd name="connsiteY1" fmla="*/ 0 h 1200329"/>
              <a:gd name="connsiteX2" fmla="*/ 1729083 w 1729083"/>
              <a:gd name="connsiteY2" fmla="*/ 771128 h 1200329"/>
              <a:gd name="connsiteX3" fmla="*/ 1728192 w 1729083"/>
              <a:gd name="connsiteY3" fmla="*/ 1200329 h 1200329"/>
              <a:gd name="connsiteX4" fmla="*/ 1294974 w 1729083"/>
              <a:gd name="connsiteY4" fmla="*/ 1196001 h 1200329"/>
              <a:gd name="connsiteX5" fmla="*/ 0 w 1729083"/>
              <a:gd name="connsiteY5" fmla="*/ 1200329 h 1200329"/>
              <a:gd name="connsiteX6" fmla="*/ 0 w 1729083"/>
              <a:gd name="connsiteY6" fmla="*/ 0 h 1200329"/>
              <a:gd name="connsiteX0" fmla="*/ 0 w 1729083"/>
              <a:gd name="connsiteY0" fmla="*/ 0 h 1200329"/>
              <a:gd name="connsiteX1" fmla="*/ 1728192 w 1729083"/>
              <a:gd name="connsiteY1" fmla="*/ 0 h 1200329"/>
              <a:gd name="connsiteX2" fmla="*/ 1729083 w 1729083"/>
              <a:gd name="connsiteY2" fmla="*/ 771128 h 1200329"/>
              <a:gd name="connsiteX3" fmla="*/ 1294974 w 1729083"/>
              <a:gd name="connsiteY3" fmla="*/ 1196001 h 1200329"/>
              <a:gd name="connsiteX4" fmla="*/ 0 w 1729083"/>
              <a:gd name="connsiteY4" fmla="*/ 1200329 h 1200329"/>
              <a:gd name="connsiteX5" fmla="*/ 0 w 1729083"/>
              <a:gd name="connsiteY5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9083" h="1200329">
                <a:moveTo>
                  <a:pt x="0" y="0"/>
                </a:moveTo>
                <a:lnTo>
                  <a:pt x="1728192" y="0"/>
                </a:lnTo>
                <a:lnTo>
                  <a:pt x="1729083" y="771128"/>
                </a:lnTo>
                <a:lnTo>
                  <a:pt x="1294974" y="1196001"/>
                </a:lnTo>
                <a:lnTo>
                  <a:pt x="0" y="120032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defRPr sz="1200"/>
            </a:lvl1pPr>
          </a:lstStyle>
          <a:p>
            <a:r>
              <a:rPr lang="ru-RU" dirty="0"/>
              <a:t>Индивидуальная программа изучения истории России с учетом интересов и уровня подготовки ученика.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7864" y="5144655"/>
            <a:ext cx="1728192" cy="1389536"/>
          </a:xfrm>
          <a:custGeom>
            <a:avLst/>
            <a:gdLst>
              <a:gd name="connsiteX0" fmla="*/ 0 w 1728192"/>
              <a:gd name="connsiteY0" fmla="*/ 0 h 1384995"/>
              <a:gd name="connsiteX1" fmla="*/ 1728192 w 1728192"/>
              <a:gd name="connsiteY1" fmla="*/ 0 h 1384995"/>
              <a:gd name="connsiteX2" fmla="*/ 1728192 w 1728192"/>
              <a:gd name="connsiteY2" fmla="*/ 1384995 h 1384995"/>
              <a:gd name="connsiteX3" fmla="*/ 0 w 1728192"/>
              <a:gd name="connsiteY3" fmla="*/ 1384995 h 1384995"/>
              <a:gd name="connsiteX4" fmla="*/ 0 w 1728192"/>
              <a:gd name="connsiteY4" fmla="*/ 0 h 1384995"/>
              <a:gd name="connsiteX0" fmla="*/ 0 w 1728192"/>
              <a:gd name="connsiteY0" fmla="*/ 4541 h 1389536"/>
              <a:gd name="connsiteX1" fmla="*/ 1251845 w 1728192"/>
              <a:gd name="connsiteY1" fmla="*/ 0 h 1389536"/>
              <a:gd name="connsiteX2" fmla="*/ 1728192 w 1728192"/>
              <a:gd name="connsiteY2" fmla="*/ 4541 h 1389536"/>
              <a:gd name="connsiteX3" fmla="*/ 1728192 w 1728192"/>
              <a:gd name="connsiteY3" fmla="*/ 1389536 h 1389536"/>
              <a:gd name="connsiteX4" fmla="*/ 0 w 1728192"/>
              <a:gd name="connsiteY4" fmla="*/ 1389536 h 1389536"/>
              <a:gd name="connsiteX5" fmla="*/ 0 w 1728192"/>
              <a:gd name="connsiteY5" fmla="*/ 4541 h 1389536"/>
              <a:gd name="connsiteX0" fmla="*/ 0 w 1728192"/>
              <a:gd name="connsiteY0" fmla="*/ 4541 h 1389536"/>
              <a:gd name="connsiteX1" fmla="*/ 1251845 w 1728192"/>
              <a:gd name="connsiteY1" fmla="*/ 0 h 1389536"/>
              <a:gd name="connsiteX2" fmla="*/ 1728192 w 1728192"/>
              <a:gd name="connsiteY2" fmla="*/ 4541 h 1389536"/>
              <a:gd name="connsiteX3" fmla="*/ 1722900 w 1728192"/>
              <a:gd name="connsiteY3" fmla="*/ 424872 h 1389536"/>
              <a:gd name="connsiteX4" fmla="*/ 1728192 w 1728192"/>
              <a:gd name="connsiteY4" fmla="*/ 1389536 h 1389536"/>
              <a:gd name="connsiteX5" fmla="*/ 0 w 1728192"/>
              <a:gd name="connsiteY5" fmla="*/ 1389536 h 1389536"/>
              <a:gd name="connsiteX6" fmla="*/ 0 w 1728192"/>
              <a:gd name="connsiteY6" fmla="*/ 4541 h 1389536"/>
              <a:gd name="connsiteX0" fmla="*/ 0 w 1728192"/>
              <a:gd name="connsiteY0" fmla="*/ 4541 h 1389536"/>
              <a:gd name="connsiteX1" fmla="*/ 1251845 w 1728192"/>
              <a:gd name="connsiteY1" fmla="*/ 0 h 1389536"/>
              <a:gd name="connsiteX2" fmla="*/ 1722900 w 1728192"/>
              <a:gd name="connsiteY2" fmla="*/ 424872 h 1389536"/>
              <a:gd name="connsiteX3" fmla="*/ 1728192 w 1728192"/>
              <a:gd name="connsiteY3" fmla="*/ 1389536 h 1389536"/>
              <a:gd name="connsiteX4" fmla="*/ 0 w 1728192"/>
              <a:gd name="connsiteY4" fmla="*/ 1389536 h 1389536"/>
              <a:gd name="connsiteX5" fmla="*/ 0 w 1728192"/>
              <a:gd name="connsiteY5" fmla="*/ 4541 h 138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8192" h="1389536">
                <a:moveTo>
                  <a:pt x="0" y="4541"/>
                </a:moveTo>
                <a:lnTo>
                  <a:pt x="1251845" y="0"/>
                </a:lnTo>
                <a:lnTo>
                  <a:pt x="1722900" y="424872"/>
                </a:lnTo>
                <a:lnTo>
                  <a:pt x="1728192" y="1389536"/>
                </a:lnTo>
                <a:lnTo>
                  <a:pt x="0" y="1389536"/>
                </a:lnTo>
                <a:lnTo>
                  <a:pt x="0" y="4541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Создание анимационных роликов, песен, стихотворений о подвигах героев Великой Отечественной войны.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2492896"/>
            <a:ext cx="1728192" cy="1384995"/>
          </a:xfrm>
          <a:custGeom>
            <a:avLst/>
            <a:gdLst>
              <a:gd name="connsiteX0" fmla="*/ 0 w 1728192"/>
              <a:gd name="connsiteY0" fmla="*/ 0 h 1384995"/>
              <a:gd name="connsiteX1" fmla="*/ 1728192 w 1728192"/>
              <a:gd name="connsiteY1" fmla="*/ 0 h 1384995"/>
              <a:gd name="connsiteX2" fmla="*/ 1728192 w 1728192"/>
              <a:gd name="connsiteY2" fmla="*/ 1384995 h 1384995"/>
              <a:gd name="connsiteX3" fmla="*/ 0 w 1728192"/>
              <a:gd name="connsiteY3" fmla="*/ 1384995 h 1384995"/>
              <a:gd name="connsiteX4" fmla="*/ 0 w 1728192"/>
              <a:gd name="connsiteY4" fmla="*/ 0 h 1384995"/>
              <a:gd name="connsiteX0" fmla="*/ 0 w 1728192"/>
              <a:gd name="connsiteY0" fmla="*/ 0 h 1384995"/>
              <a:gd name="connsiteX1" fmla="*/ 1728192 w 1728192"/>
              <a:gd name="connsiteY1" fmla="*/ 0 h 1384995"/>
              <a:gd name="connsiteX2" fmla="*/ 1723179 w 1728192"/>
              <a:gd name="connsiteY2" fmla="*/ 970740 h 1384995"/>
              <a:gd name="connsiteX3" fmla="*/ 1728192 w 1728192"/>
              <a:gd name="connsiteY3" fmla="*/ 1384995 h 1384995"/>
              <a:gd name="connsiteX4" fmla="*/ 0 w 1728192"/>
              <a:gd name="connsiteY4" fmla="*/ 1384995 h 1384995"/>
              <a:gd name="connsiteX5" fmla="*/ 0 w 1728192"/>
              <a:gd name="connsiteY5" fmla="*/ 0 h 1384995"/>
              <a:gd name="connsiteX0" fmla="*/ 0 w 1728192"/>
              <a:gd name="connsiteY0" fmla="*/ 0 h 1384995"/>
              <a:gd name="connsiteX1" fmla="*/ 1728192 w 1728192"/>
              <a:gd name="connsiteY1" fmla="*/ 0 h 1384995"/>
              <a:gd name="connsiteX2" fmla="*/ 1723179 w 1728192"/>
              <a:gd name="connsiteY2" fmla="*/ 970740 h 1384995"/>
              <a:gd name="connsiteX3" fmla="*/ 1728192 w 1728192"/>
              <a:gd name="connsiteY3" fmla="*/ 1384995 h 1384995"/>
              <a:gd name="connsiteX4" fmla="*/ 1261361 w 1728192"/>
              <a:gd name="connsiteY4" fmla="*/ 1377140 h 1384995"/>
              <a:gd name="connsiteX5" fmla="*/ 0 w 1728192"/>
              <a:gd name="connsiteY5" fmla="*/ 1384995 h 1384995"/>
              <a:gd name="connsiteX6" fmla="*/ 0 w 1728192"/>
              <a:gd name="connsiteY6" fmla="*/ 0 h 1384995"/>
              <a:gd name="connsiteX0" fmla="*/ 0 w 1728192"/>
              <a:gd name="connsiteY0" fmla="*/ 0 h 1384995"/>
              <a:gd name="connsiteX1" fmla="*/ 1728192 w 1728192"/>
              <a:gd name="connsiteY1" fmla="*/ 0 h 1384995"/>
              <a:gd name="connsiteX2" fmla="*/ 1723179 w 1728192"/>
              <a:gd name="connsiteY2" fmla="*/ 970740 h 1384995"/>
              <a:gd name="connsiteX3" fmla="*/ 1261361 w 1728192"/>
              <a:gd name="connsiteY3" fmla="*/ 1377140 h 1384995"/>
              <a:gd name="connsiteX4" fmla="*/ 0 w 1728192"/>
              <a:gd name="connsiteY4" fmla="*/ 1384995 h 1384995"/>
              <a:gd name="connsiteX5" fmla="*/ 0 w 1728192"/>
              <a:gd name="connsiteY5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8192" h="1384995">
                <a:moveTo>
                  <a:pt x="0" y="0"/>
                </a:moveTo>
                <a:lnTo>
                  <a:pt x="1728192" y="0"/>
                </a:lnTo>
                <a:lnTo>
                  <a:pt x="1723179" y="970740"/>
                </a:lnTo>
                <a:lnTo>
                  <a:pt x="1261361" y="1377140"/>
                </a:lnTo>
                <a:lnTo>
                  <a:pt x="0" y="13849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200" dirty="0"/>
              <a:t>Игра, в которой дети помогают историческому персонажу выполнить важное задание, связанное с защитой Родины.</a:t>
            </a: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589240"/>
            <a:ext cx="1052736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1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4572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r>
              <a:rPr lang="ru-RU" b="1" dirty="0">
                <a:ln w="50800"/>
                <a:solidFill>
                  <a:schemeClr val="bg1">
                    <a:lumMod val="50000"/>
                  </a:schemeClr>
                </a:solidFill>
                <a:latin typeface="Militia" pitchFamily="50" charset="0"/>
              </a:rPr>
              <a:t>GigaChat — русскоязычная </a:t>
            </a:r>
            <a:r>
              <a:rPr lang="ru-RU" b="1" dirty="0" err="1">
                <a:ln w="50800"/>
                <a:solidFill>
                  <a:schemeClr val="bg1">
                    <a:lumMod val="50000"/>
                  </a:schemeClr>
                </a:solidFill>
                <a:latin typeface="Militia" pitchFamily="50" charset="0"/>
              </a:rPr>
              <a:t>нейросеть</a:t>
            </a:r>
            <a:r>
              <a:rPr lang="ru-RU" b="1" dirty="0">
                <a:ln w="50800"/>
                <a:solidFill>
                  <a:schemeClr val="bg1">
                    <a:lumMod val="50000"/>
                  </a:schemeClr>
                </a:solidFill>
                <a:latin typeface="Militia" pitchFamily="50" charset="0"/>
              </a:rPr>
              <a:t> </a:t>
            </a:r>
            <a:r>
              <a:rPr lang="ru-RU" b="1" dirty="0" smtClean="0">
                <a:ln w="50800"/>
                <a:solidFill>
                  <a:schemeClr val="bg1">
                    <a:lumMod val="50000"/>
                  </a:schemeClr>
                </a:solidFill>
                <a:latin typeface="Militia" pitchFamily="50" charset="0"/>
              </a:rPr>
              <a:t> от </a:t>
            </a:r>
            <a:r>
              <a:rPr lang="ru-RU" b="1" dirty="0" err="1">
                <a:ln w="50800"/>
                <a:solidFill>
                  <a:schemeClr val="bg1">
                    <a:lumMod val="50000"/>
                  </a:schemeClr>
                </a:solidFill>
                <a:latin typeface="Militia" pitchFamily="50" charset="0"/>
              </a:rPr>
              <a:t>Сбера</a:t>
            </a:r>
            <a:endParaRPr lang="ru-RU" b="1" dirty="0">
              <a:ln w="50800"/>
              <a:solidFill>
                <a:schemeClr val="bg1">
                  <a:lumMod val="50000"/>
                </a:schemeClr>
              </a:solidFill>
              <a:latin typeface="Militia" pitchFamily="50" charset="0"/>
            </a:endParaRPr>
          </a:p>
        </p:txBody>
      </p:sp>
      <p:sp>
        <p:nvSpPr>
          <p:cNvPr id="5" name="Прямоугольник 4">
            <a:hlinkClick r:id="rId3"/>
          </p:cNvPr>
          <p:cNvSpPr/>
          <p:nvPr/>
        </p:nvSpPr>
        <p:spPr>
          <a:xfrm>
            <a:off x="353832" y="908720"/>
            <a:ext cx="5442304" cy="849470"/>
          </a:xfrm>
          <a:custGeom>
            <a:avLst/>
            <a:gdLst>
              <a:gd name="connsiteX0" fmla="*/ 0 w 5370295"/>
              <a:gd name="connsiteY0" fmla="*/ 0 h 830997"/>
              <a:gd name="connsiteX1" fmla="*/ 5370295 w 5370295"/>
              <a:gd name="connsiteY1" fmla="*/ 0 h 830997"/>
              <a:gd name="connsiteX2" fmla="*/ 5370295 w 5370295"/>
              <a:gd name="connsiteY2" fmla="*/ 830997 h 830997"/>
              <a:gd name="connsiteX3" fmla="*/ 0 w 5370295"/>
              <a:gd name="connsiteY3" fmla="*/ 830997 h 830997"/>
              <a:gd name="connsiteX4" fmla="*/ 0 w 5370295"/>
              <a:gd name="connsiteY4" fmla="*/ 0 h 830997"/>
              <a:gd name="connsiteX0" fmla="*/ 0 w 5370295"/>
              <a:gd name="connsiteY0" fmla="*/ 0 h 849470"/>
              <a:gd name="connsiteX1" fmla="*/ 5370295 w 5370295"/>
              <a:gd name="connsiteY1" fmla="*/ 0 h 849470"/>
              <a:gd name="connsiteX2" fmla="*/ 4502077 w 5370295"/>
              <a:gd name="connsiteY2" fmla="*/ 849470 h 849470"/>
              <a:gd name="connsiteX3" fmla="*/ 0 w 5370295"/>
              <a:gd name="connsiteY3" fmla="*/ 830997 h 849470"/>
              <a:gd name="connsiteX4" fmla="*/ 0 w 5370295"/>
              <a:gd name="connsiteY4" fmla="*/ 0 h 84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0295" h="849470">
                <a:moveTo>
                  <a:pt x="0" y="0"/>
                </a:moveTo>
                <a:lnTo>
                  <a:pt x="5370295" y="0"/>
                </a:lnTo>
                <a:lnTo>
                  <a:pt x="4502077" y="849470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dk1"/>
                </a:solidFill>
              </a:rPr>
              <a:t>GigaChat — это мощный инструмент искусственного интеллекта, который способен помогать в различных образовательных задачах</a:t>
            </a: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050277889"/>
              </p:ext>
            </p:extLst>
          </p:nvPr>
        </p:nvGraphicFramePr>
        <p:xfrm>
          <a:off x="353832" y="1830199"/>
          <a:ext cx="712879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1" name="Рисунок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589240"/>
            <a:ext cx="1052736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5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4572000" cy="14773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r>
              <a:rPr lang="en-US" b="1" dirty="0">
                <a:ln w="50800"/>
                <a:solidFill>
                  <a:schemeClr val="bg1">
                    <a:lumMod val="50000"/>
                  </a:schemeClr>
                </a:solidFill>
                <a:latin typeface="Militia" pitchFamily="50" charset="0"/>
              </a:rPr>
              <a:t>VK </a:t>
            </a:r>
            <a:r>
              <a:rPr lang="ru-RU" b="1" dirty="0">
                <a:ln w="50800"/>
                <a:solidFill>
                  <a:schemeClr val="bg1">
                    <a:lumMod val="50000"/>
                  </a:schemeClr>
                </a:solidFill>
                <a:latin typeface="Militia" pitchFamily="50" charset="0"/>
              </a:rPr>
              <a:t>Капсула Нео  </a:t>
            </a:r>
            <a:r>
              <a:rPr lang="ru-RU" b="1" dirty="0">
                <a:ln w="50800"/>
                <a:solidFill>
                  <a:schemeClr val="bg1">
                    <a:lumMod val="50000"/>
                  </a:schemeClr>
                </a:solidFill>
                <a:latin typeface="Militia" pitchFamily="50" charset="0"/>
              </a:rPr>
              <a:t>— </a:t>
            </a:r>
            <a:r>
              <a:rPr lang="ru-RU" b="1" dirty="0">
                <a:ln w="50800"/>
                <a:solidFill>
                  <a:schemeClr val="bg1">
                    <a:lumMod val="50000"/>
                  </a:schemeClr>
                </a:solidFill>
                <a:latin typeface="Militia" pitchFamily="50" charset="0"/>
              </a:rPr>
              <a:t>VK Капсула» — семейство умных колонок со встроенным голосовым помощником «Маруся», разработанная VK</a:t>
            </a:r>
            <a:endParaRPr lang="ru-RU" b="1" dirty="0">
              <a:ln w="50800"/>
              <a:solidFill>
                <a:schemeClr val="bg1">
                  <a:lumMod val="50000"/>
                </a:schemeClr>
              </a:solidFill>
              <a:latin typeface="Militia" pitchFamily="50" charset="0"/>
            </a:endParaRPr>
          </a:p>
        </p:txBody>
      </p:sp>
      <p:sp>
        <p:nvSpPr>
          <p:cNvPr id="5" name="Прямоугольник 4">
            <a:hlinkClick r:id="rId5"/>
          </p:cNvPr>
          <p:cNvSpPr/>
          <p:nvPr/>
        </p:nvSpPr>
        <p:spPr>
          <a:xfrm>
            <a:off x="323528" y="1772816"/>
            <a:ext cx="5442304" cy="1323439"/>
          </a:xfrm>
          <a:custGeom>
            <a:avLst/>
            <a:gdLst>
              <a:gd name="connsiteX0" fmla="*/ 0 w 5370295"/>
              <a:gd name="connsiteY0" fmla="*/ 0 h 830997"/>
              <a:gd name="connsiteX1" fmla="*/ 5370295 w 5370295"/>
              <a:gd name="connsiteY1" fmla="*/ 0 h 830997"/>
              <a:gd name="connsiteX2" fmla="*/ 5370295 w 5370295"/>
              <a:gd name="connsiteY2" fmla="*/ 830997 h 830997"/>
              <a:gd name="connsiteX3" fmla="*/ 0 w 5370295"/>
              <a:gd name="connsiteY3" fmla="*/ 830997 h 830997"/>
              <a:gd name="connsiteX4" fmla="*/ 0 w 5370295"/>
              <a:gd name="connsiteY4" fmla="*/ 0 h 830997"/>
              <a:gd name="connsiteX0" fmla="*/ 0 w 5370295"/>
              <a:gd name="connsiteY0" fmla="*/ 0 h 849470"/>
              <a:gd name="connsiteX1" fmla="*/ 5370295 w 5370295"/>
              <a:gd name="connsiteY1" fmla="*/ 0 h 849470"/>
              <a:gd name="connsiteX2" fmla="*/ 4502077 w 5370295"/>
              <a:gd name="connsiteY2" fmla="*/ 849470 h 849470"/>
              <a:gd name="connsiteX3" fmla="*/ 0 w 5370295"/>
              <a:gd name="connsiteY3" fmla="*/ 830997 h 849470"/>
              <a:gd name="connsiteX4" fmla="*/ 0 w 5370295"/>
              <a:gd name="connsiteY4" fmla="*/ 0 h 84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0295" h="849470">
                <a:moveTo>
                  <a:pt x="0" y="0"/>
                </a:moveTo>
                <a:lnTo>
                  <a:pt x="5370295" y="0"/>
                </a:lnTo>
                <a:lnTo>
                  <a:pt x="4502077" y="849470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VK Капсула Нео – свежий продукт от компании VK с интересным </a:t>
            </a:r>
            <a:r>
              <a:rPr lang="ru-RU" sz="1600" dirty="0" smtClean="0"/>
              <a:t>дизайном. </a:t>
            </a:r>
            <a:r>
              <a:rPr lang="ru-RU" sz="1600" dirty="0"/>
              <a:t>Прежде всего VK Капсула Нео </a:t>
            </a:r>
            <a:endParaRPr lang="en-US" sz="1600" dirty="0" smtClean="0"/>
          </a:p>
          <a:p>
            <a:r>
              <a:rPr lang="ru-RU" sz="1600" dirty="0" smtClean="0"/>
              <a:t>– </a:t>
            </a:r>
            <a:r>
              <a:rPr lang="ru-RU" sz="1600" dirty="0"/>
              <a:t>это голосовой помощник Маруся, которая </a:t>
            </a:r>
            <a:r>
              <a:rPr lang="ru-RU" sz="1600" dirty="0" smtClean="0"/>
              <a:t>сохранила</a:t>
            </a:r>
            <a:endParaRPr lang="en-US" sz="1600" dirty="0" smtClean="0"/>
          </a:p>
          <a:p>
            <a:r>
              <a:rPr lang="ru-RU" sz="1600" dirty="0" smtClean="0"/>
              <a:t> </a:t>
            </a:r>
            <a:r>
              <a:rPr lang="ru-RU" sz="1600" dirty="0"/>
              <a:t>все свои функции и доступ к экосистеме VK в </a:t>
            </a:r>
            <a:endParaRPr lang="en-US" sz="1600" dirty="0" smtClean="0"/>
          </a:p>
          <a:p>
            <a:r>
              <a:rPr lang="ru-RU" sz="1600" dirty="0" smtClean="0"/>
              <a:t>компактном </a:t>
            </a:r>
            <a:r>
              <a:rPr lang="ru-RU" sz="1600" dirty="0"/>
              <a:t>корпусе. </a:t>
            </a:r>
            <a:endParaRPr lang="ru-RU" sz="1600" dirty="0">
              <a:solidFill>
                <a:schemeClr val="dk1"/>
              </a:solidFill>
            </a:endParaRPr>
          </a:p>
        </p:txBody>
      </p:sp>
      <p:pic>
        <p:nvPicPr>
          <p:cNvPr id="21" name="Рисунок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589240"/>
            <a:ext cx="1052736" cy="1052736"/>
          </a:xfrm>
          <a:prstGeom prst="rect">
            <a:avLst/>
          </a:prstGeom>
        </p:spPr>
      </p:pic>
      <p:pic>
        <p:nvPicPr>
          <p:cNvPr id="3" name="gtcyz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3319242"/>
            <a:ext cx="5187680" cy="291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4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4572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r>
              <a:rPr lang="ru-RU" b="1" dirty="0">
                <a:ln w="50800"/>
                <a:solidFill>
                  <a:schemeClr val="bg1">
                    <a:lumMod val="50000"/>
                  </a:schemeClr>
                </a:solidFill>
                <a:latin typeface="Militia" pitchFamily="50" charset="0"/>
              </a:rPr>
              <a:t>Пример </a:t>
            </a:r>
            <a:r>
              <a:rPr lang="ru-RU" b="1" dirty="0" smtClean="0">
                <a:ln w="50800"/>
                <a:solidFill>
                  <a:schemeClr val="bg1">
                    <a:lumMod val="50000"/>
                  </a:schemeClr>
                </a:solidFill>
                <a:latin typeface="Militia" pitchFamily="50" charset="0"/>
              </a:rPr>
              <a:t>6:</a:t>
            </a:r>
          </a:p>
          <a:p>
            <a:r>
              <a:rPr lang="ru-RU" b="1" dirty="0" smtClean="0">
                <a:ln w="50800"/>
                <a:solidFill>
                  <a:schemeClr val="bg1">
                    <a:lumMod val="50000"/>
                  </a:schemeClr>
                </a:solidFill>
                <a:latin typeface="Militia" pitchFamily="50" charset="0"/>
              </a:rPr>
              <a:t>Оживление фото</a:t>
            </a:r>
            <a:endParaRPr lang="ru-RU" b="1" dirty="0">
              <a:ln w="50800"/>
              <a:solidFill>
                <a:schemeClr val="bg1">
                  <a:lumMod val="50000"/>
                </a:schemeClr>
              </a:solidFill>
              <a:latin typeface="Militia" pitchFamily="50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3648" r="1" b="24490"/>
          <a:stretch/>
        </p:blipFill>
        <p:spPr>
          <a:xfrm>
            <a:off x="514947" y="1844824"/>
            <a:ext cx="2064710" cy="3604592"/>
          </a:xfrm>
          <a:prstGeom prst="rect">
            <a:avLst/>
          </a:prstGeom>
        </p:spPr>
      </p:pic>
      <p:pic>
        <p:nvPicPr>
          <p:cNvPr id="7" name="Дедушка-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5904"/>
          <a:stretch/>
        </p:blipFill>
        <p:spPr>
          <a:xfrm>
            <a:off x="3563888" y="2420888"/>
            <a:ext cx="2004237" cy="36045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0989" y="5502258"/>
            <a:ext cx="133262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400" dirty="0"/>
              <a:t>Исходное фото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99693" y="6095295"/>
            <a:ext cx="133262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400" dirty="0" smtClean="0"/>
              <a:t>Ожившее фото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92191" y="1124744"/>
            <a:ext cx="3695833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/>
              <a:t>https://pollo.ai/</a:t>
            </a:r>
            <a:endParaRPr lang="ru-RU" sz="2400" dirty="0"/>
          </a:p>
        </p:txBody>
      </p:sp>
      <p:pic>
        <p:nvPicPr>
          <p:cNvPr id="15" name="Рисунок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589240"/>
            <a:ext cx="1052736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4572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r>
              <a:rPr lang="ru-RU" b="1" dirty="0">
                <a:ln w="50800"/>
                <a:solidFill>
                  <a:schemeClr val="bg1">
                    <a:lumMod val="50000"/>
                  </a:schemeClr>
                </a:solidFill>
                <a:latin typeface="Militia" pitchFamily="50" charset="0"/>
              </a:rPr>
              <a:t>Пример </a:t>
            </a:r>
            <a:r>
              <a:rPr lang="ru-RU" b="1" dirty="0" smtClean="0">
                <a:ln w="50800"/>
                <a:solidFill>
                  <a:schemeClr val="bg1">
                    <a:lumMod val="50000"/>
                  </a:schemeClr>
                </a:solidFill>
                <a:latin typeface="Militia" pitchFamily="50" charset="0"/>
              </a:rPr>
              <a:t>6:</a:t>
            </a:r>
          </a:p>
          <a:p>
            <a:r>
              <a:rPr lang="ru-RU" b="1" dirty="0" smtClean="0">
                <a:ln w="50800"/>
                <a:solidFill>
                  <a:schemeClr val="bg1">
                    <a:lumMod val="50000"/>
                  </a:schemeClr>
                </a:solidFill>
                <a:latin typeface="Militia" pitchFamily="50" charset="0"/>
              </a:rPr>
              <a:t>Оживление фото</a:t>
            </a:r>
            <a:endParaRPr lang="ru-RU" b="1" dirty="0">
              <a:ln w="50800"/>
              <a:solidFill>
                <a:schemeClr val="bg1">
                  <a:lumMod val="50000"/>
                </a:schemeClr>
              </a:solidFill>
              <a:latin typeface="Militia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8827" y="5229800"/>
            <a:ext cx="133262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400" dirty="0"/>
              <a:t>Исходное фото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11543" y="5612752"/>
            <a:ext cx="133262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400" dirty="0" smtClean="0"/>
              <a:t>Ожившее фото</a:t>
            </a:r>
            <a:endParaRPr lang="ru-RU" sz="1400" dirty="0"/>
          </a:p>
        </p:txBody>
      </p:sp>
      <p:pic>
        <p:nvPicPr>
          <p:cNvPr id="4" name="дедушка 1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2098587"/>
            <a:ext cx="2063394" cy="34389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8" t="8288" r="17728" b="22821"/>
          <a:stretch/>
        </p:blipFill>
        <p:spPr>
          <a:xfrm>
            <a:off x="514489" y="1844824"/>
            <a:ext cx="2065167" cy="330643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92191" y="1124744"/>
            <a:ext cx="3833998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/>
              <a:t>https://aivideogenerator.me/</a:t>
            </a:r>
            <a:endParaRPr lang="ru-RU" sz="2400" dirty="0"/>
          </a:p>
        </p:txBody>
      </p:sp>
      <p:pic>
        <p:nvPicPr>
          <p:cNvPr id="13" name="Рисунок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589240"/>
            <a:ext cx="1052736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4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1917</TotalTime>
  <Words>386</Words>
  <Application>Microsoft Office PowerPoint</Application>
  <PresentationFormat>Экран (4:3)</PresentationFormat>
  <Paragraphs>47</Paragraphs>
  <Slides>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AdminBSK</dc:creator>
  <cp:lastModifiedBy>AdminBSK</cp:lastModifiedBy>
  <cp:revision>20</cp:revision>
  <dcterms:created xsi:type="dcterms:W3CDTF">2025-03-10T06:18:57Z</dcterms:created>
  <dcterms:modified xsi:type="dcterms:W3CDTF">2025-03-19T17:08:56Z</dcterms:modified>
</cp:coreProperties>
</file>