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2A77A-735B-4A47-83AF-3A8BA5AB8BFE}" type="datetimeFigureOut">
              <a:rPr lang="ru-RU" smtClean="0"/>
              <a:t>19.04.2019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74D56-C566-4066-8E44-A774ACE1113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Титульный лист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«Детский сад №11 «Светлячок»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Конспект непосредственной образовательной деятельности (НОД) по познавательному развитию</a:t>
            </a:r>
          </a:p>
          <a:p>
            <a:pPr algn="ctr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тему «В гостях у Пети-петушка»</a:t>
            </a:r>
          </a:p>
          <a:p>
            <a:pPr algn="ctr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ля детей первой младшей группы</a:t>
            </a:r>
          </a:p>
          <a:p>
            <a:pPr algn="ctr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Подготовила воспитатель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Дюлай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А.К.</a:t>
            </a: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Таганрог -2019г.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67763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Первый лист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52736"/>
            <a:ext cx="7772400" cy="55446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Цель-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создать условия для закрепления знаний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детей 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домашних животных. Активизировать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речь детей за счёт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их описания,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обозначающих названия животных,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словообразований : дает молоко, громко лает, пьет молоко, кричит по утрам. </a:t>
            </a:r>
          </a:p>
          <a:p>
            <a:pPr algn="just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Образовательные: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·     Закреплять знания  детей 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домашних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животных,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характерных признаках.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·     Уметь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подражать их голосам и распознавать  по определенным признакам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 Развивающие: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·     Развивать память, наблюдательность, умение действовать указаниям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воспитателя и отвечать на вопросы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   3. Воспитывающие: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·     Воспитывать интерес к животным, желание играть с игрушками-животными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Оборудование и демонстрационный материал: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ноутбук, магнитная доска, магнитные иллюстрации деревни, солнца, Пети-петушка фигуры домашних животных, прищепки, Аудиозапись: голоса домашних животных, песенка про солнышко и фоновая музыка, письмо от петушка Пети, театральная фигура лисы.</a:t>
            </a:r>
          </a:p>
          <a:p>
            <a:pPr algn="just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Рассматривание фигур домашних животных, беседы.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Словарная работа: петушок, курочка, цыплята, собака, кошка, корова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Разучивание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по Петю-петушка и курочку;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-Разучивание песенки про автобус;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Загадки про домашних животных;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Прослушивание звукопроизношения домашних животных и их имитация;</a:t>
            </a:r>
          </a:p>
          <a:p>
            <a:pPr algn="just">
              <a:buFontTx/>
              <a:buChar char="-"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игры с прищепками;</a:t>
            </a:r>
          </a:p>
          <a:p>
            <a:pPr algn="just"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206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Вводная часть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i="1" u="sng" dirty="0" err="1" smtClean="0">
                <a:latin typeface="Times New Roman" pitchFamily="18" charset="0"/>
                <a:cs typeface="Times New Roman" pitchFamily="18" charset="0"/>
              </a:rPr>
              <a:t>Организацонный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момент.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- Ребята, посмотрите, к нам пришли гости. Давайте с ними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поздороваемся! Здравствуйте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А теперь, давайте поздороваемся друг с другом.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Улыбнулись друг другу, улыбнулись гостям.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Ребята к нам пришло письмо от петушка Пети и его друзей домашних животных, которые живут на ферме. Они приглашают к ним в гости. Вы любите путешествовать? Ну что поедим в гости к Пете? Тогда давайте скорее садиться в наш веселый автобус и отправляться в путь!! Споем вместе, чтобы стало веселее?(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песня про автобус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«едут»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автобусе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 слова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песни и имитируют движения: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мы в автобусе сидим,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из окошечка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глидим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все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глидим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Глидим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назад,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глидим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вперед,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Вот так вот, вот так вот,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Ну что автобус не везет, не везет»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206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Вот как быстро мы добрались!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кто это нас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встречает(показываем фигуру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Петушка)? Здравствуй Петя петушок. Ребята, а как петушок кричит? Молодцы, а давайте послушаем.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Расскажем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 Петю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потешку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Петя, Петя петушок,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Золотой гребешок,</a:t>
            </a:r>
          </a:p>
          <a:p>
            <a:pPr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Маслена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головушка,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Шелкова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бородушка,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ж ты рано встаешь,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деткам спать не даешь,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Громко песни поешь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раньше всех петушок будит? Солнышко конечно.. Давайте солнышку поможем проснуться, чтобы оно скорее нас своими лучиками согрело(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Игра с прищепками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солнышко, что проснулось, а давайте песенку солнышку споем и станцуем?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Песенка про солнышко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 Вот как солнышко встает, выше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ночи солнышко зайдет ниже, ниже, ниже.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Хорошо, хорошо солнышко смеется,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под солнышком всем весело поется..»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Будем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дальше с друзьями петушка знакомиться? тогда Петя зови своих друзей! Послушайте, кто это к нам спешит?(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Звук курицы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Основная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Детки, а давайте у курочки спросим , куда это она так спешит?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Курочка-рябушечка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Куда пошла?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На речку.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Курочка-рябушечка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Зачем пошла?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За водичкой.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Курочка-рябушечка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Зачем тебе водичка?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Цыпляточек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поить.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Курочка-рябушечка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цыплята просят пить?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Пи-пи-пи-пи-пи-пи-пи-пи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!»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послушаем, как наши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цыплята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маму зовут(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циплят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Как мы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цыплят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кормим?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(имитируем кормление цыплят).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поиграем. 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циплята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Лиса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Молодцы, никого лиса поймать не смогла.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Ребята, отгадайте загадку про следующего друга Пети-петушка.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«Кто дает нам молочка, маслица и творожка,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Чтобы все были здоровы- это добрая …..»(показываем фигурку коровы).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Послушайте, как корова кричит(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Звук Коровы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Петя, у нас детки все знают, загадывай следующую загадку..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«У него четыре лапы, черный нос и хвост лохматый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Очень часто громко лает, а плохих людей кусает,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 бывает забияка, это кто  у нас- …»(показываем фигуру собаки). Послушайте, как собака лает.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206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Основная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/>
              <a:t>Ну что </a:t>
            </a:r>
            <a:r>
              <a:rPr lang="ru-RU" sz="1400" dirty="0" smtClean="0"/>
              <a:t>Петя </a:t>
            </a:r>
            <a:r>
              <a:rPr lang="ru-RU" sz="1400" dirty="0" smtClean="0"/>
              <a:t>всех своих друзей показал? Нет говорит, еще один друг остался, ребята угадайте, кто это?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«Часто умывается, за хвостом гоняется,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Молоко из миски пьет, кто это- конечно….»(показываем фигуру кота). Давайте послушаем, как котик мяукает.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/>
              <a:t>Ой</a:t>
            </a:r>
            <a:r>
              <a:rPr lang="ru-RU" sz="1400" dirty="0" smtClean="0"/>
              <a:t>, ребята, курочка шла через </a:t>
            </a:r>
            <a:r>
              <a:rPr lang="ru-RU" sz="1400" dirty="0" err="1" smtClean="0"/>
              <a:t>мосточек</a:t>
            </a:r>
            <a:r>
              <a:rPr lang="ru-RU" sz="1400" dirty="0" smtClean="0"/>
              <a:t> и корзинку с яичками обронила в воду, давайте ей поможем, яички назад в корзину вернуть? (</a:t>
            </a:r>
            <a:r>
              <a:rPr lang="ru-RU" sz="1400" b="1" dirty="0" smtClean="0"/>
              <a:t>Игра с яйцами</a:t>
            </a:r>
            <a:r>
              <a:rPr lang="ru-RU" sz="1400" dirty="0" smtClean="0"/>
              <a:t>). 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</a:t>
            </a:r>
            <a:r>
              <a:rPr lang="ru-RU" sz="1400" dirty="0" smtClean="0"/>
              <a:t>Молодцы </a:t>
            </a:r>
            <a:r>
              <a:rPr lang="ru-RU" sz="1400" dirty="0" smtClean="0"/>
              <a:t>какие, ну что будем прощаться с Петей и его друзьями, скажем им До свидания!!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Заключительная часть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Ребятки, а где мы сегодня побывали? Кого мы встретили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деревне?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поет петушок,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урочка, цыплята, собачка, кошечка.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чем мы добрались?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:- Ребята,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Петя и курочка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нам очень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благодарны за помощь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говорят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вам всем спасибо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! Какие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 молодцы! Помогли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курочке яички спасти, за это </a:t>
            </a:r>
            <a:r>
              <a:rPr lang="ru-RU" sz="1400" dirty="0" smtClean="0"/>
              <a:t>она </a:t>
            </a:r>
            <a:r>
              <a:rPr lang="ru-RU" sz="1400" dirty="0" smtClean="0"/>
              <a:t>вам передала яички не простые, а шоколадные!!!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теперь пора прощаться! До свидания!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312</Words>
  <Application>Microsoft Office PowerPoint</Application>
  <PresentationFormat>Экран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Титульный лист  муниципальное автономное дошкольное образовательное учреждение «Детский сад №11 «Светлячок»</vt:lpstr>
      <vt:lpstr>Первый лист</vt:lpstr>
      <vt:lpstr>Вводная часть</vt:lpstr>
      <vt:lpstr>Основная часть</vt:lpstr>
      <vt:lpstr>  Основная часть</vt:lpstr>
      <vt:lpstr>  Основная часть</vt:lpstr>
      <vt:lpstr> Заключительная часть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  муниципальное автономное дошкольное образовательное учреждение «Детский сад №11 «Светлячок»</dc:title>
  <dc:creator>Роман</dc:creator>
  <cp:lastModifiedBy>Роман</cp:lastModifiedBy>
  <cp:revision>12</cp:revision>
  <dcterms:created xsi:type="dcterms:W3CDTF">2019-04-19T18:10:44Z</dcterms:created>
  <dcterms:modified xsi:type="dcterms:W3CDTF">2019-04-19T19:54:11Z</dcterms:modified>
</cp:coreProperties>
</file>