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74" r:id="rId5"/>
    <p:sldId id="276" r:id="rId6"/>
    <p:sldId id="259" r:id="rId7"/>
    <p:sldId id="275" r:id="rId8"/>
    <p:sldId id="273" r:id="rId9"/>
    <p:sldId id="269" r:id="rId10"/>
    <p:sldId id="260" r:id="rId11"/>
    <p:sldId id="264" r:id="rId12"/>
    <p:sldId id="262" r:id="rId13"/>
    <p:sldId id="266" r:id="rId14"/>
    <p:sldId id="277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u/s!AqWXx4bysoVfdRmWQu1WY_hd9nw?e=8AmxJ3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16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67094" y="1162594"/>
            <a:ext cx="10054634" cy="468085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</a:t>
            </a:r>
          </a:p>
          <a:p>
            <a:pPr marL="0" indent="0" algn="ctr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«Комментированный рисунок»</a:t>
            </a:r>
          </a:p>
          <a:p>
            <a:pPr marL="0" indent="0" algn="ctr">
              <a:buNone/>
            </a:pP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воспитатель Наумова М.И.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mail.yandex.ru/message_part/20200408_110814.jpg?_uid=283184994&amp;name=20200408_110814.jpg&amp;hid=1.2&amp;ids=172262685746933606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0869" y="126404"/>
            <a:ext cx="8203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сказки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b="3421"/>
          <a:stretch/>
        </p:blipFill>
        <p:spPr>
          <a:xfrm>
            <a:off x="800894" y="1870481"/>
            <a:ext cx="2607215" cy="2899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r="16137" b="45333"/>
          <a:stretch/>
        </p:blipFill>
        <p:spPr>
          <a:xfrm>
            <a:off x="7254241" y="1030245"/>
            <a:ext cx="4313464" cy="2664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8" b="48953"/>
          <a:stretch/>
        </p:blipFill>
        <p:spPr>
          <a:xfrm>
            <a:off x="4843598" y="3955079"/>
            <a:ext cx="5143500" cy="2704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126404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4560" b="17264"/>
          <a:stretch/>
        </p:blipFill>
        <p:spPr>
          <a:xfrm>
            <a:off x="1698172" y="130628"/>
            <a:ext cx="3373100" cy="3415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b="32191"/>
          <a:stretch/>
        </p:blipFill>
        <p:spPr>
          <a:xfrm>
            <a:off x="6842216" y="130628"/>
            <a:ext cx="4352653" cy="34157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14667" r="10296" b="42095"/>
          <a:stretch/>
        </p:blipFill>
        <p:spPr>
          <a:xfrm>
            <a:off x="1332411" y="3775166"/>
            <a:ext cx="4323806" cy="2965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29714" r="5217" b="45905"/>
          <a:stretch/>
        </p:blipFill>
        <p:spPr>
          <a:xfrm>
            <a:off x="6261226" y="4271555"/>
            <a:ext cx="5427311" cy="2031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4074" r="6790" b="22407"/>
          <a:stretch/>
        </p:blipFill>
        <p:spPr>
          <a:xfrm>
            <a:off x="3733800" y="952500"/>
            <a:ext cx="4648200" cy="5041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76" y="544603"/>
            <a:ext cx="5795974" cy="576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s05.infourok.ru/uploads/ex/03d5/000f6d24-e626c4c7/img2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7" t="18173" r="27512" b="30293"/>
          <a:stretch/>
        </p:blipFill>
        <p:spPr bwMode="auto">
          <a:xfrm>
            <a:off x="2664823" y="1254034"/>
            <a:ext cx="7602583" cy="5120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3013" y="143691"/>
            <a:ext cx="6966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стихи с помощью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5931" y="2508067"/>
            <a:ext cx="80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Таня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96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7015" y="1907731"/>
            <a:ext cx="11234057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*Младшим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дошкольникам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предлагаю нарисовать и рассказать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вместе с родителями любимую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сказку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7016" y="3071034"/>
            <a:ext cx="11234057" cy="1310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*Старшим дошкольникам- предлагаю выучить стихотворение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Мнемотаблицу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создайте самостоятельно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7806" y="267979"/>
            <a:ext cx="8673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интернов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15" y="4284828"/>
            <a:ext cx="1035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работы разместите в группе «Академия речи» на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6948" y="5545080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https://onedrive.live.com/?authkey=%21ABmWQu1WY_hd9nw&amp;id=5F85B2F286C797A5%21117&amp;cid=5F85B2F286C797A5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4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0903" y="496388"/>
            <a:ext cx="2682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Л</a:t>
            </a:r>
            <a:r>
              <a:rPr lang="ru-RU" sz="4000" dirty="0" smtClean="0"/>
              <a:t>итература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01337" y="1617310"/>
            <a:ext cx="10541726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1.Большева Т.В. Учимся по сказке. Развитие мышления дошкольников с  помощью мнемотехники. СПб, «Детство-Пресс»,2001.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2.Воробьева В.К. Методика развития связной речи у детей с системным недоразвитием речи. М.: АСТ: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Астрель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Транзиткнига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2006.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3.Гурьева Н. Упражнения по мнемотехнике. СПб, «Светлячок», 2000.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4.Ефименкова Л.Н. Формирование речи у дошкольников.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5.Омельченко Л.В. Использование приемов мнемотехники в развитии связной речи. «Логопед», 2008, №4, с.102-115.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6.Ткаченко Т.А. Схемы для составления дошкольниками описательных и сравнительных рассказов.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7.Широких Т.Д. Учим стихи-развиваем память. «Ребенок в детском саду», 2004, №2, с.59-62.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немотехник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54" y="404949"/>
            <a:ext cx="9823268" cy="604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4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emaloknig.com/picimg/402/4026/40265/402652/image052tem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2286" r="10126" b="11405"/>
          <a:stretch/>
        </p:blipFill>
        <p:spPr bwMode="auto">
          <a:xfrm>
            <a:off x="232414" y="1876071"/>
            <a:ext cx="5554431" cy="37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2.infourok.ru/uploads/ex/07ba/0000cb09-0a449bc8/im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7273" r="2417" b="3927"/>
          <a:stretch/>
        </p:blipFill>
        <p:spPr bwMode="auto">
          <a:xfrm>
            <a:off x="6463530" y="781203"/>
            <a:ext cx="5567362" cy="395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894" y="5697284"/>
            <a:ext cx="5264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Образы цифр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1316" y="0"/>
            <a:ext cx="4570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Образы букв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9096" y="566117"/>
            <a:ext cx="946621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Мнемотехнологии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позволяют решать задачи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</a:p>
          <a:p>
            <a:pPr algn="ctr"/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-Расширять и обогащать словарный запас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-Формировать грамматический строй речи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-Способствовать развитию связной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речи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-Помогать ребенку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выстраивать логические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высказывания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2" y="108100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2" y="108100"/>
            <a:ext cx="1260000" cy="1394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4903" y="281707"/>
            <a:ext cx="7197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простые предметы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64852" y="1413327"/>
            <a:ext cx="3605349" cy="366413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261841" y="1343113"/>
            <a:ext cx="3853543" cy="380455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153793" y="2704012"/>
            <a:ext cx="3824456" cy="36967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>
            <a:stCxn id="5" idx="3"/>
            <a:endCxn id="5" idx="7"/>
          </p:cNvCxnSpPr>
          <p:nvPr/>
        </p:nvCxnSpPr>
        <p:spPr>
          <a:xfrm flipV="1">
            <a:off x="8826179" y="1900278"/>
            <a:ext cx="2724867" cy="2690229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6" idx="3"/>
            <a:endCxn id="6" idx="7"/>
          </p:cNvCxnSpPr>
          <p:nvPr/>
        </p:nvCxnSpPr>
        <p:spPr>
          <a:xfrm flipV="1">
            <a:off x="4713872" y="3245394"/>
            <a:ext cx="2704298" cy="2614025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6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b5366bf48465267c8c0486c326858a43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7219" r="49479" b="69292"/>
          <a:stretch/>
        </p:blipFill>
        <p:spPr bwMode="auto">
          <a:xfrm>
            <a:off x="1606729" y="335571"/>
            <a:ext cx="3735979" cy="29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b5366bf48465267c8c0486c326858a43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 b="67524"/>
          <a:stretch/>
        </p:blipFill>
        <p:spPr bwMode="auto">
          <a:xfrm>
            <a:off x="7119256" y="313508"/>
            <a:ext cx="3631473" cy="293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0-tub-ru.yandex.net/i?id=b5366bf48465267c8c0486c326858a43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5" r="48114" b="32923"/>
          <a:stretch/>
        </p:blipFill>
        <p:spPr bwMode="auto">
          <a:xfrm>
            <a:off x="1606728" y="3948583"/>
            <a:ext cx="3735979" cy="27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0-tub-ru.yandex.net/i?id=b5366bf48465267c8c0486c326858a43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3" t="32731" b="34186"/>
          <a:stretch/>
        </p:blipFill>
        <p:spPr bwMode="auto">
          <a:xfrm>
            <a:off x="7119257" y="3967684"/>
            <a:ext cx="3631474" cy="26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5995" y="3261089"/>
            <a:ext cx="792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предметы, состоящие из частей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6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149" y="117565"/>
            <a:ext cx="10593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детским рисунком,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решение задач развития речи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846" y="1784692"/>
            <a:ext cx="9927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звуковой культуры речи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звучит сигнал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ашины?», «Как шуршат шины?», «Тихо - громко»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846" y="3060124"/>
            <a:ext cx="10547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грамматического строя речи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«Какой? Какая? Какие?», «Где едет машина?»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846" y="4335556"/>
            <a:ext cx="5747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и активизация словаря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везёт машина?»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https://im0-tub-ru.yandex.net/i?id=b5366bf48465267c8c0486c326858a43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3" t="32731" b="34186"/>
          <a:stretch/>
        </p:blipFill>
        <p:spPr bwMode="auto">
          <a:xfrm>
            <a:off x="8229599" y="4481029"/>
            <a:ext cx="2521131" cy="186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3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703" y="414887"/>
            <a:ext cx="1094667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Нарисуйте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схематично:</a:t>
            </a: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дождь</a:t>
            </a: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жарко</a:t>
            </a: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</a:t>
            </a: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0320" y="326571"/>
            <a:ext cx="6847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«Нарисованная история»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4" y="83837"/>
            <a:ext cx="1260000" cy="13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890</TotalTime>
  <Words>204</Words>
  <Application>Microsoft Office PowerPoint</Application>
  <PresentationFormat>Широкоэкранный</PresentationFormat>
  <Paragraphs>50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Tw Cen MT</vt:lpstr>
      <vt:lpstr>Контур</vt:lpstr>
      <vt:lpstr>Муниципальное бюджетное дошкольное образовательное учреждение Детский сад № 16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Мнемотехники  для младших дошкольников</dc:title>
  <dc:creator>This is _</dc:creator>
  <cp:lastModifiedBy>This is _</cp:lastModifiedBy>
  <cp:revision>45</cp:revision>
  <dcterms:created xsi:type="dcterms:W3CDTF">2020-04-07T06:44:40Z</dcterms:created>
  <dcterms:modified xsi:type="dcterms:W3CDTF">2020-04-15T17:11:45Z</dcterms:modified>
</cp:coreProperties>
</file>