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95" r:id="rId3"/>
    <p:sldId id="279" r:id="rId4"/>
    <p:sldId id="290" r:id="rId5"/>
    <p:sldId id="289" r:id="rId6"/>
    <p:sldId id="293" r:id="rId7"/>
    <p:sldId id="294" r:id="rId8"/>
    <p:sldId id="271" r:id="rId9"/>
    <p:sldId id="291" r:id="rId10"/>
    <p:sldId id="292" r:id="rId11"/>
    <p:sldId id="280" r:id="rId12"/>
    <p:sldId id="282" r:id="rId13"/>
    <p:sldId id="296" r:id="rId14"/>
    <p:sldId id="284" r:id="rId15"/>
    <p:sldId id="285" r:id="rId16"/>
    <p:sldId id="286" r:id="rId17"/>
    <p:sldId id="287" r:id="rId18"/>
    <p:sldId id="288" r:id="rId19"/>
  </p:sldIdLst>
  <p:sldSz cx="12192000" cy="6858000"/>
  <p:notesSz cx="6858000" cy="9144000"/>
  <p:embeddedFontLst>
    <p:embeddedFont>
      <p:font typeface="Montserrat" panose="020B0604020202020204" charset="-52"/>
      <p:regular r:id="rId20"/>
      <p:bold r:id="rId21"/>
      <p:italic r:id="rId22"/>
      <p:boldItalic r:id="rId23"/>
    </p:embeddedFont>
    <p:embeddedFont>
      <p:font typeface="Calibri" panose="020F0502020204030204" pitchFamily="34" charset="0"/>
      <p:regular r:id="rId24"/>
      <p:bold r:id="rId25"/>
      <p:italic r:id="rId26"/>
      <p:boldItalic r:id="rId2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03" autoAdjust="0"/>
    <p:restoredTop sz="94660"/>
  </p:normalViewPr>
  <p:slideViewPr>
    <p:cSldViewPr snapToGrid="0" showGuides="1">
      <p:cViewPr varScale="1">
        <p:scale>
          <a:sx n="74" d="100"/>
          <a:sy n="74" d="100"/>
        </p:scale>
        <p:origin x="53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solidFill>
          <a:schemeClr val="accent2"/>
        </a:solidFill>
        <a:effectLst/>
      </p:bgPr>
    </p:bg>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765887" y="6104"/>
            <a:ext cx="3208174" cy="6851895"/>
          </a:xfrm>
          <a:prstGeom prst="rect">
            <a:avLst/>
          </a:prstGeom>
        </p:spPr>
      </p:pic>
      <p:pic>
        <p:nvPicPr>
          <p:cNvPr id="3" name="Рисунок 2"/>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5398069" y="888521"/>
            <a:ext cx="1395861" cy="158950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solidFill>
          <a:schemeClr val="accent2"/>
        </a:solidFill>
        <a:effectLst/>
      </p:bgPr>
    </p:bg>
    <p:spTree>
      <p:nvGrpSpPr>
        <p:cNvPr id="1" name=""/>
        <p:cNvGrpSpPr/>
        <p:nvPr/>
      </p:nvGrpSpPr>
      <p:grpSpPr>
        <a:xfrm>
          <a:off x="0" y="0"/>
          <a:ext cx="0" cy="0"/>
          <a:chOff x="0" y="0"/>
          <a:chExt cx="0" cy="0"/>
        </a:xfrm>
      </p:grpSpPr>
      <p:grpSp>
        <p:nvGrpSpPr>
          <p:cNvPr id="91" name="Google Shape;350;p13"/>
          <p:cNvGrpSpPr/>
          <p:nvPr userDrawn="1"/>
        </p:nvGrpSpPr>
        <p:grpSpPr>
          <a:xfrm rot="-5400000">
            <a:off x="10603507" y="5160054"/>
            <a:ext cx="942413" cy="979186"/>
            <a:chOff x="11" y="583339"/>
            <a:chExt cx="1129770" cy="1173854"/>
          </a:xfrm>
          <a:solidFill>
            <a:schemeClr val="bg1"/>
          </a:solidFill>
        </p:grpSpPr>
        <p:sp>
          <p:nvSpPr>
            <p:cNvPr id="92" name="Google Shape;351;p13"/>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3" name="Google Shape;352;p13"/>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4" name="Google Shape;353;p13"/>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5" name="Google Shape;354;p13"/>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6" name="Google Shape;355;p13"/>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7" name="Google Shape;356;p13"/>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8" name="Google Shape;357;p13"/>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9" name="Google Shape;358;p13"/>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0" name="Google Shape;359;p13"/>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1" name="Google Shape;360;p13"/>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2" name="Google Shape;361;p13"/>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3" name="Google Shape;362;p13"/>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4" name="Google Shape;363;p13"/>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5" name="Google Shape;364;p13"/>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6" name="Google Shape;365;p13"/>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7" name="Google Shape;366;p13"/>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8" name="Google Shape;367;p13"/>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9" name="Google Shape;368;p13"/>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0" name="Google Shape;369;p13"/>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1" name="Google Shape;370;p13"/>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2" name="Google Shape;371;p13"/>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3" name="Google Shape;372;p13"/>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4" name="Google Shape;373;p13"/>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5" name="Google Shape;374;p13"/>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6" name="Google Shape;375;p13"/>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grpSp>
      <p:sp>
        <p:nvSpPr>
          <p:cNvPr id="120" name="Google Shape;997;p34"/>
          <p:cNvSpPr/>
          <p:nvPr userDrawn="1"/>
        </p:nvSpPr>
        <p:spPr>
          <a:xfrm>
            <a:off x="1560847" y="2306127"/>
            <a:ext cx="628800" cy="628800"/>
          </a:xfrm>
          <a:prstGeom prst="ellipse">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22" name="Google Shape;999;p34"/>
          <p:cNvSpPr txBox="1"/>
          <p:nvPr userDrawn="1"/>
        </p:nvSpPr>
        <p:spPr>
          <a:xfrm>
            <a:off x="1493029" y="2364621"/>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01.</a:t>
            </a:r>
          </a:p>
        </p:txBody>
      </p:sp>
      <p:sp>
        <p:nvSpPr>
          <p:cNvPr id="133" name="Google Shape;1010;p34"/>
          <p:cNvSpPr txBox="1"/>
          <p:nvPr userDrawn="1"/>
        </p:nvSpPr>
        <p:spPr>
          <a:xfrm>
            <a:off x="2244000" y="445025"/>
            <a:ext cx="7704000" cy="5727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sz="3200" b="1" dirty="0">
                <a:solidFill>
                  <a:schemeClr val="bg1"/>
                </a:solidFill>
              </a:rPr>
              <a:t>Заголовок</a:t>
            </a:r>
            <a:endParaRPr lang="en-US" sz="3200" b="1" dirty="0">
              <a:solidFill>
                <a:schemeClr val="bg1"/>
              </a:solidFill>
            </a:endParaRPr>
          </a:p>
        </p:txBody>
      </p:sp>
      <p:sp>
        <p:nvSpPr>
          <p:cNvPr id="134" name="Google Shape;997;p34"/>
          <p:cNvSpPr/>
          <p:nvPr userDrawn="1"/>
        </p:nvSpPr>
        <p:spPr>
          <a:xfrm>
            <a:off x="1560847" y="3975680"/>
            <a:ext cx="628800" cy="628800"/>
          </a:xfrm>
          <a:prstGeom prst="ellipse">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35" name="Google Shape;998;p34"/>
          <p:cNvSpPr txBox="1"/>
          <p:nvPr userDrawn="1"/>
        </p:nvSpPr>
        <p:spPr>
          <a:xfrm>
            <a:off x="2334630" y="4040074"/>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dirty="0"/>
              <a:t>Образец заголовка</a:t>
            </a:r>
          </a:p>
        </p:txBody>
      </p:sp>
      <p:sp>
        <p:nvSpPr>
          <p:cNvPr id="136" name="Google Shape;999;p34"/>
          <p:cNvSpPr txBox="1"/>
          <p:nvPr userDrawn="1"/>
        </p:nvSpPr>
        <p:spPr>
          <a:xfrm>
            <a:off x="1493029" y="4034174"/>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2</a:t>
            </a:r>
            <a:r>
              <a:rPr lang="en-GB" sz="2800" b="1" dirty="0">
                <a:solidFill>
                  <a:schemeClr val="bg1"/>
                </a:solidFill>
              </a:rPr>
              <a:t>.</a:t>
            </a:r>
          </a:p>
        </p:txBody>
      </p:sp>
      <p:sp>
        <p:nvSpPr>
          <p:cNvPr id="137" name="Google Shape;1000;p34"/>
          <p:cNvSpPr txBox="1"/>
          <p:nvPr userDrawn="1"/>
        </p:nvSpPr>
        <p:spPr>
          <a:xfrm>
            <a:off x="2336880" y="4557068"/>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t>Подзаголовок</a:t>
            </a:r>
            <a:endParaRPr lang="ru-RU" dirty="0"/>
          </a:p>
        </p:txBody>
      </p:sp>
      <p:sp>
        <p:nvSpPr>
          <p:cNvPr id="138" name="Google Shape;997;p34"/>
          <p:cNvSpPr/>
          <p:nvPr userDrawn="1"/>
        </p:nvSpPr>
        <p:spPr>
          <a:xfrm>
            <a:off x="6663789" y="2306127"/>
            <a:ext cx="628800" cy="628800"/>
          </a:xfrm>
          <a:prstGeom prst="ellipse">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39" name="Google Shape;998;p34"/>
          <p:cNvSpPr txBox="1"/>
          <p:nvPr userDrawn="1"/>
        </p:nvSpPr>
        <p:spPr>
          <a:xfrm>
            <a:off x="7437572" y="2370521"/>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a:t>Образец заголовка</a:t>
            </a:r>
            <a:endParaRPr lang="ru-RU" dirty="0"/>
          </a:p>
        </p:txBody>
      </p:sp>
      <p:sp>
        <p:nvSpPr>
          <p:cNvPr id="140" name="Google Shape;999;p34"/>
          <p:cNvSpPr txBox="1"/>
          <p:nvPr userDrawn="1"/>
        </p:nvSpPr>
        <p:spPr>
          <a:xfrm>
            <a:off x="6595971" y="2364621"/>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3</a:t>
            </a:r>
            <a:r>
              <a:rPr lang="en-GB" sz="2800" b="1" dirty="0">
                <a:solidFill>
                  <a:schemeClr val="bg1"/>
                </a:solidFill>
              </a:rPr>
              <a:t>.</a:t>
            </a:r>
          </a:p>
        </p:txBody>
      </p:sp>
      <p:sp>
        <p:nvSpPr>
          <p:cNvPr id="141" name="Google Shape;1000;p34"/>
          <p:cNvSpPr txBox="1"/>
          <p:nvPr userDrawn="1"/>
        </p:nvSpPr>
        <p:spPr>
          <a:xfrm>
            <a:off x="7439822" y="2887515"/>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t>Подзаголовок</a:t>
            </a:r>
            <a:endParaRPr lang="ru-RU" dirty="0"/>
          </a:p>
        </p:txBody>
      </p:sp>
      <p:sp>
        <p:nvSpPr>
          <p:cNvPr id="142" name="Google Shape;997;p34"/>
          <p:cNvSpPr/>
          <p:nvPr userDrawn="1"/>
        </p:nvSpPr>
        <p:spPr>
          <a:xfrm>
            <a:off x="6663789" y="3975680"/>
            <a:ext cx="628800" cy="628800"/>
          </a:xfrm>
          <a:prstGeom prst="ellipse">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43" name="Google Shape;998;p34"/>
          <p:cNvSpPr txBox="1"/>
          <p:nvPr userDrawn="1"/>
        </p:nvSpPr>
        <p:spPr>
          <a:xfrm>
            <a:off x="7437572" y="4040074"/>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a:t>Образец заголовка</a:t>
            </a:r>
            <a:endParaRPr lang="ru-RU" dirty="0"/>
          </a:p>
        </p:txBody>
      </p:sp>
      <p:sp>
        <p:nvSpPr>
          <p:cNvPr id="144" name="Google Shape;999;p34"/>
          <p:cNvSpPr txBox="1"/>
          <p:nvPr userDrawn="1"/>
        </p:nvSpPr>
        <p:spPr>
          <a:xfrm>
            <a:off x="6595971" y="4034174"/>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4</a:t>
            </a:r>
            <a:r>
              <a:rPr lang="en-GB" sz="2800" b="1" dirty="0">
                <a:solidFill>
                  <a:schemeClr val="bg1"/>
                </a:solidFill>
              </a:rPr>
              <a:t>.</a:t>
            </a:r>
          </a:p>
        </p:txBody>
      </p:sp>
      <p:sp>
        <p:nvSpPr>
          <p:cNvPr id="145" name="Google Shape;1000;p34"/>
          <p:cNvSpPr txBox="1"/>
          <p:nvPr userDrawn="1"/>
        </p:nvSpPr>
        <p:spPr>
          <a:xfrm>
            <a:off x="7439822" y="4557068"/>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t>Подзаголовок</a:t>
            </a:r>
            <a:endParaRPr lang="ru-RU" dirty="0"/>
          </a:p>
        </p:txBody>
      </p:sp>
      <p:pic>
        <p:nvPicPr>
          <p:cNvPr id="147" name="Рисунок 14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grpSp>
        <p:nvGrpSpPr>
          <p:cNvPr id="148" name="Google Shape;12;p2"/>
          <p:cNvGrpSpPr/>
          <p:nvPr userDrawn="1"/>
        </p:nvGrpSpPr>
        <p:grpSpPr>
          <a:xfrm>
            <a:off x="0" y="-763343"/>
            <a:ext cx="11557755" cy="7626027"/>
            <a:chOff x="0" y="-489565"/>
            <a:chExt cx="8537288" cy="5633065"/>
          </a:xfrm>
          <a:solidFill>
            <a:schemeClr val="bg1">
              <a:alpha val="39000"/>
            </a:schemeClr>
          </a:solidFill>
        </p:grpSpPr>
        <p:grpSp>
          <p:nvGrpSpPr>
            <p:cNvPr id="149" name="Google Shape;13;p2"/>
            <p:cNvGrpSpPr/>
            <p:nvPr/>
          </p:nvGrpSpPr>
          <p:grpSpPr>
            <a:xfrm>
              <a:off x="178844" y="-489565"/>
              <a:ext cx="824666" cy="735212"/>
              <a:chOff x="42993" y="640534"/>
              <a:chExt cx="1596025" cy="1422900"/>
            </a:xfrm>
            <a:grpFill/>
          </p:grpSpPr>
          <p:sp>
            <p:nvSpPr>
              <p:cNvPr id="163" name="Google Shape;14;p2"/>
              <p:cNvSpPr/>
              <p:nvPr/>
            </p:nvSpPr>
            <p:spPr>
              <a:xfrm flipH="1">
                <a:off x="42993" y="640534"/>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5;p2"/>
              <p:cNvSpPr/>
              <p:nvPr/>
            </p:nvSpPr>
            <p:spPr>
              <a:xfrm flipH="1">
                <a:off x="426943" y="640534"/>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p2"/>
              <p:cNvSpPr/>
              <p:nvPr/>
            </p:nvSpPr>
            <p:spPr>
              <a:xfrm flipH="1">
                <a:off x="802919" y="640534"/>
                <a:ext cx="836099"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1" name="Google Shape;21;p2"/>
            <p:cNvSpPr/>
            <p:nvPr/>
          </p:nvSpPr>
          <p:spPr>
            <a:xfrm>
              <a:off x="8430763" y="2415463"/>
              <a:ext cx="106525" cy="312582"/>
            </a:xfrm>
            <a:custGeom>
              <a:avLst/>
              <a:gdLst/>
              <a:ahLst/>
              <a:cxnLst/>
              <a:rect l="l" t="t" r="r" b="b"/>
              <a:pathLst>
                <a:path w="3016" h="8850" extrusionOk="0">
                  <a:moveTo>
                    <a:pt x="1508" y="7048"/>
                  </a:moveTo>
                  <a:cubicBezTo>
                    <a:pt x="2337" y="7048"/>
                    <a:pt x="3015" y="7726"/>
                    <a:pt x="3015" y="8555"/>
                  </a:cubicBezTo>
                  <a:cubicBezTo>
                    <a:pt x="3015" y="8716"/>
                    <a:pt x="2882" y="8850"/>
                    <a:pt x="2721" y="8850"/>
                  </a:cubicBezTo>
                  <a:cubicBezTo>
                    <a:pt x="2560" y="8850"/>
                    <a:pt x="2427" y="8716"/>
                    <a:pt x="2427" y="8555"/>
                  </a:cubicBezTo>
                  <a:cubicBezTo>
                    <a:pt x="2427" y="8047"/>
                    <a:pt x="2016" y="7637"/>
                    <a:pt x="1508" y="7637"/>
                  </a:cubicBezTo>
                  <a:cubicBezTo>
                    <a:pt x="999" y="7637"/>
                    <a:pt x="580" y="8047"/>
                    <a:pt x="580" y="8555"/>
                  </a:cubicBezTo>
                  <a:cubicBezTo>
                    <a:pt x="580" y="8716"/>
                    <a:pt x="455" y="8850"/>
                    <a:pt x="295" y="8850"/>
                  </a:cubicBezTo>
                  <a:cubicBezTo>
                    <a:pt x="134" y="8850"/>
                    <a:pt x="0" y="8716"/>
                    <a:pt x="0" y="8555"/>
                  </a:cubicBezTo>
                  <a:cubicBezTo>
                    <a:pt x="0" y="7726"/>
                    <a:pt x="678" y="7048"/>
                    <a:pt x="1508" y="7048"/>
                  </a:cubicBezTo>
                  <a:close/>
                  <a:moveTo>
                    <a:pt x="2721" y="1802"/>
                  </a:moveTo>
                  <a:cubicBezTo>
                    <a:pt x="2560" y="1802"/>
                    <a:pt x="2427" y="1668"/>
                    <a:pt x="2427" y="1508"/>
                  </a:cubicBezTo>
                  <a:cubicBezTo>
                    <a:pt x="2427" y="999"/>
                    <a:pt x="2016" y="589"/>
                    <a:pt x="1508" y="589"/>
                  </a:cubicBezTo>
                  <a:cubicBezTo>
                    <a:pt x="999" y="589"/>
                    <a:pt x="580" y="999"/>
                    <a:pt x="580" y="1508"/>
                  </a:cubicBezTo>
                  <a:cubicBezTo>
                    <a:pt x="580" y="1668"/>
                    <a:pt x="455" y="1802"/>
                    <a:pt x="295" y="1802"/>
                  </a:cubicBezTo>
                  <a:cubicBezTo>
                    <a:pt x="134" y="1802"/>
                    <a:pt x="0" y="1668"/>
                    <a:pt x="0" y="1508"/>
                  </a:cubicBezTo>
                  <a:cubicBezTo>
                    <a:pt x="0" y="678"/>
                    <a:pt x="678" y="0"/>
                    <a:pt x="1508" y="0"/>
                  </a:cubicBezTo>
                  <a:cubicBezTo>
                    <a:pt x="2337" y="0"/>
                    <a:pt x="3015" y="678"/>
                    <a:pt x="3015" y="1508"/>
                  </a:cubicBezTo>
                  <a:cubicBezTo>
                    <a:pt x="3015" y="1668"/>
                    <a:pt x="2882" y="1802"/>
                    <a:pt x="2721" y="1802"/>
                  </a:cubicBezTo>
                  <a:close/>
                  <a:moveTo>
                    <a:pt x="2721" y="4149"/>
                  </a:moveTo>
                  <a:cubicBezTo>
                    <a:pt x="2560" y="4149"/>
                    <a:pt x="2427" y="4024"/>
                    <a:pt x="2427" y="3863"/>
                  </a:cubicBezTo>
                  <a:cubicBezTo>
                    <a:pt x="2427" y="3355"/>
                    <a:pt x="2016" y="2935"/>
                    <a:pt x="1508" y="2935"/>
                  </a:cubicBezTo>
                  <a:cubicBezTo>
                    <a:pt x="999" y="2935"/>
                    <a:pt x="580" y="3355"/>
                    <a:pt x="580" y="3863"/>
                  </a:cubicBezTo>
                  <a:cubicBezTo>
                    <a:pt x="580" y="4024"/>
                    <a:pt x="455" y="4149"/>
                    <a:pt x="295" y="4149"/>
                  </a:cubicBezTo>
                  <a:cubicBezTo>
                    <a:pt x="134" y="4149"/>
                    <a:pt x="0" y="4024"/>
                    <a:pt x="0" y="3863"/>
                  </a:cubicBezTo>
                  <a:cubicBezTo>
                    <a:pt x="0" y="3033"/>
                    <a:pt x="678" y="2355"/>
                    <a:pt x="1508" y="2355"/>
                  </a:cubicBezTo>
                  <a:cubicBezTo>
                    <a:pt x="2337" y="2355"/>
                    <a:pt x="3015" y="3033"/>
                    <a:pt x="3015" y="3863"/>
                  </a:cubicBezTo>
                  <a:cubicBezTo>
                    <a:pt x="3015" y="4024"/>
                    <a:pt x="2882" y="4149"/>
                    <a:pt x="2721" y="4149"/>
                  </a:cubicBezTo>
                  <a:close/>
                  <a:moveTo>
                    <a:pt x="2721" y="6504"/>
                  </a:moveTo>
                  <a:cubicBezTo>
                    <a:pt x="2560" y="6504"/>
                    <a:pt x="2427" y="6370"/>
                    <a:pt x="2427" y="6209"/>
                  </a:cubicBezTo>
                  <a:cubicBezTo>
                    <a:pt x="2427" y="5701"/>
                    <a:pt x="2016" y="5281"/>
                    <a:pt x="1508" y="5281"/>
                  </a:cubicBezTo>
                  <a:cubicBezTo>
                    <a:pt x="999" y="5281"/>
                    <a:pt x="580" y="5701"/>
                    <a:pt x="580" y="6209"/>
                  </a:cubicBezTo>
                  <a:cubicBezTo>
                    <a:pt x="580" y="6370"/>
                    <a:pt x="455" y="6504"/>
                    <a:pt x="295" y="6504"/>
                  </a:cubicBezTo>
                  <a:cubicBezTo>
                    <a:pt x="134" y="6504"/>
                    <a:pt x="0" y="6370"/>
                    <a:pt x="0" y="6209"/>
                  </a:cubicBezTo>
                  <a:cubicBezTo>
                    <a:pt x="0" y="5380"/>
                    <a:pt x="678" y="4702"/>
                    <a:pt x="1508" y="4702"/>
                  </a:cubicBezTo>
                  <a:cubicBezTo>
                    <a:pt x="2337" y="4702"/>
                    <a:pt x="3015" y="5380"/>
                    <a:pt x="3015" y="6209"/>
                  </a:cubicBezTo>
                  <a:cubicBezTo>
                    <a:pt x="3015" y="6370"/>
                    <a:pt x="2882" y="6504"/>
                    <a:pt x="2721" y="650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26;p2"/>
            <p:cNvSpPr/>
            <p:nvPr/>
          </p:nvSpPr>
          <p:spPr>
            <a:xfrm>
              <a:off x="0" y="489780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5" name="Google Shape;27;p2"/>
            <p:cNvGrpSpPr/>
            <p:nvPr/>
          </p:nvGrpSpPr>
          <p:grpSpPr>
            <a:xfrm rot="5400000">
              <a:off x="371407" y="3820136"/>
              <a:ext cx="296080" cy="104100"/>
              <a:chOff x="618225" y="844450"/>
              <a:chExt cx="296080" cy="104100"/>
            </a:xfrm>
            <a:grpFill/>
          </p:grpSpPr>
          <p:sp>
            <p:nvSpPr>
              <p:cNvPr id="156" name="Google Shape;28;p2"/>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29;p2"/>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4" name="Прямоугольник 63"/>
          <p:cNvSpPr/>
          <p:nvPr userDrawn="1"/>
        </p:nvSpPr>
        <p:spPr>
          <a:xfrm>
            <a:off x="2984740" y="6349042"/>
            <a:ext cx="9207260" cy="155275"/>
          </a:xfrm>
          <a:prstGeom prst="rect">
            <a:avLst/>
          </a:prstGeom>
          <a:gradFill>
            <a:gsLst>
              <a:gs pos="0">
                <a:schemeClr val="accent1">
                  <a:lumMod val="5000"/>
                  <a:lumOff val="95000"/>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5" name="Прямоугольник 64"/>
          <p:cNvSpPr/>
          <p:nvPr userDrawn="1"/>
        </p:nvSpPr>
        <p:spPr>
          <a:xfrm flipH="1">
            <a:off x="0" y="326053"/>
            <a:ext cx="4222572" cy="155275"/>
          </a:xfrm>
          <a:prstGeom prst="rect">
            <a:avLst/>
          </a:prstGeom>
          <a:gradFill>
            <a:gsLst>
              <a:gs pos="0">
                <a:schemeClr val="accent1">
                  <a:lumMod val="5000"/>
                  <a:lumOff val="95000"/>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Google Shape;998;p34"/>
          <p:cNvSpPr txBox="1"/>
          <p:nvPr userDrawn="1"/>
        </p:nvSpPr>
        <p:spPr>
          <a:xfrm>
            <a:off x="2334630" y="2367780"/>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dirty="0"/>
              <a:t>Образец заголовка</a:t>
            </a:r>
          </a:p>
        </p:txBody>
      </p:sp>
      <p:sp>
        <p:nvSpPr>
          <p:cNvPr id="67" name="Google Shape;1000;p34"/>
          <p:cNvSpPr txBox="1"/>
          <p:nvPr userDrawn="1"/>
        </p:nvSpPr>
        <p:spPr>
          <a:xfrm>
            <a:off x="2336880" y="2884774"/>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t>Подзаголовок</a:t>
            </a:r>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Заголовок и объект">
    <p:bg>
      <p:bgPr>
        <a:solidFill>
          <a:schemeClr val="bg1"/>
        </a:solidFill>
        <a:effectLst/>
      </p:bgPr>
    </p:bg>
    <p:spTree>
      <p:nvGrpSpPr>
        <p:cNvPr id="1" name=""/>
        <p:cNvGrpSpPr/>
        <p:nvPr/>
      </p:nvGrpSpPr>
      <p:grpSpPr>
        <a:xfrm>
          <a:off x="0" y="0"/>
          <a:ext cx="0" cy="0"/>
          <a:chOff x="0" y="0"/>
          <a:chExt cx="0" cy="0"/>
        </a:xfrm>
      </p:grpSpPr>
      <p:grpSp>
        <p:nvGrpSpPr>
          <p:cNvPr id="91" name="Google Shape;350;p13"/>
          <p:cNvGrpSpPr/>
          <p:nvPr userDrawn="1"/>
        </p:nvGrpSpPr>
        <p:grpSpPr>
          <a:xfrm rot="-5400000">
            <a:off x="10976623" y="5160054"/>
            <a:ext cx="942413" cy="979186"/>
            <a:chOff x="11" y="583339"/>
            <a:chExt cx="1129770" cy="1173854"/>
          </a:xfrm>
          <a:solidFill>
            <a:schemeClr val="bg2"/>
          </a:solidFill>
        </p:grpSpPr>
        <p:sp>
          <p:nvSpPr>
            <p:cNvPr id="92" name="Google Shape;351;p13"/>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3" name="Google Shape;352;p13"/>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4" name="Google Shape;353;p13"/>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5" name="Google Shape;354;p13"/>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6" name="Google Shape;355;p13"/>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7" name="Google Shape;356;p13"/>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8" name="Google Shape;357;p13"/>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99" name="Google Shape;358;p13"/>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0" name="Google Shape;359;p13"/>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1" name="Google Shape;360;p13"/>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2" name="Google Shape;361;p13"/>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3" name="Google Shape;362;p13"/>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4" name="Google Shape;363;p13"/>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5" name="Google Shape;364;p13"/>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6" name="Google Shape;365;p13"/>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7" name="Google Shape;366;p13"/>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8" name="Google Shape;367;p13"/>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09" name="Google Shape;368;p13"/>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0" name="Google Shape;369;p13"/>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1" name="Google Shape;370;p13"/>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2" name="Google Shape;371;p13"/>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3" name="Google Shape;372;p13"/>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4" name="Google Shape;373;p13"/>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5" name="Google Shape;374;p13"/>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sp>
          <p:nvSpPr>
            <p:cNvPr id="116" name="Google Shape;375;p13"/>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grp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panose="020B0604020202020204"/>
                <a:buNone/>
                <a:defRPr/>
              </a:pPr>
              <a:endParaRPr kumimoji="0" sz="1400" b="0" i="0" u="none" strike="noStrike" kern="0" cap="none" spc="0" normalizeH="0" baseline="0" noProof="0">
                <a:ln>
                  <a:noFill/>
                </a:ln>
                <a:solidFill>
                  <a:srgbClr val="274075"/>
                </a:solidFill>
                <a:effectLst/>
                <a:uLnTx/>
                <a:uFillTx/>
                <a:latin typeface="Arial" panose="020B0604020202020204"/>
                <a:cs typeface="Arial" panose="020B0604020202020204"/>
                <a:sym typeface="Arial" panose="020B0604020202020204"/>
              </a:endParaRPr>
            </a:p>
          </p:txBody>
        </p:sp>
      </p:grpSp>
      <p:sp>
        <p:nvSpPr>
          <p:cNvPr id="120" name="Google Shape;997;p34"/>
          <p:cNvSpPr/>
          <p:nvPr userDrawn="1"/>
        </p:nvSpPr>
        <p:spPr>
          <a:xfrm>
            <a:off x="1560847" y="2306127"/>
            <a:ext cx="628800" cy="6288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21" name="Google Shape;998;p34"/>
          <p:cNvSpPr txBox="1">
            <a:spLocks noGrp="1"/>
          </p:cNvSpPr>
          <p:nvPr>
            <p:ph type="title"/>
          </p:nvPr>
        </p:nvSpPr>
        <p:spPr>
          <a:xfrm>
            <a:off x="2334630" y="2370521"/>
            <a:ext cx="3051197" cy="511800"/>
          </a:xfrm>
          <a:prstGeom prst="rect">
            <a:avLst/>
          </a:prstGeom>
        </p:spPr>
        <p:txBody>
          <a:bodyPr spcFirstLastPara="1" wrap="square" lIns="91425" tIns="91425" rIns="91425" bIns="91425" anchor="ctr" anchorCtr="0">
            <a:noAutofit/>
          </a:bodyPr>
          <a:lstStyle>
            <a:lvl1pPr>
              <a:defRPr sz="2000" b="1">
                <a:solidFill>
                  <a:schemeClr val="tx1"/>
                </a:solidFill>
              </a:defRPr>
            </a:lvl1pPr>
          </a:lstStyle>
          <a:p>
            <a:pPr marL="0" lvl="0" indent="0" algn="l" rtl="0">
              <a:spcBef>
                <a:spcPts val="0"/>
              </a:spcBef>
              <a:spcAft>
                <a:spcPts val="0"/>
              </a:spcAft>
              <a:buNone/>
            </a:pPr>
            <a:r>
              <a:rPr lang="ru-RU" dirty="0"/>
              <a:t>Образец заголовка</a:t>
            </a:r>
            <a:endParaRPr dirty="0"/>
          </a:p>
        </p:txBody>
      </p:sp>
      <p:sp>
        <p:nvSpPr>
          <p:cNvPr id="122" name="Google Shape;999;p34"/>
          <p:cNvSpPr txBox="1"/>
          <p:nvPr userDrawn="1"/>
        </p:nvSpPr>
        <p:spPr>
          <a:xfrm>
            <a:off x="1493029" y="2364621"/>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01.</a:t>
            </a:r>
          </a:p>
        </p:txBody>
      </p:sp>
      <p:sp>
        <p:nvSpPr>
          <p:cNvPr id="123" name="Google Shape;1000;p34"/>
          <p:cNvSpPr txBox="1">
            <a:spLocks noGrp="1"/>
          </p:cNvSpPr>
          <p:nvPr>
            <p:ph type="subTitle" idx="1" hasCustomPrompt="1"/>
          </p:nvPr>
        </p:nvSpPr>
        <p:spPr>
          <a:xfrm>
            <a:off x="2336880" y="2887515"/>
            <a:ext cx="3051197" cy="463500"/>
          </a:xfrm>
          <a:prstGeom prst="rect">
            <a:avLst/>
          </a:prstGeom>
        </p:spPr>
        <p:txBody>
          <a:bodyPr spcFirstLastPara="1" wrap="square" lIns="91425" tIns="91425" rIns="91425" bIns="91425" anchor="ctr" anchorCtr="0">
            <a:noAutofit/>
          </a:bodyPr>
          <a:lstStyle>
            <a:lvl1pPr>
              <a:defRPr sz="1400">
                <a:solidFill>
                  <a:schemeClr val="tx1"/>
                </a:solidFill>
              </a:defRPr>
            </a:lvl1pPr>
          </a:lstStyle>
          <a:p>
            <a:pPr marL="0" lvl="0" indent="0" algn="l" rtl="0">
              <a:spcBef>
                <a:spcPts val="0"/>
              </a:spcBef>
              <a:spcAft>
                <a:spcPts val="0"/>
              </a:spcAft>
              <a:buNone/>
            </a:pPr>
            <a:r>
              <a:rPr lang="ru-RU" dirty="0"/>
              <a:t>Подзаголовок</a:t>
            </a:r>
            <a:endParaRPr dirty="0"/>
          </a:p>
        </p:txBody>
      </p:sp>
      <p:sp>
        <p:nvSpPr>
          <p:cNvPr id="133" name="Google Shape;1010;p34"/>
          <p:cNvSpPr txBox="1"/>
          <p:nvPr userDrawn="1"/>
        </p:nvSpPr>
        <p:spPr>
          <a:xfrm>
            <a:off x="2244000" y="445025"/>
            <a:ext cx="7704000" cy="5727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sz="3200" b="1" dirty="0">
                <a:solidFill>
                  <a:schemeClr val="tx1"/>
                </a:solidFill>
              </a:rPr>
              <a:t>Заголовок</a:t>
            </a:r>
            <a:endParaRPr lang="en-US" sz="3200" b="1" dirty="0">
              <a:solidFill>
                <a:schemeClr val="tx1"/>
              </a:solidFill>
            </a:endParaRPr>
          </a:p>
        </p:txBody>
      </p:sp>
      <p:sp>
        <p:nvSpPr>
          <p:cNvPr id="134" name="Google Shape;997;p34"/>
          <p:cNvSpPr/>
          <p:nvPr userDrawn="1"/>
        </p:nvSpPr>
        <p:spPr>
          <a:xfrm>
            <a:off x="1560847" y="3975680"/>
            <a:ext cx="628800" cy="6288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35" name="Google Shape;998;p34"/>
          <p:cNvSpPr txBox="1"/>
          <p:nvPr userDrawn="1"/>
        </p:nvSpPr>
        <p:spPr>
          <a:xfrm>
            <a:off x="2334630" y="4040074"/>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a:solidFill>
                  <a:schemeClr val="tx1"/>
                </a:solidFill>
              </a:rPr>
              <a:t>Образец заголовка</a:t>
            </a:r>
            <a:endParaRPr lang="ru-RU" dirty="0">
              <a:solidFill>
                <a:schemeClr val="tx1"/>
              </a:solidFill>
            </a:endParaRPr>
          </a:p>
        </p:txBody>
      </p:sp>
      <p:sp>
        <p:nvSpPr>
          <p:cNvPr id="136" name="Google Shape;999;p34"/>
          <p:cNvSpPr txBox="1"/>
          <p:nvPr userDrawn="1"/>
        </p:nvSpPr>
        <p:spPr>
          <a:xfrm>
            <a:off x="1493029" y="4034174"/>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2</a:t>
            </a:r>
            <a:r>
              <a:rPr lang="en-GB" sz="2800" b="1" dirty="0">
                <a:solidFill>
                  <a:schemeClr val="bg1"/>
                </a:solidFill>
              </a:rPr>
              <a:t>.</a:t>
            </a:r>
          </a:p>
        </p:txBody>
      </p:sp>
      <p:sp>
        <p:nvSpPr>
          <p:cNvPr id="137" name="Google Shape;1000;p34"/>
          <p:cNvSpPr txBox="1"/>
          <p:nvPr userDrawn="1"/>
        </p:nvSpPr>
        <p:spPr>
          <a:xfrm>
            <a:off x="2336880" y="4557068"/>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solidFill>
                  <a:schemeClr val="tx1"/>
                </a:solidFill>
              </a:rPr>
              <a:t>Подзаголовок</a:t>
            </a:r>
            <a:endParaRPr lang="ru-RU" dirty="0">
              <a:solidFill>
                <a:schemeClr val="tx1"/>
              </a:solidFill>
            </a:endParaRPr>
          </a:p>
        </p:txBody>
      </p:sp>
      <p:sp>
        <p:nvSpPr>
          <p:cNvPr id="138" name="Google Shape;997;p34"/>
          <p:cNvSpPr/>
          <p:nvPr userDrawn="1"/>
        </p:nvSpPr>
        <p:spPr>
          <a:xfrm>
            <a:off x="6663789" y="2306127"/>
            <a:ext cx="628800" cy="6288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39" name="Google Shape;998;p34"/>
          <p:cNvSpPr txBox="1"/>
          <p:nvPr userDrawn="1"/>
        </p:nvSpPr>
        <p:spPr>
          <a:xfrm>
            <a:off x="7437572" y="2370521"/>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a:solidFill>
                  <a:schemeClr val="tx1"/>
                </a:solidFill>
              </a:rPr>
              <a:t>Образец заголовка</a:t>
            </a:r>
            <a:endParaRPr lang="ru-RU" dirty="0">
              <a:solidFill>
                <a:schemeClr val="tx1"/>
              </a:solidFill>
            </a:endParaRPr>
          </a:p>
        </p:txBody>
      </p:sp>
      <p:sp>
        <p:nvSpPr>
          <p:cNvPr id="140" name="Google Shape;999;p34"/>
          <p:cNvSpPr txBox="1"/>
          <p:nvPr userDrawn="1"/>
        </p:nvSpPr>
        <p:spPr>
          <a:xfrm>
            <a:off x="6595971" y="2364621"/>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3</a:t>
            </a:r>
            <a:r>
              <a:rPr lang="en-GB" sz="2800" b="1" dirty="0">
                <a:solidFill>
                  <a:schemeClr val="bg1"/>
                </a:solidFill>
              </a:rPr>
              <a:t>.</a:t>
            </a:r>
          </a:p>
        </p:txBody>
      </p:sp>
      <p:sp>
        <p:nvSpPr>
          <p:cNvPr id="141" name="Google Shape;1000;p34"/>
          <p:cNvSpPr txBox="1"/>
          <p:nvPr userDrawn="1"/>
        </p:nvSpPr>
        <p:spPr>
          <a:xfrm>
            <a:off x="7439822" y="2887515"/>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solidFill>
                  <a:schemeClr val="tx1"/>
                </a:solidFill>
              </a:rPr>
              <a:t>Подзаголовок</a:t>
            </a:r>
            <a:endParaRPr lang="ru-RU" dirty="0">
              <a:solidFill>
                <a:schemeClr val="tx1"/>
              </a:solidFill>
            </a:endParaRPr>
          </a:p>
        </p:txBody>
      </p:sp>
      <p:sp>
        <p:nvSpPr>
          <p:cNvPr id="142" name="Google Shape;997;p34"/>
          <p:cNvSpPr/>
          <p:nvPr userDrawn="1"/>
        </p:nvSpPr>
        <p:spPr>
          <a:xfrm>
            <a:off x="6663789" y="3975680"/>
            <a:ext cx="628800" cy="628800"/>
          </a:xfrm>
          <a:prstGeom prst="ellipse">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chemeClr val="bg1"/>
              </a:solidFill>
            </a:endParaRPr>
          </a:p>
        </p:txBody>
      </p:sp>
      <p:sp>
        <p:nvSpPr>
          <p:cNvPr id="143" name="Google Shape;998;p34"/>
          <p:cNvSpPr txBox="1"/>
          <p:nvPr userDrawn="1"/>
        </p:nvSpPr>
        <p:spPr>
          <a:xfrm>
            <a:off x="7437572" y="4040074"/>
            <a:ext cx="3051197"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a:spcBef>
                <a:spcPts val="0"/>
              </a:spcBef>
            </a:pPr>
            <a:r>
              <a:rPr lang="ru-RU">
                <a:solidFill>
                  <a:schemeClr val="tx1"/>
                </a:solidFill>
              </a:rPr>
              <a:t>Образец заголовка</a:t>
            </a:r>
            <a:endParaRPr lang="ru-RU" dirty="0">
              <a:solidFill>
                <a:schemeClr val="tx1"/>
              </a:solidFill>
            </a:endParaRPr>
          </a:p>
        </p:txBody>
      </p:sp>
      <p:sp>
        <p:nvSpPr>
          <p:cNvPr id="144" name="Google Shape;999;p34"/>
          <p:cNvSpPr txBox="1"/>
          <p:nvPr userDrawn="1"/>
        </p:nvSpPr>
        <p:spPr>
          <a:xfrm>
            <a:off x="6595971" y="4034174"/>
            <a:ext cx="894968" cy="5118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r>
              <a:rPr lang="en-GB" sz="2800" b="1" dirty="0">
                <a:solidFill>
                  <a:schemeClr val="bg1"/>
                </a:solidFill>
              </a:rPr>
              <a:t>0</a:t>
            </a:r>
            <a:r>
              <a:rPr lang="ru-RU" sz="2800" b="1" dirty="0">
                <a:solidFill>
                  <a:schemeClr val="bg1"/>
                </a:solidFill>
              </a:rPr>
              <a:t>4</a:t>
            </a:r>
            <a:r>
              <a:rPr lang="en-GB" sz="2800" b="1" dirty="0">
                <a:solidFill>
                  <a:schemeClr val="bg1"/>
                </a:solidFill>
              </a:rPr>
              <a:t>.</a:t>
            </a:r>
          </a:p>
        </p:txBody>
      </p:sp>
      <p:sp>
        <p:nvSpPr>
          <p:cNvPr id="145" name="Google Shape;1000;p34"/>
          <p:cNvSpPr txBox="1"/>
          <p:nvPr userDrawn="1"/>
        </p:nvSpPr>
        <p:spPr>
          <a:xfrm>
            <a:off x="7439822" y="4557068"/>
            <a:ext cx="3051197" cy="463500"/>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ru-RU">
                <a:solidFill>
                  <a:schemeClr val="tx1"/>
                </a:solidFill>
              </a:rPr>
              <a:t>Подзаголовок</a:t>
            </a:r>
            <a:endParaRPr lang="ru-RU" dirty="0">
              <a:solidFill>
                <a:schemeClr val="tx1"/>
              </a:solidFill>
            </a:endParaRPr>
          </a:p>
        </p:txBody>
      </p:sp>
      <p:pic>
        <p:nvPicPr>
          <p:cNvPr id="147" name="Рисунок 14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sp>
        <p:nvSpPr>
          <p:cNvPr id="65" name="Прямоугольник 64"/>
          <p:cNvSpPr/>
          <p:nvPr userDrawn="1"/>
        </p:nvSpPr>
        <p:spPr>
          <a:xfrm>
            <a:off x="2984740" y="6349042"/>
            <a:ext cx="9207260"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6" name="Прямоугольник 65"/>
          <p:cNvSpPr/>
          <p:nvPr userDrawn="1"/>
        </p:nvSpPr>
        <p:spPr>
          <a:xfrm flipH="1">
            <a:off x="0" y="326053"/>
            <a:ext cx="4222572"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7" name="Google Shape;12;p2"/>
          <p:cNvGrpSpPr/>
          <p:nvPr userDrawn="1"/>
        </p:nvGrpSpPr>
        <p:grpSpPr>
          <a:xfrm>
            <a:off x="0" y="-763343"/>
            <a:ext cx="11557755" cy="7626027"/>
            <a:chOff x="0" y="-489565"/>
            <a:chExt cx="8537288" cy="5633065"/>
          </a:xfrm>
          <a:solidFill>
            <a:schemeClr val="bg2">
              <a:alpha val="39000"/>
            </a:schemeClr>
          </a:solidFill>
        </p:grpSpPr>
        <p:grpSp>
          <p:nvGrpSpPr>
            <p:cNvPr id="68" name="Google Shape;13;p2"/>
            <p:cNvGrpSpPr/>
            <p:nvPr/>
          </p:nvGrpSpPr>
          <p:grpSpPr>
            <a:xfrm>
              <a:off x="178844" y="-489565"/>
              <a:ext cx="824666" cy="735212"/>
              <a:chOff x="42993" y="640534"/>
              <a:chExt cx="1596025" cy="1422900"/>
            </a:xfrm>
            <a:grpFill/>
          </p:grpSpPr>
          <p:sp>
            <p:nvSpPr>
              <p:cNvPr id="74" name="Google Shape;14;p2"/>
              <p:cNvSpPr/>
              <p:nvPr/>
            </p:nvSpPr>
            <p:spPr>
              <a:xfrm flipH="1">
                <a:off x="42993" y="640534"/>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p2"/>
              <p:cNvSpPr/>
              <p:nvPr/>
            </p:nvSpPr>
            <p:spPr>
              <a:xfrm flipH="1">
                <a:off x="426943" y="640534"/>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6;p2"/>
              <p:cNvSpPr/>
              <p:nvPr/>
            </p:nvSpPr>
            <p:spPr>
              <a:xfrm flipH="1">
                <a:off x="802919" y="640534"/>
                <a:ext cx="836099"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9" name="Google Shape;21;p2"/>
            <p:cNvSpPr/>
            <p:nvPr/>
          </p:nvSpPr>
          <p:spPr>
            <a:xfrm>
              <a:off x="8430763" y="2415463"/>
              <a:ext cx="106525" cy="312582"/>
            </a:xfrm>
            <a:custGeom>
              <a:avLst/>
              <a:gdLst/>
              <a:ahLst/>
              <a:cxnLst/>
              <a:rect l="l" t="t" r="r" b="b"/>
              <a:pathLst>
                <a:path w="3016" h="8850" extrusionOk="0">
                  <a:moveTo>
                    <a:pt x="1508" y="7048"/>
                  </a:moveTo>
                  <a:cubicBezTo>
                    <a:pt x="2337" y="7048"/>
                    <a:pt x="3015" y="7726"/>
                    <a:pt x="3015" y="8555"/>
                  </a:cubicBezTo>
                  <a:cubicBezTo>
                    <a:pt x="3015" y="8716"/>
                    <a:pt x="2882" y="8850"/>
                    <a:pt x="2721" y="8850"/>
                  </a:cubicBezTo>
                  <a:cubicBezTo>
                    <a:pt x="2560" y="8850"/>
                    <a:pt x="2427" y="8716"/>
                    <a:pt x="2427" y="8555"/>
                  </a:cubicBezTo>
                  <a:cubicBezTo>
                    <a:pt x="2427" y="8047"/>
                    <a:pt x="2016" y="7637"/>
                    <a:pt x="1508" y="7637"/>
                  </a:cubicBezTo>
                  <a:cubicBezTo>
                    <a:pt x="999" y="7637"/>
                    <a:pt x="580" y="8047"/>
                    <a:pt x="580" y="8555"/>
                  </a:cubicBezTo>
                  <a:cubicBezTo>
                    <a:pt x="580" y="8716"/>
                    <a:pt x="455" y="8850"/>
                    <a:pt x="295" y="8850"/>
                  </a:cubicBezTo>
                  <a:cubicBezTo>
                    <a:pt x="134" y="8850"/>
                    <a:pt x="0" y="8716"/>
                    <a:pt x="0" y="8555"/>
                  </a:cubicBezTo>
                  <a:cubicBezTo>
                    <a:pt x="0" y="7726"/>
                    <a:pt x="678" y="7048"/>
                    <a:pt x="1508" y="7048"/>
                  </a:cubicBezTo>
                  <a:close/>
                  <a:moveTo>
                    <a:pt x="2721" y="1802"/>
                  </a:moveTo>
                  <a:cubicBezTo>
                    <a:pt x="2560" y="1802"/>
                    <a:pt x="2427" y="1668"/>
                    <a:pt x="2427" y="1508"/>
                  </a:cubicBezTo>
                  <a:cubicBezTo>
                    <a:pt x="2427" y="999"/>
                    <a:pt x="2016" y="589"/>
                    <a:pt x="1508" y="589"/>
                  </a:cubicBezTo>
                  <a:cubicBezTo>
                    <a:pt x="999" y="589"/>
                    <a:pt x="580" y="999"/>
                    <a:pt x="580" y="1508"/>
                  </a:cubicBezTo>
                  <a:cubicBezTo>
                    <a:pt x="580" y="1668"/>
                    <a:pt x="455" y="1802"/>
                    <a:pt x="295" y="1802"/>
                  </a:cubicBezTo>
                  <a:cubicBezTo>
                    <a:pt x="134" y="1802"/>
                    <a:pt x="0" y="1668"/>
                    <a:pt x="0" y="1508"/>
                  </a:cubicBezTo>
                  <a:cubicBezTo>
                    <a:pt x="0" y="678"/>
                    <a:pt x="678" y="0"/>
                    <a:pt x="1508" y="0"/>
                  </a:cubicBezTo>
                  <a:cubicBezTo>
                    <a:pt x="2337" y="0"/>
                    <a:pt x="3015" y="678"/>
                    <a:pt x="3015" y="1508"/>
                  </a:cubicBezTo>
                  <a:cubicBezTo>
                    <a:pt x="3015" y="1668"/>
                    <a:pt x="2882" y="1802"/>
                    <a:pt x="2721" y="1802"/>
                  </a:cubicBezTo>
                  <a:close/>
                  <a:moveTo>
                    <a:pt x="2721" y="4149"/>
                  </a:moveTo>
                  <a:cubicBezTo>
                    <a:pt x="2560" y="4149"/>
                    <a:pt x="2427" y="4024"/>
                    <a:pt x="2427" y="3863"/>
                  </a:cubicBezTo>
                  <a:cubicBezTo>
                    <a:pt x="2427" y="3355"/>
                    <a:pt x="2016" y="2935"/>
                    <a:pt x="1508" y="2935"/>
                  </a:cubicBezTo>
                  <a:cubicBezTo>
                    <a:pt x="999" y="2935"/>
                    <a:pt x="580" y="3355"/>
                    <a:pt x="580" y="3863"/>
                  </a:cubicBezTo>
                  <a:cubicBezTo>
                    <a:pt x="580" y="4024"/>
                    <a:pt x="455" y="4149"/>
                    <a:pt x="295" y="4149"/>
                  </a:cubicBezTo>
                  <a:cubicBezTo>
                    <a:pt x="134" y="4149"/>
                    <a:pt x="0" y="4024"/>
                    <a:pt x="0" y="3863"/>
                  </a:cubicBezTo>
                  <a:cubicBezTo>
                    <a:pt x="0" y="3033"/>
                    <a:pt x="678" y="2355"/>
                    <a:pt x="1508" y="2355"/>
                  </a:cubicBezTo>
                  <a:cubicBezTo>
                    <a:pt x="2337" y="2355"/>
                    <a:pt x="3015" y="3033"/>
                    <a:pt x="3015" y="3863"/>
                  </a:cubicBezTo>
                  <a:cubicBezTo>
                    <a:pt x="3015" y="4024"/>
                    <a:pt x="2882" y="4149"/>
                    <a:pt x="2721" y="4149"/>
                  </a:cubicBezTo>
                  <a:close/>
                  <a:moveTo>
                    <a:pt x="2721" y="6504"/>
                  </a:moveTo>
                  <a:cubicBezTo>
                    <a:pt x="2560" y="6504"/>
                    <a:pt x="2427" y="6370"/>
                    <a:pt x="2427" y="6209"/>
                  </a:cubicBezTo>
                  <a:cubicBezTo>
                    <a:pt x="2427" y="5701"/>
                    <a:pt x="2016" y="5281"/>
                    <a:pt x="1508" y="5281"/>
                  </a:cubicBezTo>
                  <a:cubicBezTo>
                    <a:pt x="999" y="5281"/>
                    <a:pt x="580" y="5701"/>
                    <a:pt x="580" y="6209"/>
                  </a:cubicBezTo>
                  <a:cubicBezTo>
                    <a:pt x="580" y="6370"/>
                    <a:pt x="455" y="6504"/>
                    <a:pt x="295" y="6504"/>
                  </a:cubicBezTo>
                  <a:cubicBezTo>
                    <a:pt x="134" y="6504"/>
                    <a:pt x="0" y="6370"/>
                    <a:pt x="0" y="6209"/>
                  </a:cubicBezTo>
                  <a:cubicBezTo>
                    <a:pt x="0" y="5380"/>
                    <a:pt x="678" y="4702"/>
                    <a:pt x="1508" y="4702"/>
                  </a:cubicBezTo>
                  <a:cubicBezTo>
                    <a:pt x="2337" y="4702"/>
                    <a:pt x="3015" y="5380"/>
                    <a:pt x="3015" y="6209"/>
                  </a:cubicBezTo>
                  <a:cubicBezTo>
                    <a:pt x="3015" y="6370"/>
                    <a:pt x="2882" y="6504"/>
                    <a:pt x="2721" y="650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6;p2"/>
            <p:cNvSpPr/>
            <p:nvPr/>
          </p:nvSpPr>
          <p:spPr>
            <a:xfrm>
              <a:off x="0" y="489780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 name="Google Shape;27;p2"/>
            <p:cNvGrpSpPr/>
            <p:nvPr/>
          </p:nvGrpSpPr>
          <p:grpSpPr>
            <a:xfrm rot="5400000">
              <a:off x="371407" y="3820136"/>
              <a:ext cx="296080" cy="104100"/>
              <a:chOff x="618225" y="844450"/>
              <a:chExt cx="296080" cy="104100"/>
            </a:xfrm>
            <a:grpFill/>
          </p:grpSpPr>
          <p:sp>
            <p:nvSpPr>
              <p:cNvPr id="72" name="Google Shape;28;p2"/>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9;p2"/>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bg>
      <p:bgPr>
        <a:solidFill>
          <a:schemeClr val="bg1"/>
        </a:solidFill>
        <a:effectLst/>
      </p:bgPr>
    </p:bg>
    <p:spTree>
      <p:nvGrpSpPr>
        <p:cNvPr id="1" name=""/>
        <p:cNvGrpSpPr/>
        <p:nvPr/>
      </p:nvGrpSpPr>
      <p:grpSpPr>
        <a:xfrm>
          <a:off x="0" y="0"/>
          <a:ext cx="0" cy="0"/>
          <a:chOff x="0" y="0"/>
          <a:chExt cx="0" cy="0"/>
        </a:xfrm>
      </p:grpSpPr>
      <p:pic>
        <p:nvPicPr>
          <p:cNvPr id="37" name="Рисунок 3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7424" y="962136"/>
            <a:ext cx="11566593" cy="4829203"/>
          </a:xfrm>
          <a:prstGeom prst="rect">
            <a:avLst/>
          </a:prstGeom>
        </p:spPr>
      </p:pic>
      <p:grpSp>
        <p:nvGrpSpPr>
          <p:cNvPr id="8" name="Google Shape;190;p7"/>
          <p:cNvGrpSpPr/>
          <p:nvPr userDrawn="1"/>
        </p:nvGrpSpPr>
        <p:grpSpPr>
          <a:xfrm rot="-5400000">
            <a:off x="530632" y="4874248"/>
            <a:ext cx="1510054" cy="1568977"/>
            <a:chOff x="11" y="583339"/>
            <a:chExt cx="1129770" cy="1173854"/>
          </a:xfrm>
        </p:grpSpPr>
        <p:sp>
          <p:nvSpPr>
            <p:cNvPr id="9" name="Google Shape;191;p7"/>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0" name="Google Shape;192;p7"/>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1" name="Google Shape;193;p7"/>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2" name="Google Shape;194;p7"/>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3" name="Google Shape;195;p7"/>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4" name="Google Shape;196;p7"/>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5" name="Google Shape;197;p7"/>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6" name="Google Shape;198;p7"/>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7" name="Google Shape;199;p7"/>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8" name="Google Shape;200;p7"/>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9" name="Google Shape;201;p7"/>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0" name="Google Shape;202;p7"/>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1" name="Google Shape;203;p7"/>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2" name="Google Shape;204;p7"/>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3" name="Google Shape;205;p7"/>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4" name="Google Shape;206;p7"/>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5" name="Google Shape;207;p7"/>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6" name="Google Shape;208;p7"/>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7" name="Google Shape;209;p7"/>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8" name="Google Shape;210;p7"/>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9" name="Google Shape;211;p7"/>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0" name="Google Shape;212;p7"/>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1" name="Google Shape;213;p7"/>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2" name="Google Shape;214;p7"/>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3" name="Google Shape;215;p7"/>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grpSp>
      <p:sp>
        <p:nvSpPr>
          <p:cNvPr id="34" name="Google Shape;216;p7"/>
          <p:cNvSpPr txBox="1">
            <a:spLocks noGrp="1"/>
          </p:cNvSpPr>
          <p:nvPr>
            <p:ph type="title"/>
          </p:nvPr>
        </p:nvSpPr>
        <p:spPr>
          <a:xfrm>
            <a:off x="3372465" y="1859196"/>
            <a:ext cx="5299587" cy="726177"/>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5" name="Google Shape;217;p7"/>
          <p:cNvSpPr txBox="1">
            <a:spLocks noGrp="1"/>
          </p:cNvSpPr>
          <p:nvPr>
            <p:ph type="subTitle" idx="1"/>
          </p:nvPr>
        </p:nvSpPr>
        <p:spPr>
          <a:xfrm>
            <a:off x="3372465" y="2597668"/>
            <a:ext cx="5299587" cy="2306042"/>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0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dirty="0"/>
          </a:p>
        </p:txBody>
      </p:sp>
      <p:pic>
        <p:nvPicPr>
          <p:cNvPr id="38" name="Рисунок 37"/>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11475887" y="275186"/>
            <a:ext cx="457200" cy="514350"/>
          </a:xfrm>
          <a:prstGeom prst="rect">
            <a:avLst/>
          </a:prstGeom>
        </p:spPr>
      </p:pic>
      <p:grpSp>
        <p:nvGrpSpPr>
          <p:cNvPr id="39" name="Google Shape;98;p6"/>
          <p:cNvGrpSpPr/>
          <p:nvPr userDrawn="1"/>
        </p:nvGrpSpPr>
        <p:grpSpPr>
          <a:xfrm>
            <a:off x="0" y="0"/>
            <a:ext cx="11596292" cy="5922530"/>
            <a:chOff x="-189928" y="-5"/>
            <a:chExt cx="9016528" cy="4369291"/>
          </a:xfrm>
          <a:solidFill>
            <a:schemeClr val="bg2">
              <a:alpha val="40000"/>
            </a:schemeClr>
          </a:solidFill>
        </p:grpSpPr>
        <p:grpSp>
          <p:nvGrpSpPr>
            <p:cNvPr id="42" name="Google Shape;101;p6"/>
            <p:cNvGrpSpPr/>
            <p:nvPr/>
          </p:nvGrpSpPr>
          <p:grpSpPr>
            <a:xfrm rot="-5400000">
              <a:off x="-234655" y="3589347"/>
              <a:ext cx="824666" cy="735212"/>
              <a:chOff x="90375" y="1213225"/>
              <a:chExt cx="1596025" cy="1422900"/>
            </a:xfrm>
            <a:grpFill/>
          </p:grpSpPr>
          <p:sp>
            <p:nvSpPr>
              <p:cNvPr id="54" name="Google Shape;102;p6"/>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3;p6"/>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04;p6"/>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08;p6"/>
            <p:cNvGrpSpPr/>
            <p:nvPr/>
          </p:nvGrpSpPr>
          <p:grpSpPr>
            <a:xfrm>
              <a:off x="6592418" y="67522"/>
              <a:ext cx="317955" cy="245699"/>
              <a:chOff x="1938075" y="724475"/>
              <a:chExt cx="517504" cy="399900"/>
            </a:xfrm>
            <a:grpFill/>
          </p:grpSpPr>
          <p:sp>
            <p:nvSpPr>
              <p:cNvPr id="50" name="Google Shape;109;p6"/>
              <p:cNvSpPr/>
              <p:nvPr/>
            </p:nvSpPr>
            <p:spPr>
              <a:xfrm>
                <a:off x="1938075"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0;p6"/>
              <p:cNvSpPr/>
              <p:nvPr/>
            </p:nvSpPr>
            <p:spPr>
              <a:xfrm>
                <a:off x="2055679"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111;p6"/>
            <p:cNvGrpSpPr/>
            <p:nvPr/>
          </p:nvGrpSpPr>
          <p:grpSpPr>
            <a:xfrm rot="10800000">
              <a:off x="3136276" y="-5"/>
              <a:ext cx="738214" cy="175113"/>
              <a:chOff x="6073850" y="4887310"/>
              <a:chExt cx="1080050" cy="256200"/>
            </a:xfrm>
            <a:grpFill/>
          </p:grpSpPr>
          <p:sp>
            <p:nvSpPr>
              <p:cNvPr id="47" name="Google Shape;112;p6"/>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3;p6"/>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4;p6"/>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115;p6"/>
            <p:cNvSpPr/>
            <p:nvPr/>
          </p:nvSpPr>
          <p:spPr>
            <a:xfrm>
              <a:off x="8576400" y="2482575"/>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bg>
      <p:bgPr>
        <a:solidFill>
          <a:schemeClr val="bg2"/>
        </a:solidFill>
        <a:effectLst/>
      </p:bgPr>
    </p:bg>
    <p:spTree>
      <p:nvGrpSpPr>
        <p:cNvPr id="1" name=""/>
        <p:cNvGrpSpPr/>
        <p:nvPr/>
      </p:nvGrpSpPr>
      <p:grpSpPr>
        <a:xfrm>
          <a:off x="0" y="0"/>
          <a:ext cx="0" cy="0"/>
          <a:chOff x="0" y="0"/>
          <a:chExt cx="0" cy="0"/>
        </a:xfrm>
      </p:grpSpPr>
      <p:pic>
        <p:nvPicPr>
          <p:cNvPr id="37" name="Рисунок 36"/>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7424" y="962136"/>
            <a:ext cx="11566593" cy="4829203"/>
          </a:xfrm>
          <a:prstGeom prst="rect">
            <a:avLst/>
          </a:prstGeom>
        </p:spPr>
      </p:pic>
      <p:grpSp>
        <p:nvGrpSpPr>
          <p:cNvPr id="8" name="Google Shape;190;p7"/>
          <p:cNvGrpSpPr/>
          <p:nvPr userDrawn="1"/>
        </p:nvGrpSpPr>
        <p:grpSpPr>
          <a:xfrm rot="-5400000">
            <a:off x="530632" y="4874248"/>
            <a:ext cx="1510054" cy="1568977"/>
            <a:chOff x="11" y="583339"/>
            <a:chExt cx="1129770" cy="1173854"/>
          </a:xfrm>
          <a:solidFill>
            <a:schemeClr val="bg1"/>
          </a:solidFill>
        </p:grpSpPr>
        <p:sp>
          <p:nvSpPr>
            <p:cNvPr id="9" name="Google Shape;191;p7"/>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0" name="Google Shape;192;p7"/>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1" name="Google Shape;193;p7"/>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2" name="Google Shape;194;p7"/>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3" name="Google Shape;195;p7"/>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4" name="Google Shape;196;p7"/>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5" name="Google Shape;197;p7"/>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6" name="Google Shape;198;p7"/>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7" name="Google Shape;199;p7"/>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8" name="Google Shape;200;p7"/>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9" name="Google Shape;201;p7"/>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0" name="Google Shape;202;p7"/>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1" name="Google Shape;203;p7"/>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2" name="Google Shape;204;p7"/>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3" name="Google Shape;205;p7"/>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4" name="Google Shape;206;p7"/>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5" name="Google Shape;207;p7"/>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6" name="Google Shape;208;p7"/>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7" name="Google Shape;209;p7"/>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8" name="Google Shape;210;p7"/>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9" name="Google Shape;211;p7"/>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0" name="Google Shape;212;p7"/>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1" name="Google Shape;213;p7"/>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2" name="Google Shape;214;p7"/>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3" name="Google Shape;215;p7"/>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grpSp>
      <p:sp>
        <p:nvSpPr>
          <p:cNvPr id="34" name="Google Shape;216;p7"/>
          <p:cNvSpPr txBox="1">
            <a:spLocks noGrp="1"/>
          </p:cNvSpPr>
          <p:nvPr>
            <p:ph type="title"/>
          </p:nvPr>
        </p:nvSpPr>
        <p:spPr>
          <a:xfrm>
            <a:off x="3372465" y="1859196"/>
            <a:ext cx="5299587" cy="726177"/>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a:solidFill>
                  <a:schemeClr val="bg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5" name="Google Shape;217;p7"/>
          <p:cNvSpPr txBox="1">
            <a:spLocks noGrp="1"/>
          </p:cNvSpPr>
          <p:nvPr>
            <p:ph type="subTitle" idx="1"/>
          </p:nvPr>
        </p:nvSpPr>
        <p:spPr>
          <a:xfrm>
            <a:off x="3372465" y="2597668"/>
            <a:ext cx="5299587" cy="2306042"/>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000">
                <a:solidFill>
                  <a:schemeClr val="bg1"/>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dirty="0"/>
          </a:p>
        </p:txBody>
      </p:sp>
      <p:pic>
        <p:nvPicPr>
          <p:cNvPr id="38" name="Рисунок 37"/>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11475887" y="275186"/>
            <a:ext cx="457200" cy="514350"/>
          </a:xfrm>
          <a:prstGeom prst="rect">
            <a:avLst/>
          </a:prstGeom>
        </p:spPr>
      </p:pic>
      <p:grpSp>
        <p:nvGrpSpPr>
          <p:cNvPr id="36" name="Google Shape;98;p6"/>
          <p:cNvGrpSpPr/>
          <p:nvPr userDrawn="1"/>
        </p:nvGrpSpPr>
        <p:grpSpPr>
          <a:xfrm>
            <a:off x="0" y="0"/>
            <a:ext cx="11596292" cy="5922530"/>
            <a:chOff x="-189928" y="-5"/>
            <a:chExt cx="9016528" cy="4369291"/>
          </a:xfrm>
          <a:solidFill>
            <a:schemeClr val="bg1">
              <a:alpha val="40000"/>
            </a:schemeClr>
          </a:solidFill>
        </p:grpSpPr>
        <p:grpSp>
          <p:nvGrpSpPr>
            <p:cNvPr id="41" name="Google Shape;101;p6"/>
            <p:cNvGrpSpPr/>
            <p:nvPr/>
          </p:nvGrpSpPr>
          <p:grpSpPr>
            <a:xfrm rot="-5400000">
              <a:off x="-234655" y="3589347"/>
              <a:ext cx="824666" cy="735212"/>
              <a:chOff x="90375" y="1213225"/>
              <a:chExt cx="1596025" cy="1422900"/>
            </a:xfrm>
            <a:grpFill/>
          </p:grpSpPr>
          <p:sp>
            <p:nvSpPr>
              <p:cNvPr id="53" name="Google Shape;102;p6"/>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3;p6"/>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4;p6"/>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08;p6"/>
            <p:cNvGrpSpPr/>
            <p:nvPr/>
          </p:nvGrpSpPr>
          <p:grpSpPr>
            <a:xfrm>
              <a:off x="6592418" y="67522"/>
              <a:ext cx="317955" cy="245699"/>
              <a:chOff x="1938075" y="724475"/>
              <a:chExt cx="517504" cy="399900"/>
            </a:xfrm>
            <a:grpFill/>
          </p:grpSpPr>
          <p:sp>
            <p:nvSpPr>
              <p:cNvPr id="49" name="Google Shape;109;p6"/>
              <p:cNvSpPr/>
              <p:nvPr/>
            </p:nvSpPr>
            <p:spPr>
              <a:xfrm>
                <a:off x="1938075"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0;p6"/>
              <p:cNvSpPr/>
              <p:nvPr/>
            </p:nvSpPr>
            <p:spPr>
              <a:xfrm>
                <a:off x="2055679"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111;p6"/>
            <p:cNvGrpSpPr/>
            <p:nvPr/>
          </p:nvGrpSpPr>
          <p:grpSpPr>
            <a:xfrm rot="10800000">
              <a:off x="3136276" y="-5"/>
              <a:ext cx="738214" cy="175113"/>
              <a:chOff x="6073850" y="4887310"/>
              <a:chExt cx="1080050" cy="256200"/>
            </a:xfrm>
            <a:grpFill/>
          </p:grpSpPr>
          <p:sp>
            <p:nvSpPr>
              <p:cNvPr id="46" name="Google Shape;112;p6"/>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3;p6"/>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4;p6"/>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15;p6"/>
            <p:cNvSpPr/>
            <p:nvPr/>
          </p:nvSpPr>
          <p:spPr>
            <a:xfrm>
              <a:off x="8576400" y="2482575"/>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 name="Прямоугольник 55"/>
          <p:cNvSpPr/>
          <p:nvPr userDrawn="1"/>
        </p:nvSpPr>
        <p:spPr>
          <a:xfrm>
            <a:off x="2984740" y="6349042"/>
            <a:ext cx="9207260" cy="155275"/>
          </a:xfrm>
          <a:prstGeom prst="rect">
            <a:avLst/>
          </a:prstGeom>
          <a:gradFill>
            <a:gsLst>
              <a:gs pos="0">
                <a:schemeClr val="accent1">
                  <a:lumMod val="5000"/>
                  <a:lumOff val="95000"/>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Прямоугольник 56"/>
          <p:cNvSpPr/>
          <p:nvPr userDrawn="1"/>
        </p:nvSpPr>
        <p:spPr>
          <a:xfrm flipH="1">
            <a:off x="0" y="326053"/>
            <a:ext cx="4222572" cy="155275"/>
          </a:xfrm>
          <a:prstGeom prst="rect">
            <a:avLst/>
          </a:prstGeom>
          <a:gradFill>
            <a:gsLst>
              <a:gs pos="0">
                <a:schemeClr val="accent1">
                  <a:lumMod val="5000"/>
                  <a:lumOff val="95000"/>
                  <a:alpha val="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Заголовок раздела">
    <p:bg>
      <p:bgPr>
        <a:solidFill>
          <a:schemeClr val="bg2"/>
        </a:solidFill>
        <a:effectLst/>
      </p:bgPr>
    </p:bg>
    <p:spTree>
      <p:nvGrpSpPr>
        <p:cNvPr id="1" name=""/>
        <p:cNvGrpSpPr/>
        <p:nvPr/>
      </p:nvGrpSpPr>
      <p:grpSpPr>
        <a:xfrm>
          <a:off x="0" y="0"/>
          <a:ext cx="0" cy="0"/>
          <a:chOff x="0" y="0"/>
          <a:chExt cx="0" cy="0"/>
        </a:xfrm>
      </p:grpSpPr>
      <p:grpSp>
        <p:nvGrpSpPr>
          <p:cNvPr id="8" name="Google Shape;190;p7"/>
          <p:cNvGrpSpPr/>
          <p:nvPr userDrawn="1"/>
        </p:nvGrpSpPr>
        <p:grpSpPr>
          <a:xfrm rot="-5400000">
            <a:off x="530632" y="4874248"/>
            <a:ext cx="1510054" cy="1568977"/>
            <a:chOff x="11" y="583339"/>
            <a:chExt cx="1129770" cy="1173854"/>
          </a:xfrm>
          <a:solidFill>
            <a:schemeClr val="bg1"/>
          </a:solidFill>
        </p:grpSpPr>
        <p:sp>
          <p:nvSpPr>
            <p:cNvPr id="9" name="Google Shape;191;p7"/>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0" name="Google Shape;192;p7"/>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1" name="Google Shape;193;p7"/>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2" name="Google Shape;194;p7"/>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3" name="Google Shape;195;p7"/>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4" name="Google Shape;196;p7"/>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5" name="Google Shape;197;p7"/>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6" name="Google Shape;198;p7"/>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7" name="Google Shape;199;p7"/>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8" name="Google Shape;200;p7"/>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19" name="Google Shape;201;p7"/>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0" name="Google Shape;202;p7"/>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1" name="Google Shape;203;p7"/>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2" name="Google Shape;204;p7"/>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3" name="Google Shape;205;p7"/>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4" name="Google Shape;206;p7"/>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5" name="Google Shape;207;p7"/>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6" name="Google Shape;208;p7"/>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7" name="Google Shape;209;p7"/>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8" name="Google Shape;210;p7"/>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29" name="Google Shape;211;p7"/>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0" name="Google Shape;212;p7"/>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1" name="Google Shape;213;p7"/>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2" name="Google Shape;214;p7"/>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sp>
          <p:nvSpPr>
            <p:cNvPr id="33" name="Google Shape;215;p7"/>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2"/>
                </a:solidFill>
              </a:endParaRPr>
            </a:p>
          </p:txBody>
        </p:sp>
      </p:grpSp>
      <p:sp>
        <p:nvSpPr>
          <p:cNvPr id="34" name="Google Shape;216;p7"/>
          <p:cNvSpPr txBox="1">
            <a:spLocks noGrp="1"/>
          </p:cNvSpPr>
          <p:nvPr>
            <p:ph type="title"/>
          </p:nvPr>
        </p:nvSpPr>
        <p:spPr>
          <a:xfrm>
            <a:off x="943515" y="732270"/>
            <a:ext cx="5299587" cy="726177"/>
          </a:xfrm>
          <a:prstGeom prst="rect">
            <a:avLst/>
          </a:prstGeom>
        </p:spPr>
        <p:txBody>
          <a:bodyPr spcFirstLastPara="1" wrap="square" lIns="91425" tIns="91425" rIns="91425" bIns="91425" anchor="t" anchorCtr="0">
            <a:noAutofit/>
          </a:bodyPr>
          <a:lstStyle>
            <a:lvl1pPr lvl="0" algn="l" rtl="0">
              <a:spcBef>
                <a:spcPts val="0"/>
              </a:spcBef>
              <a:spcAft>
                <a:spcPts val="0"/>
              </a:spcAft>
              <a:buSzPts val="2800"/>
              <a:buNone/>
              <a:defRPr sz="3200">
                <a:solidFill>
                  <a:schemeClr val="bg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5" name="Google Shape;217;p7"/>
          <p:cNvSpPr txBox="1">
            <a:spLocks noGrp="1"/>
          </p:cNvSpPr>
          <p:nvPr>
            <p:ph type="subTitle" idx="1"/>
          </p:nvPr>
        </p:nvSpPr>
        <p:spPr>
          <a:xfrm>
            <a:off x="943515" y="1470742"/>
            <a:ext cx="5299587" cy="2306042"/>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1800"/>
              <a:buNone/>
              <a:defRPr sz="2000">
                <a:solidFill>
                  <a:schemeClr val="bg1"/>
                </a:solidFill>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dirty="0"/>
          </a:p>
        </p:txBody>
      </p:sp>
      <p:pic>
        <p:nvPicPr>
          <p:cNvPr id="38" name="Рисунок 37"/>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grpSp>
        <p:nvGrpSpPr>
          <p:cNvPr id="36" name="Google Shape;98;p6"/>
          <p:cNvGrpSpPr/>
          <p:nvPr userDrawn="1"/>
        </p:nvGrpSpPr>
        <p:grpSpPr>
          <a:xfrm>
            <a:off x="0" y="91532"/>
            <a:ext cx="11596292" cy="5830998"/>
            <a:chOff x="-189928" y="67522"/>
            <a:chExt cx="9016528" cy="4301764"/>
          </a:xfrm>
          <a:solidFill>
            <a:schemeClr val="bg1">
              <a:alpha val="40000"/>
            </a:schemeClr>
          </a:solidFill>
        </p:grpSpPr>
        <p:grpSp>
          <p:nvGrpSpPr>
            <p:cNvPr id="41" name="Google Shape;101;p6"/>
            <p:cNvGrpSpPr/>
            <p:nvPr/>
          </p:nvGrpSpPr>
          <p:grpSpPr>
            <a:xfrm rot="-5400000">
              <a:off x="-234655" y="3589347"/>
              <a:ext cx="824666" cy="735212"/>
              <a:chOff x="90375" y="1213225"/>
              <a:chExt cx="1596025" cy="1422900"/>
            </a:xfrm>
            <a:grpFill/>
          </p:grpSpPr>
          <p:sp>
            <p:nvSpPr>
              <p:cNvPr id="53" name="Google Shape;102;p6"/>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03;p6"/>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04;p6"/>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108;p6"/>
            <p:cNvGrpSpPr/>
            <p:nvPr/>
          </p:nvGrpSpPr>
          <p:grpSpPr>
            <a:xfrm>
              <a:off x="6592418" y="67522"/>
              <a:ext cx="317955" cy="245699"/>
              <a:chOff x="1938075" y="724475"/>
              <a:chExt cx="517504" cy="399900"/>
            </a:xfrm>
            <a:grpFill/>
          </p:grpSpPr>
          <p:sp>
            <p:nvSpPr>
              <p:cNvPr id="49" name="Google Shape;109;p6"/>
              <p:cNvSpPr/>
              <p:nvPr/>
            </p:nvSpPr>
            <p:spPr>
              <a:xfrm>
                <a:off x="1938075"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0;p6"/>
              <p:cNvSpPr/>
              <p:nvPr/>
            </p:nvSpPr>
            <p:spPr>
              <a:xfrm>
                <a:off x="2055679" y="724475"/>
                <a:ext cx="399900" cy="399900"/>
              </a:xfrm>
              <a:prstGeom prst="diamond">
                <a:avLst/>
              </a:prstGeom>
              <a:grp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115;p6"/>
            <p:cNvSpPr/>
            <p:nvPr/>
          </p:nvSpPr>
          <p:spPr>
            <a:xfrm>
              <a:off x="8576400" y="2482575"/>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 name="Прямоугольник 55"/>
          <p:cNvSpPr/>
          <p:nvPr userDrawn="1"/>
        </p:nvSpPr>
        <p:spPr>
          <a:xfrm>
            <a:off x="2984740" y="6349042"/>
            <a:ext cx="9207260"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Прямоугольник 56"/>
          <p:cNvSpPr/>
          <p:nvPr userDrawn="1"/>
        </p:nvSpPr>
        <p:spPr>
          <a:xfrm flipH="1">
            <a:off x="0" y="326053"/>
            <a:ext cx="4222572"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reserve="1">
  <p:cSld name="Main point">
    <p:spTree>
      <p:nvGrpSpPr>
        <p:cNvPr id="1" name="Shape 218"/>
        <p:cNvGrpSpPr/>
        <p:nvPr/>
      </p:nvGrpSpPr>
      <p:grpSpPr>
        <a:xfrm>
          <a:off x="0" y="0"/>
          <a:ext cx="0" cy="0"/>
          <a:chOff x="0" y="0"/>
          <a:chExt cx="0" cy="0"/>
        </a:xfrm>
      </p:grpSpPr>
      <p:sp>
        <p:nvSpPr>
          <p:cNvPr id="219" name="Google Shape;219;p8"/>
          <p:cNvSpPr/>
          <p:nvPr/>
        </p:nvSpPr>
        <p:spPr>
          <a:xfrm>
            <a:off x="956200" y="1246800"/>
            <a:ext cx="10279600" cy="4364400"/>
          </a:xfrm>
          <a:prstGeom prst="rect">
            <a:avLst/>
          </a:prstGeom>
          <a:solidFill>
            <a:schemeClr val="bg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bg1"/>
              </a:solidFill>
            </a:endParaRPr>
          </a:p>
        </p:txBody>
      </p:sp>
      <p:sp>
        <p:nvSpPr>
          <p:cNvPr id="220" name="Google Shape;220;p8"/>
          <p:cNvSpPr txBox="1">
            <a:spLocks noGrp="1"/>
          </p:cNvSpPr>
          <p:nvPr>
            <p:ph type="title"/>
          </p:nvPr>
        </p:nvSpPr>
        <p:spPr>
          <a:xfrm>
            <a:off x="1850800" y="1742800"/>
            <a:ext cx="8490400" cy="337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5400" b="1">
                <a:solidFill>
                  <a:schemeClr val="bg1"/>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dirty="0"/>
          </a:p>
        </p:txBody>
      </p:sp>
      <p:grpSp>
        <p:nvGrpSpPr>
          <p:cNvPr id="221" name="Google Shape;221;p8"/>
          <p:cNvGrpSpPr/>
          <p:nvPr/>
        </p:nvGrpSpPr>
        <p:grpSpPr>
          <a:xfrm rot="-5400000">
            <a:off x="464420" y="4909681"/>
            <a:ext cx="1506360" cy="1565139"/>
            <a:chOff x="11" y="583339"/>
            <a:chExt cx="1129770" cy="1173854"/>
          </a:xfrm>
        </p:grpSpPr>
        <p:sp>
          <p:nvSpPr>
            <p:cNvPr id="222" name="Google Shape;222;p8"/>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3" name="Google Shape;223;p8"/>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4" name="Google Shape;224;p8"/>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5" name="Google Shape;225;p8"/>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6" name="Google Shape;226;p8"/>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7" name="Google Shape;227;p8"/>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8" name="Google Shape;228;p8"/>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29" name="Google Shape;229;p8"/>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0" name="Google Shape;230;p8"/>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1" name="Google Shape;231;p8"/>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2" name="Google Shape;232;p8"/>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3" name="Google Shape;233;p8"/>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4" name="Google Shape;234;p8"/>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5" name="Google Shape;235;p8"/>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6" name="Google Shape;236;p8"/>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7" name="Google Shape;237;p8"/>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8" name="Google Shape;238;p8"/>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39" name="Google Shape;239;p8"/>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0" name="Google Shape;240;p8"/>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1" name="Google Shape;241;p8"/>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2" name="Google Shape;242;p8"/>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3" name="Google Shape;243;p8"/>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4" name="Google Shape;244;p8"/>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5" name="Google Shape;245;p8"/>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6" name="Google Shape;246;p8"/>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grpSp>
      <p:grpSp>
        <p:nvGrpSpPr>
          <p:cNvPr id="247" name="Google Shape;247;p8"/>
          <p:cNvGrpSpPr/>
          <p:nvPr/>
        </p:nvGrpSpPr>
        <p:grpSpPr>
          <a:xfrm rot="-5400000">
            <a:off x="10215717" y="405691"/>
            <a:ext cx="1506360" cy="1565139"/>
            <a:chOff x="11" y="583339"/>
            <a:chExt cx="1129770" cy="1173854"/>
          </a:xfrm>
        </p:grpSpPr>
        <p:sp>
          <p:nvSpPr>
            <p:cNvPr id="248" name="Google Shape;248;p8"/>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49" name="Google Shape;249;p8"/>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0" name="Google Shape;250;p8"/>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1" name="Google Shape;251;p8"/>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2" name="Google Shape;252;p8"/>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3" name="Google Shape;253;p8"/>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4" name="Google Shape;254;p8"/>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5" name="Google Shape;255;p8"/>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6" name="Google Shape;256;p8"/>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7" name="Google Shape;257;p8"/>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8" name="Google Shape;258;p8"/>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59" name="Google Shape;259;p8"/>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0" name="Google Shape;260;p8"/>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1" name="Google Shape;261;p8"/>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2" name="Google Shape;262;p8"/>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3" name="Google Shape;263;p8"/>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4" name="Google Shape;264;p8"/>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5" name="Google Shape;265;p8"/>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6" name="Google Shape;266;p8"/>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7" name="Google Shape;267;p8"/>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8" name="Google Shape;268;p8"/>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69" name="Google Shape;269;p8"/>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70" name="Google Shape;270;p8"/>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71" name="Google Shape;271;p8"/>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272" name="Google Shape;272;p8"/>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grpSp>
      <p:pic>
        <p:nvPicPr>
          <p:cNvPr id="56" name="Рисунок 55"/>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86257" y="5746532"/>
            <a:ext cx="457200" cy="514350"/>
          </a:xfrm>
          <a:prstGeom prst="rect">
            <a:avLst/>
          </a:prstGeom>
        </p:spPr>
      </p:pic>
      <p:grpSp>
        <p:nvGrpSpPr>
          <p:cNvPr id="57" name="Google Shape;233;p13"/>
          <p:cNvGrpSpPr/>
          <p:nvPr userDrawn="1"/>
        </p:nvGrpSpPr>
        <p:grpSpPr>
          <a:xfrm>
            <a:off x="-1" y="-280220"/>
            <a:ext cx="12709190" cy="7418439"/>
            <a:chOff x="0" y="-193656"/>
            <a:chExt cx="9144000" cy="5337414"/>
          </a:xfrm>
          <a:solidFill>
            <a:schemeClr val="bg2"/>
          </a:solidFill>
        </p:grpSpPr>
        <p:sp>
          <p:nvSpPr>
            <p:cNvPr id="58" name="Google Shape;234;p13"/>
            <p:cNvSpPr/>
            <p:nvPr/>
          </p:nvSpPr>
          <p:spPr>
            <a:xfrm>
              <a:off x="8898300" y="489780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 name="Google Shape;235;p13"/>
            <p:cNvGrpSpPr/>
            <p:nvPr/>
          </p:nvGrpSpPr>
          <p:grpSpPr>
            <a:xfrm>
              <a:off x="5724776" y="-193656"/>
              <a:ext cx="824666" cy="735212"/>
              <a:chOff x="90375" y="1213225"/>
              <a:chExt cx="1596025" cy="1422900"/>
            </a:xfrm>
            <a:grpFill/>
          </p:grpSpPr>
          <p:sp>
            <p:nvSpPr>
              <p:cNvPr id="69" name="Google Shape;236;p13"/>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37;p13"/>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38;p13"/>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239;p13"/>
            <p:cNvSpPr/>
            <p:nvPr/>
          </p:nvSpPr>
          <p:spPr>
            <a:xfrm>
              <a:off x="0" y="351150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241;p13"/>
            <p:cNvGrpSpPr/>
            <p:nvPr/>
          </p:nvGrpSpPr>
          <p:grpSpPr>
            <a:xfrm>
              <a:off x="1713776" y="4968645"/>
              <a:ext cx="738214" cy="175113"/>
              <a:chOff x="6073850" y="4887310"/>
              <a:chExt cx="1080050" cy="256200"/>
            </a:xfrm>
            <a:grpFill/>
          </p:grpSpPr>
          <p:sp>
            <p:nvSpPr>
              <p:cNvPr id="66" name="Google Shape;242;p13"/>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43;p13"/>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44;p13"/>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 name="Google Shape;245;p13"/>
            <p:cNvGrpSpPr/>
            <p:nvPr/>
          </p:nvGrpSpPr>
          <p:grpSpPr>
            <a:xfrm rot="5400000">
              <a:off x="8541282" y="1513324"/>
              <a:ext cx="296080" cy="104100"/>
              <a:chOff x="618225" y="844450"/>
              <a:chExt cx="296080" cy="104100"/>
            </a:xfrm>
            <a:grpFill/>
          </p:grpSpPr>
          <p:sp>
            <p:nvSpPr>
              <p:cNvPr id="64" name="Google Shape;246;p13"/>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47;p13"/>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 name="Прямоугольник 71"/>
          <p:cNvSpPr/>
          <p:nvPr userDrawn="1"/>
        </p:nvSpPr>
        <p:spPr>
          <a:xfrm>
            <a:off x="2984740" y="6349042"/>
            <a:ext cx="9207260"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3" name="Прямоугольник 72"/>
          <p:cNvSpPr/>
          <p:nvPr userDrawn="1"/>
        </p:nvSpPr>
        <p:spPr>
          <a:xfrm flipH="1">
            <a:off x="0" y="326053"/>
            <a:ext cx="4222572"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reserve="1">
  <p:cSld name="Title and three columns">
    <p:bg>
      <p:bgPr>
        <a:solidFill>
          <a:schemeClr val="bg2"/>
        </a:solidFill>
        <a:effectLst/>
      </p:bgPr>
    </p:bg>
    <p:spTree>
      <p:nvGrpSpPr>
        <p:cNvPr id="1" name="Shape 702"/>
        <p:cNvGrpSpPr/>
        <p:nvPr/>
      </p:nvGrpSpPr>
      <p:grpSpPr>
        <a:xfrm>
          <a:off x="0" y="0"/>
          <a:ext cx="0" cy="0"/>
          <a:chOff x="0" y="0"/>
          <a:chExt cx="0" cy="0"/>
        </a:xfrm>
      </p:grpSpPr>
      <p:sp>
        <p:nvSpPr>
          <p:cNvPr id="703" name="Google Shape;703;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b="1">
                <a:solidFill>
                  <a:schemeClr val="bg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704" name="Google Shape;704;p24"/>
          <p:cNvSpPr txBox="1">
            <a:spLocks noGrp="1"/>
          </p:cNvSpPr>
          <p:nvPr>
            <p:ph type="title" idx="2"/>
          </p:nvPr>
        </p:nvSpPr>
        <p:spPr>
          <a:xfrm>
            <a:off x="9600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solidFill>
                  <a:schemeClr val="bg1"/>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dirty="0"/>
          </a:p>
        </p:txBody>
      </p:sp>
      <p:sp>
        <p:nvSpPr>
          <p:cNvPr id="705" name="Google Shape;705;p24"/>
          <p:cNvSpPr txBox="1">
            <a:spLocks noGrp="1"/>
          </p:cNvSpPr>
          <p:nvPr>
            <p:ph type="subTitle" idx="1"/>
          </p:nvPr>
        </p:nvSpPr>
        <p:spPr>
          <a:xfrm>
            <a:off x="9600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bg1"/>
                </a:solidFill>
              </a:defRPr>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dirty="0"/>
          </a:p>
        </p:txBody>
      </p:sp>
      <p:sp>
        <p:nvSpPr>
          <p:cNvPr id="706" name="Google Shape;706;p24"/>
          <p:cNvSpPr txBox="1">
            <a:spLocks noGrp="1"/>
          </p:cNvSpPr>
          <p:nvPr>
            <p:ph type="title" idx="3"/>
          </p:nvPr>
        </p:nvSpPr>
        <p:spPr>
          <a:xfrm>
            <a:off x="45384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solidFill>
                  <a:schemeClr val="bg1"/>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07" name="Google Shape;707;p24"/>
          <p:cNvSpPr txBox="1">
            <a:spLocks noGrp="1"/>
          </p:cNvSpPr>
          <p:nvPr>
            <p:ph type="subTitle" idx="4"/>
          </p:nvPr>
        </p:nvSpPr>
        <p:spPr>
          <a:xfrm>
            <a:off x="45384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bg1"/>
                </a:solidFill>
              </a:defRPr>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a:p>
        </p:txBody>
      </p:sp>
      <p:sp>
        <p:nvSpPr>
          <p:cNvPr id="708" name="Google Shape;708;p24"/>
          <p:cNvSpPr txBox="1">
            <a:spLocks noGrp="1"/>
          </p:cNvSpPr>
          <p:nvPr>
            <p:ph type="title" idx="5"/>
          </p:nvPr>
        </p:nvSpPr>
        <p:spPr>
          <a:xfrm>
            <a:off x="81168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solidFill>
                  <a:schemeClr val="bg1"/>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09" name="Google Shape;709;p24"/>
          <p:cNvSpPr txBox="1">
            <a:spLocks noGrp="1"/>
          </p:cNvSpPr>
          <p:nvPr>
            <p:ph type="subTitle" idx="6"/>
          </p:nvPr>
        </p:nvSpPr>
        <p:spPr>
          <a:xfrm>
            <a:off x="81168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bg1"/>
                </a:solidFill>
              </a:defRPr>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a:p>
        </p:txBody>
      </p:sp>
      <p:grpSp>
        <p:nvGrpSpPr>
          <p:cNvPr id="710" name="Google Shape;710;p24"/>
          <p:cNvGrpSpPr/>
          <p:nvPr/>
        </p:nvGrpSpPr>
        <p:grpSpPr>
          <a:xfrm rot="-5400000">
            <a:off x="10215717" y="405691"/>
            <a:ext cx="1506360" cy="1565139"/>
            <a:chOff x="11" y="583339"/>
            <a:chExt cx="1129770" cy="1173854"/>
          </a:xfrm>
          <a:solidFill>
            <a:schemeClr val="bg1"/>
          </a:solidFill>
        </p:grpSpPr>
        <p:sp>
          <p:nvSpPr>
            <p:cNvPr id="711" name="Google Shape;711;p24"/>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2" name="Google Shape;712;p24"/>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3" name="Google Shape;713;p24"/>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4" name="Google Shape;714;p24"/>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5" name="Google Shape;715;p24"/>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6" name="Google Shape;716;p24"/>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7" name="Google Shape;717;p24"/>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8" name="Google Shape;718;p24"/>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9" name="Google Shape;719;p24"/>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0" name="Google Shape;720;p24"/>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1" name="Google Shape;721;p24"/>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2" name="Google Shape;722;p24"/>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3" name="Google Shape;723;p24"/>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4" name="Google Shape;724;p24"/>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5" name="Google Shape;725;p24"/>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6" name="Google Shape;726;p24"/>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7" name="Google Shape;727;p24"/>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8" name="Google Shape;728;p24"/>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9" name="Google Shape;729;p24"/>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0" name="Google Shape;730;p24"/>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1" name="Google Shape;731;p24"/>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2" name="Google Shape;732;p24"/>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3" name="Google Shape;733;p24"/>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4" name="Google Shape;734;p24"/>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5" name="Google Shape;735;p24"/>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grpSp>
      <p:pic>
        <p:nvPicPr>
          <p:cNvPr id="35" name="Рисунок 34"/>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86257" y="5725400"/>
            <a:ext cx="457200" cy="514350"/>
          </a:xfrm>
          <a:prstGeom prst="rect">
            <a:avLst/>
          </a:prstGeom>
        </p:spPr>
      </p:pic>
      <p:sp>
        <p:nvSpPr>
          <p:cNvPr id="51" name="Прямоугольник 50"/>
          <p:cNvSpPr/>
          <p:nvPr userDrawn="1"/>
        </p:nvSpPr>
        <p:spPr>
          <a:xfrm>
            <a:off x="2984740" y="6349042"/>
            <a:ext cx="9207260"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p:cNvSpPr/>
          <p:nvPr userDrawn="1"/>
        </p:nvSpPr>
        <p:spPr>
          <a:xfrm flipH="1">
            <a:off x="0" y="326053"/>
            <a:ext cx="4222572"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hree columns" preserve="1">
  <p:cSld name="1_Title and three columns">
    <p:spTree>
      <p:nvGrpSpPr>
        <p:cNvPr id="1" name="Shape 702"/>
        <p:cNvGrpSpPr/>
        <p:nvPr/>
      </p:nvGrpSpPr>
      <p:grpSpPr>
        <a:xfrm>
          <a:off x="0" y="0"/>
          <a:ext cx="0" cy="0"/>
          <a:chOff x="0" y="0"/>
          <a:chExt cx="0" cy="0"/>
        </a:xfrm>
      </p:grpSpPr>
      <p:sp>
        <p:nvSpPr>
          <p:cNvPr id="703" name="Google Shape;703;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200" b="1"/>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704" name="Google Shape;704;p24"/>
          <p:cNvSpPr txBox="1">
            <a:spLocks noGrp="1"/>
          </p:cNvSpPr>
          <p:nvPr>
            <p:ph type="title" idx="2"/>
          </p:nvPr>
        </p:nvSpPr>
        <p:spPr>
          <a:xfrm>
            <a:off x="9600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dirty="0"/>
          </a:p>
        </p:txBody>
      </p:sp>
      <p:sp>
        <p:nvSpPr>
          <p:cNvPr id="705" name="Google Shape;705;p24"/>
          <p:cNvSpPr txBox="1">
            <a:spLocks noGrp="1"/>
          </p:cNvSpPr>
          <p:nvPr>
            <p:ph type="subTitle" idx="1"/>
          </p:nvPr>
        </p:nvSpPr>
        <p:spPr>
          <a:xfrm>
            <a:off x="9600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dirty="0"/>
          </a:p>
        </p:txBody>
      </p:sp>
      <p:sp>
        <p:nvSpPr>
          <p:cNvPr id="706" name="Google Shape;706;p24"/>
          <p:cNvSpPr txBox="1">
            <a:spLocks noGrp="1"/>
          </p:cNvSpPr>
          <p:nvPr>
            <p:ph type="title" idx="3"/>
          </p:nvPr>
        </p:nvSpPr>
        <p:spPr>
          <a:xfrm>
            <a:off x="45384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07" name="Google Shape;707;p24"/>
          <p:cNvSpPr txBox="1">
            <a:spLocks noGrp="1"/>
          </p:cNvSpPr>
          <p:nvPr>
            <p:ph type="subTitle" idx="4"/>
          </p:nvPr>
        </p:nvSpPr>
        <p:spPr>
          <a:xfrm>
            <a:off x="45384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a:p>
        </p:txBody>
      </p:sp>
      <p:sp>
        <p:nvSpPr>
          <p:cNvPr id="708" name="Google Shape;708;p24"/>
          <p:cNvSpPr txBox="1">
            <a:spLocks noGrp="1"/>
          </p:cNvSpPr>
          <p:nvPr>
            <p:ph type="title" idx="5"/>
          </p:nvPr>
        </p:nvSpPr>
        <p:spPr>
          <a:xfrm>
            <a:off x="8116800" y="3992645"/>
            <a:ext cx="31152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b="1"/>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709" name="Google Shape;709;p24"/>
          <p:cNvSpPr txBox="1">
            <a:spLocks noGrp="1"/>
          </p:cNvSpPr>
          <p:nvPr>
            <p:ph type="subTitle" idx="6"/>
          </p:nvPr>
        </p:nvSpPr>
        <p:spPr>
          <a:xfrm>
            <a:off x="8116800" y="4712600"/>
            <a:ext cx="3115200" cy="1012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2135"/>
              </a:spcBef>
              <a:spcAft>
                <a:spcPts val="0"/>
              </a:spcAft>
              <a:buSzPts val="1400"/>
              <a:buNone/>
              <a:defRPr/>
            </a:lvl3pPr>
            <a:lvl4pPr lvl="3" algn="ctr" rtl="0">
              <a:lnSpc>
                <a:spcPct val="100000"/>
              </a:lnSpc>
              <a:spcBef>
                <a:spcPts val="2135"/>
              </a:spcBef>
              <a:spcAft>
                <a:spcPts val="0"/>
              </a:spcAft>
              <a:buSzPts val="1400"/>
              <a:buNone/>
              <a:defRPr/>
            </a:lvl4pPr>
            <a:lvl5pPr lvl="4" algn="ctr" rtl="0">
              <a:lnSpc>
                <a:spcPct val="100000"/>
              </a:lnSpc>
              <a:spcBef>
                <a:spcPts val="2135"/>
              </a:spcBef>
              <a:spcAft>
                <a:spcPts val="0"/>
              </a:spcAft>
              <a:buSzPts val="1400"/>
              <a:buNone/>
              <a:defRPr/>
            </a:lvl5pPr>
            <a:lvl6pPr lvl="5" algn="ctr" rtl="0">
              <a:lnSpc>
                <a:spcPct val="100000"/>
              </a:lnSpc>
              <a:spcBef>
                <a:spcPts val="2135"/>
              </a:spcBef>
              <a:spcAft>
                <a:spcPts val="0"/>
              </a:spcAft>
              <a:buSzPts val="1400"/>
              <a:buNone/>
              <a:defRPr/>
            </a:lvl6pPr>
            <a:lvl7pPr lvl="6" algn="ctr" rtl="0">
              <a:lnSpc>
                <a:spcPct val="100000"/>
              </a:lnSpc>
              <a:spcBef>
                <a:spcPts val="2135"/>
              </a:spcBef>
              <a:spcAft>
                <a:spcPts val="0"/>
              </a:spcAft>
              <a:buSzPts val="1400"/>
              <a:buNone/>
              <a:defRPr/>
            </a:lvl7pPr>
            <a:lvl8pPr lvl="7" algn="ctr" rtl="0">
              <a:lnSpc>
                <a:spcPct val="100000"/>
              </a:lnSpc>
              <a:spcBef>
                <a:spcPts val="2135"/>
              </a:spcBef>
              <a:spcAft>
                <a:spcPts val="0"/>
              </a:spcAft>
              <a:buSzPts val="1400"/>
              <a:buNone/>
              <a:defRPr/>
            </a:lvl8pPr>
            <a:lvl9pPr lvl="8" algn="ctr" rtl="0">
              <a:lnSpc>
                <a:spcPct val="100000"/>
              </a:lnSpc>
              <a:spcBef>
                <a:spcPts val="2135"/>
              </a:spcBef>
              <a:spcAft>
                <a:spcPts val="2135"/>
              </a:spcAft>
              <a:buSzPts val="1400"/>
              <a:buNone/>
              <a:defRPr/>
            </a:lvl9pPr>
          </a:lstStyle>
          <a:p>
            <a:endParaRPr/>
          </a:p>
        </p:txBody>
      </p:sp>
      <p:grpSp>
        <p:nvGrpSpPr>
          <p:cNvPr id="710" name="Google Shape;710;p24"/>
          <p:cNvGrpSpPr/>
          <p:nvPr/>
        </p:nvGrpSpPr>
        <p:grpSpPr>
          <a:xfrm rot="-5400000">
            <a:off x="10215717" y="405691"/>
            <a:ext cx="1506360" cy="1565139"/>
            <a:chOff x="11" y="583339"/>
            <a:chExt cx="1129770" cy="1173854"/>
          </a:xfrm>
        </p:grpSpPr>
        <p:sp>
          <p:nvSpPr>
            <p:cNvPr id="711" name="Google Shape;711;p24"/>
            <p:cNvSpPr/>
            <p:nvPr/>
          </p:nvSpPr>
          <p:spPr>
            <a:xfrm>
              <a:off x="9686" y="583339"/>
              <a:ext cx="51388" cy="52830"/>
            </a:xfrm>
            <a:custGeom>
              <a:avLst/>
              <a:gdLst/>
              <a:ahLst/>
              <a:cxnLst/>
              <a:rect l="l" t="t" r="r" b="b"/>
              <a:pathLst>
                <a:path w="1604" h="1649" extrusionOk="0">
                  <a:moveTo>
                    <a:pt x="802" y="0"/>
                  </a:moveTo>
                  <a:cubicBezTo>
                    <a:pt x="364" y="15"/>
                    <a:pt x="1" y="378"/>
                    <a:pt x="16" y="832"/>
                  </a:cubicBezTo>
                  <a:cubicBezTo>
                    <a:pt x="1" y="1270"/>
                    <a:pt x="364" y="1633"/>
                    <a:pt x="802" y="1648"/>
                  </a:cubicBezTo>
                  <a:cubicBezTo>
                    <a:pt x="1256" y="1633"/>
                    <a:pt x="1604" y="1270"/>
                    <a:pt x="1589" y="832"/>
                  </a:cubicBezTo>
                  <a:cubicBezTo>
                    <a:pt x="1604" y="378"/>
                    <a:pt x="1256" y="15"/>
                    <a:pt x="80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2" name="Google Shape;712;p24"/>
            <p:cNvSpPr/>
            <p:nvPr/>
          </p:nvSpPr>
          <p:spPr>
            <a:xfrm>
              <a:off x="277103" y="584524"/>
              <a:ext cx="50908" cy="50555"/>
            </a:xfrm>
            <a:custGeom>
              <a:avLst/>
              <a:gdLst/>
              <a:ahLst/>
              <a:cxnLst/>
              <a:rect l="l" t="t" r="r" b="b"/>
              <a:pathLst>
                <a:path w="1589" h="1578" extrusionOk="0">
                  <a:moveTo>
                    <a:pt x="795" y="1"/>
                  </a:moveTo>
                  <a:cubicBezTo>
                    <a:pt x="398" y="1"/>
                    <a:pt x="1" y="265"/>
                    <a:pt x="1" y="795"/>
                  </a:cubicBezTo>
                  <a:cubicBezTo>
                    <a:pt x="1" y="1316"/>
                    <a:pt x="398" y="1577"/>
                    <a:pt x="795" y="1577"/>
                  </a:cubicBezTo>
                  <a:cubicBezTo>
                    <a:pt x="1192" y="1577"/>
                    <a:pt x="1589" y="1316"/>
                    <a:pt x="1589" y="795"/>
                  </a:cubicBezTo>
                  <a:cubicBezTo>
                    <a:pt x="1589" y="265"/>
                    <a:pt x="1192" y="1"/>
                    <a:pt x="7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3" name="Google Shape;713;p24"/>
            <p:cNvSpPr/>
            <p:nvPr/>
          </p:nvSpPr>
          <p:spPr>
            <a:xfrm>
              <a:off x="543559" y="583435"/>
              <a:ext cx="52349" cy="52734"/>
            </a:xfrm>
            <a:custGeom>
              <a:avLst/>
              <a:gdLst/>
              <a:ahLst/>
              <a:cxnLst/>
              <a:rect l="l" t="t" r="r" b="b"/>
              <a:pathLst>
                <a:path w="1634" h="1646" extrusionOk="0">
                  <a:moveTo>
                    <a:pt x="817" y="1"/>
                  </a:moveTo>
                  <a:cubicBezTo>
                    <a:pt x="409" y="1"/>
                    <a:pt x="1" y="277"/>
                    <a:pt x="31" y="829"/>
                  </a:cubicBezTo>
                  <a:cubicBezTo>
                    <a:pt x="1" y="1267"/>
                    <a:pt x="364" y="1645"/>
                    <a:pt x="817" y="1645"/>
                  </a:cubicBezTo>
                  <a:cubicBezTo>
                    <a:pt x="1271" y="1645"/>
                    <a:pt x="1619" y="1267"/>
                    <a:pt x="1604" y="829"/>
                  </a:cubicBezTo>
                  <a:cubicBezTo>
                    <a:pt x="1634" y="277"/>
                    <a:pt x="1226" y="1"/>
                    <a:pt x="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4" name="Google Shape;714;p24"/>
            <p:cNvSpPr/>
            <p:nvPr/>
          </p:nvSpPr>
          <p:spPr>
            <a:xfrm>
              <a:off x="810752" y="583435"/>
              <a:ext cx="52093" cy="52734"/>
            </a:xfrm>
            <a:custGeom>
              <a:avLst/>
              <a:gdLst/>
              <a:ahLst/>
              <a:cxnLst/>
              <a:rect l="l" t="t" r="r" b="b"/>
              <a:pathLst>
                <a:path w="1626" h="1646" extrusionOk="0">
                  <a:moveTo>
                    <a:pt x="815" y="1"/>
                  </a:moveTo>
                  <a:cubicBezTo>
                    <a:pt x="408" y="1"/>
                    <a:pt x="0" y="277"/>
                    <a:pt x="23" y="829"/>
                  </a:cubicBezTo>
                  <a:cubicBezTo>
                    <a:pt x="8" y="1267"/>
                    <a:pt x="371" y="1645"/>
                    <a:pt x="809" y="1645"/>
                  </a:cubicBezTo>
                  <a:cubicBezTo>
                    <a:pt x="1263" y="1645"/>
                    <a:pt x="1626" y="1267"/>
                    <a:pt x="1596" y="829"/>
                  </a:cubicBezTo>
                  <a:cubicBezTo>
                    <a:pt x="1626" y="277"/>
                    <a:pt x="1221" y="1"/>
                    <a:pt x="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5" name="Google Shape;715;p24"/>
            <p:cNvSpPr/>
            <p:nvPr/>
          </p:nvSpPr>
          <p:spPr>
            <a:xfrm>
              <a:off x="1078874" y="584524"/>
              <a:ext cx="50427" cy="50555"/>
            </a:xfrm>
            <a:custGeom>
              <a:avLst/>
              <a:gdLst/>
              <a:ahLst/>
              <a:cxnLst/>
              <a:rect l="l" t="t" r="r" b="b"/>
              <a:pathLst>
                <a:path w="1574" h="1578" extrusionOk="0">
                  <a:moveTo>
                    <a:pt x="787" y="1"/>
                  </a:moveTo>
                  <a:cubicBezTo>
                    <a:pt x="394" y="1"/>
                    <a:pt x="1" y="265"/>
                    <a:pt x="1" y="795"/>
                  </a:cubicBezTo>
                  <a:cubicBezTo>
                    <a:pt x="1" y="1316"/>
                    <a:pt x="394" y="1577"/>
                    <a:pt x="787" y="1577"/>
                  </a:cubicBezTo>
                  <a:cubicBezTo>
                    <a:pt x="1180" y="1577"/>
                    <a:pt x="1574" y="1316"/>
                    <a:pt x="1574" y="795"/>
                  </a:cubicBezTo>
                  <a:cubicBezTo>
                    <a:pt x="1574" y="265"/>
                    <a:pt x="1180" y="1"/>
                    <a:pt x="7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6" name="Google Shape;716;p24"/>
            <p:cNvSpPr/>
            <p:nvPr/>
          </p:nvSpPr>
          <p:spPr>
            <a:xfrm>
              <a:off x="1933" y="863347"/>
              <a:ext cx="59141" cy="53310"/>
            </a:xfrm>
            <a:custGeom>
              <a:avLst/>
              <a:gdLst/>
              <a:ahLst/>
              <a:cxnLst/>
              <a:rect l="l" t="t" r="r" b="b"/>
              <a:pathLst>
                <a:path w="1846" h="1664" extrusionOk="0">
                  <a:moveTo>
                    <a:pt x="1044" y="0"/>
                  </a:moveTo>
                  <a:cubicBezTo>
                    <a:pt x="1" y="61"/>
                    <a:pt x="1" y="1603"/>
                    <a:pt x="1044" y="1663"/>
                  </a:cubicBezTo>
                  <a:cubicBezTo>
                    <a:pt x="1483" y="1648"/>
                    <a:pt x="1846" y="1270"/>
                    <a:pt x="1831" y="832"/>
                  </a:cubicBezTo>
                  <a:cubicBezTo>
                    <a:pt x="1846" y="393"/>
                    <a:pt x="1498" y="15"/>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7" name="Google Shape;717;p24"/>
            <p:cNvSpPr/>
            <p:nvPr/>
          </p:nvSpPr>
          <p:spPr>
            <a:xfrm>
              <a:off x="268870" y="863827"/>
              <a:ext cx="59141" cy="50459"/>
            </a:xfrm>
            <a:custGeom>
              <a:avLst/>
              <a:gdLst/>
              <a:ahLst/>
              <a:cxnLst/>
              <a:rect l="l" t="t" r="r" b="b"/>
              <a:pathLst>
                <a:path w="1846" h="1575" extrusionOk="0">
                  <a:moveTo>
                    <a:pt x="1059" y="0"/>
                  </a:moveTo>
                  <a:cubicBezTo>
                    <a:pt x="364" y="0"/>
                    <a:pt x="1" y="817"/>
                    <a:pt x="485" y="1331"/>
                  </a:cubicBezTo>
                  <a:cubicBezTo>
                    <a:pt x="642" y="1499"/>
                    <a:pt x="842" y="1574"/>
                    <a:pt x="1040" y="1574"/>
                  </a:cubicBezTo>
                  <a:cubicBezTo>
                    <a:pt x="1432" y="1574"/>
                    <a:pt x="1816" y="1279"/>
                    <a:pt x="1846" y="817"/>
                  </a:cubicBezTo>
                  <a:cubicBezTo>
                    <a:pt x="1846"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8" name="Google Shape;718;p24"/>
            <p:cNvSpPr/>
            <p:nvPr/>
          </p:nvSpPr>
          <p:spPr>
            <a:xfrm>
              <a:off x="536287" y="863827"/>
              <a:ext cx="59141" cy="50459"/>
            </a:xfrm>
            <a:custGeom>
              <a:avLst/>
              <a:gdLst/>
              <a:ahLst/>
              <a:cxnLst/>
              <a:rect l="l" t="t" r="r" b="b"/>
              <a:pathLst>
                <a:path w="1846" h="1575" extrusionOk="0">
                  <a:moveTo>
                    <a:pt x="1044" y="0"/>
                  </a:moveTo>
                  <a:cubicBezTo>
                    <a:pt x="349" y="0"/>
                    <a:pt x="1" y="817"/>
                    <a:pt x="470" y="1331"/>
                  </a:cubicBezTo>
                  <a:cubicBezTo>
                    <a:pt x="632" y="1499"/>
                    <a:pt x="836" y="1574"/>
                    <a:pt x="1035" y="1574"/>
                  </a:cubicBezTo>
                  <a:cubicBezTo>
                    <a:pt x="1430" y="1574"/>
                    <a:pt x="1811" y="1279"/>
                    <a:pt x="1831" y="817"/>
                  </a:cubicBezTo>
                  <a:cubicBezTo>
                    <a:pt x="1846" y="378"/>
                    <a:pt x="1483" y="0"/>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19" name="Google Shape;719;p24"/>
            <p:cNvSpPr/>
            <p:nvPr/>
          </p:nvSpPr>
          <p:spPr>
            <a:xfrm>
              <a:off x="803383" y="863827"/>
              <a:ext cx="58981" cy="50459"/>
            </a:xfrm>
            <a:custGeom>
              <a:avLst/>
              <a:gdLst/>
              <a:ahLst/>
              <a:cxnLst/>
              <a:rect l="l" t="t" r="r" b="b"/>
              <a:pathLst>
                <a:path w="1841" h="1575" extrusionOk="0">
                  <a:moveTo>
                    <a:pt x="1021" y="0"/>
                  </a:moveTo>
                  <a:cubicBezTo>
                    <a:pt x="352" y="0"/>
                    <a:pt x="0" y="821"/>
                    <a:pt x="480" y="1331"/>
                  </a:cubicBezTo>
                  <a:cubicBezTo>
                    <a:pt x="637" y="1499"/>
                    <a:pt x="837" y="1574"/>
                    <a:pt x="1035" y="1574"/>
                  </a:cubicBezTo>
                  <a:cubicBezTo>
                    <a:pt x="1425" y="1574"/>
                    <a:pt x="1805" y="1279"/>
                    <a:pt x="1826" y="817"/>
                  </a:cubicBezTo>
                  <a:cubicBezTo>
                    <a:pt x="1841" y="378"/>
                    <a:pt x="1493" y="0"/>
                    <a:pt x="1039" y="0"/>
                  </a:cubicBezTo>
                  <a:cubicBezTo>
                    <a:pt x="1033" y="0"/>
                    <a:pt x="1027" y="0"/>
                    <a:pt x="10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0" name="Google Shape;720;p24"/>
            <p:cNvSpPr/>
            <p:nvPr/>
          </p:nvSpPr>
          <p:spPr>
            <a:xfrm>
              <a:off x="1070160" y="863827"/>
              <a:ext cx="59622" cy="50459"/>
            </a:xfrm>
            <a:custGeom>
              <a:avLst/>
              <a:gdLst/>
              <a:ahLst/>
              <a:cxnLst/>
              <a:rect l="l" t="t" r="r" b="b"/>
              <a:pathLst>
                <a:path w="1861" h="1575" extrusionOk="0">
                  <a:moveTo>
                    <a:pt x="1059" y="0"/>
                  </a:moveTo>
                  <a:cubicBezTo>
                    <a:pt x="364" y="0"/>
                    <a:pt x="1" y="817"/>
                    <a:pt x="485" y="1331"/>
                  </a:cubicBezTo>
                  <a:cubicBezTo>
                    <a:pt x="647" y="1499"/>
                    <a:pt x="851" y="1574"/>
                    <a:pt x="1050" y="1574"/>
                  </a:cubicBezTo>
                  <a:cubicBezTo>
                    <a:pt x="1445" y="1574"/>
                    <a:pt x="1825" y="1279"/>
                    <a:pt x="1846" y="817"/>
                  </a:cubicBezTo>
                  <a:cubicBezTo>
                    <a:pt x="1861" y="378"/>
                    <a:pt x="1498" y="0"/>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1" name="Google Shape;721;p24"/>
            <p:cNvSpPr/>
            <p:nvPr/>
          </p:nvSpPr>
          <p:spPr>
            <a:xfrm>
              <a:off x="11" y="1143835"/>
              <a:ext cx="61063" cy="52830"/>
            </a:xfrm>
            <a:custGeom>
              <a:avLst/>
              <a:gdLst/>
              <a:ahLst/>
              <a:cxnLst/>
              <a:rect l="l" t="t" r="r" b="b"/>
              <a:pathLst>
                <a:path w="1906" h="1649" extrusionOk="0">
                  <a:moveTo>
                    <a:pt x="1104" y="0"/>
                  </a:moveTo>
                  <a:cubicBezTo>
                    <a:pt x="0" y="0"/>
                    <a:pt x="0" y="1649"/>
                    <a:pt x="1104" y="1649"/>
                  </a:cubicBezTo>
                  <a:cubicBezTo>
                    <a:pt x="1558" y="1634"/>
                    <a:pt x="1906" y="1271"/>
                    <a:pt x="1891" y="832"/>
                  </a:cubicBezTo>
                  <a:cubicBezTo>
                    <a:pt x="1906" y="378"/>
                    <a:pt x="1558" y="16"/>
                    <a:pt x="1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2" name="Google Shape;722;p24"/>
            <p:cNvSpPr/>
            <p:nvPr/>
          </p:nvSpPr>
          <p:spPr>
            <a:xfrm>
              <a:off x="268870" y="1143835"/>
              <a:ext cx="59141" cy="50459"/>
            </a:xfrm>
            <a:custGeom>
              <a:avLst/>
              <a:gdLst/>
              <a:ahLst/>
              <a:cxnLst/>
              <a:rect l="l" t="t" r="r" b="b"/>
              <a:pathLst>
                <a:path w="1846" h="1575" extrusionOk="0">
                  <a:moveTo>
                    <a:pt x="1059" y="0"/>
                  </a:moveTo>
                  <a:cubicBezTo>
                    <a:pt x="364" y="0"/>
                    <a:pt x="1" y="832"/>
                    <a:pt x="485" y="1331"/>
                  </a:cubicBezTo>
                  <a:cubicBezTo>
                    <a:pt x="648" y="1499"/>
                    <a:pt x="852" y="1575"/>
                    <a:pt x="1053" y="1575"/>
                  </a:cubicBezTo>
                  <a:cubicBezTo>
                    <a:pt x="1447" y="1575"/>
                    <a:pt x="1826" y="1283"/>
                    <a:pt x="1846" y="832"/>
                  </a:cubicBezTo>
                  <a:cubicBezTo>
                    <a:pt x="1846"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3" name="Google Shape;723;p24"/>
            <p:cNvSpPr/>
            <p:nvPr/>
          </p:nvSpPr>
          <p:spPr>
            <a:xfrm>
              <a:off x="536287" y="1143835"/>
              <a:ext cx="59141" cy="50459"/>
            </a:xfrm>
            <a:custGeom>
              <a:avLst/>
              <a:gdLst/>
              <a:ahLst/>
              <a:cxnLst/>
              <a:rect l="l" t="t" r="r" b="b"/>
              <a:pathLst>
                <a:path w="1846" h="1575" extrusionOk="0">
                  <a:moveTo>
                    <a:pt x="1044" y="0"/>
                  </a:moveTo>
                  <a:cubicBezTo>
                    <a:pt x="349" y="0"/>
                    <a:pt x="1" y="832"/>
                    <a:pt x="470" y="1331"/>
                  </a:cubicBezTo>
                  <a:cubicBezTo>
                    <a:pt x="633" y="1499"/>
                    <a:pt x="837" y="1575"/>
                    <a:pt x="1038" y="1575"/>
                  </a:cubicBezTo>
                  <a:cubicBezTo>
                    <a:pt x="1432" y="1575"/>
                    <a:pt x="1811" y="1283"/>
                    <a:pt x="1831" y="832"/>
                  </a:cubicBezTo>
                  <a:cubicBezTo>
                    <a:pt x="1846" y="378"/>
                    <a:pt x="1483"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4" name="Google Shape;724;p24"/>
            <p:cNvSpPr/>
            <p:nvPr/>
          </p:nvSpPr>
          <p:spPr>
            <a:xfrm>
              <a:off x="803223" y="1143835"/>
              <a:ext cx="59141" cy="50459"/>
            </a:xfrm>
            <a:custGeom>
              <a:avLst/>
              <a:gdLst/>
              <a:ahLst/>
              <a:cxnLst/>
              <a:rect l="l" t="t" r="r" b="b"/>
              <a:pathLst>
                <a:path w="1846" h="1575" extrusionOk="0">
                  <a:moveTo>
                    <a:pt x="1044" y="0"/>
                  </a:moveTo>
                  <a:cubicBezTo>
                    <a:pt x="349" y="0"/>
                    <a:pt x="1" y="832"/>
                    <a:pt x="485" y="1331"/>
                  </a:cubicBezTo>
                  <a:cubicBezTo>
                    <a:pt x="643" y="1499"/>
                    <a:pt x="844" y="1575"/>
                    <a:pt x="1042" y="1575"/>
                  </a:cubicBezTo>
                  <a:cubicBezTo>
                    <a:pt x="1432" y="1575"/>
                    <a:pt x="1810" y="1283"/>
                    <a:pt x="1831" y="832"/>
                  </a:cubicBezTo>
                  <a:cubicBezTo>
                    <a:pt x="1846" y="378"/>
                    <a:pt x="1498" y="16"/>
                    <a:pt x="104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5" name="Google Shape;725;p24"/>
            <p:cNvSpPr/>
            <p:nvPr/>
          </p:nvSpPr>
          <p:spPr>
            <a:xfrm>
              <a:off x="1070160" y="1143835"/>
              <a:ext cx="59622" cy="50459"/>
            </a:xfrm>
            <a:custGeom>
              <a:avLst/>
              <a:gdLst/>
              <a:ahLst/>
              <a:cxnLst/>
              <a:rect l="l" t="t" r="r" b="b"/>
              <a:pathLst>
                <a:path w="1861" h="1575" extrusionOk="0">
                  <a:moveTo>
                    <a:pt x="1059" y="0"/>
                  </a:moveTo>
                  <a:cubicBezTo>
                    <a:pt x="364" y="0"/>
                    <a:pt x="1" y="832"/>
                    <a:pt x="485" y="1331"/>
                  </a:cubicBezTo>
                  <a:cubicBezTo>
                    <a:pt x="648" y="1499"/>
                    <a:pt x="852" y="1575"/>
                    <a:pt x="1053" y="1575"/>
                  </a:cubicBezTo>
                  <a:cubicBezTo>
                    <a:pt x="1447" y="1575"/>
                    <a:pt x="1825" y="1283"/>
                    <a:pt x="1846" y="832"/>
                  </a:cubicBezTo>
                  <a:cubicBezTo>
                    <a:pt x="1861" y="378"/>
                    <a:pt x="1498" y="16"/>
                    <a:pt x="10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6" name="Google Shape;726;p24"/>
            <p:cNvSpPr/>
            <p:nvPr/>
          </p:nvSpPr>
          <p:spPr>
            <a:xfrm>
              <a:off x="1933" y="1424323"/>
              <a:ext cx="59141" cy="52830"/>
            </a:xfrm>
            <a:custGeom>
              <a:avLst/>
              <a:gdLst/>
              <a:ahLst/>
              <a:cxnLst/>
              <a:rect l="l" t="t" r="r" b="b"/>
              <a:pathLst>
                <a:path w="1846" h="1649" extrusionOk="0">
                  <a:moveTo>
                    <a:pt x="1044" y="1"/>
                  </a:moveTo>
                  <a:cubicBezTo>
                    <a:pt x="1" y="46"/>
                    <a:pt x="1" y="1588"/>
                    <a:pt x="1044" y="1649"/>
                  </a:cubicBezTo>
                  <a:cubicBezTo>
                    <a:pt x="1498" y="1634"/>
                    <a:pt x="1846" y="1271"/>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7" name="Google Shape;727;p24"/>
            <p:cNvSpPr/>
            <p:nvPr/>
          </p:nvSpPr>
          <p:spPr>
            <a:xfrm>
              <a:off x="268870" y="1424323"/>
              <a:ext cx="59141" cy="50459"/>
            </a:xfrm>
            <a:custGeom>
              <a:avLst/>
              <a:gdLst/>
              <a:ahLst/>
              <a:cxnLst/>
              <a:rect l="l" t="t" r="r" b="b"/>
              <a:pathLst>
                <a:path w="1846" h="1575" extrusionOk="0">
                  <a:moveTo>
                    <a:pt x="1059" y="1"/>
                  </a:moveTo>
                  <a:cubicBezTo>
                    <a:pt x="364" y="1"/>
                    <a:pt x="1" y="832"/>
                    <a:pt x="485" y="1331"/>
                  </a:cubicBezTo>
                  <a:cubicBezTo>
                    <a:pt x="642" y="1499"/>
                    <a:pt x="842" y="1574"/>
                    <a:pt x="1040" y="1574"/>
                  </a:cubicBezTo>
                  <a:cubicBezTo>
                    <a:pt x="1432" y="1574"/>
                    <a:pt x="1816" y="1279"/>
                    <a:pt x="1846" y="817"/>
                  </a:cubicBezTo>
                  <a:cubicBezTo>
                    <a:pt x="1846"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8" name="Google Shape;728;p24"/>
            <p:cNvSpPr/>
            <p:nvPr/>
          </p:nvSpPr>
          <p:spPr>
            <a:xfrm>
              <a:off x="536287" y="1424323"/>
              <a:ext cx="59141" cy="50459"/>
            </a:xfrm>
            <a:custGeom>
              <a:avLst/>
              <a:gdLst/>
              <a:ahLst/>
              <a:cxnLst/>
              <a:rect l="l" t="t" r="r" b="b"/>
              <a:pathLst>
                <a:path w="1846" h="1575" extrusionOk="0">
                  <a:moveTo>
                    <a:pt x="1044" y="1"/>
                  </a:moveTo>
                  <a:cubicBezTo>
                    <a:pt x="349" y="1"/>
                    <a:pt x="1" y="832"/>
                    <a:pt x="470" y="1331"/>
                  </a:cubicBezTo>
                  <a:cubicBezTo>
                    <a:pt x="632" y="1499"/>
                    <a:pt x="836" y="1574"/>
                    <a:pt x="1035" y="1574"/>
                  </a:cubicBezTo>
                  <a:cubicBezTo>
                    <a:pt x="1430" y="1574"/>
                    <a:pt x="1811" y="1279"/>
                    <a:pt x="1831" y="817"/>
                  </a:cubicBezTo>
                  <a:cubicBezTo>
                    <a:pt x="1846" y="379"/>
                    <a:pt x="1483"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29" name="Google Shape;729;p24"/>
            <p:cNvSpPr/>
            <p:nvPr/>
          </p:nvSpPr>
          <p:spPr>
            <a:xfrm>
              <a:off x="803223" y="1424323"/>
              <a:ext cx="59141" cy="50459"/>
            </a:xfrm>
            <a:custGeom>
              <a:avLst/>
              <a:gdLst/>
              <a:ahLst/>
              <a:cxnLst/>
              <a:rect l="l" t="t" r="r" b="b"/>
              <a:pathLst>
                <a:path w="1846" h="1575" extrusionOk="0">
                  <a:moveTo>
                    <a:pt x="1044" y="1"/>
                  </a:moveTo>
                  <a:cubicBezTo>
                    <a:pt x="364" y="1"/>
                    <a:pt x="1" y="817"/>
                    <a:pt x="485" y="1331"/>
                  </a:cubicBezTo>
                  <a:cubicBezTo>
                    <a:pt x="642" y="1499"/>
                    <a:pt x="842" y="1574"/>
                    <a:pt x="1040" y="1574"/>
                  </a:cubicBezTo>
                  <a:cubicBezTo>
                    <a:pt x="1430" y="1574"/>
                    <a:pt x="1810" y="1279"/>
                    <a:pt x="1831" y="817"/>
                  </a:cubicBezTo>
                  <a:cubicBezTo>
                    <a:pt x="1846" y="379"/>
                    <a:pt x="1498" y="1"/>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0" name="Google Shape;730;p24"/>
            <p:cNvSpPr/>
            <p:nvPr/>
          </p:nvSpPr>
          <p:spPr>
            <a:xfrm>
              <a:off x="1070160" y="1424323"/>
              <a:ext cx="59622" cy="50459"/>
            </a:xfrm>
            <a:custGeom>
              <a:avLst/>
              <a:gdLst/>
              <a:ahLst/>
              <a:cxnLst/>
              <a:rect l="l" t="t" r="r" b="b"/>
              <a:pathLst>
                <a:path w="1861" h="1575" extrusionOk="0">
                  <a:moveTo>
                    <a:pt x="1059" y="1"/>
                  </a:moveTo>
                  <a:cubicBezTo>
                    <a:pt x="364" y="1"/>
                    <a:pt x="1" y="832"/>
                    <a:pt x="485" y="1331"/>
                  </a:cubicBezTo>
                  <a:cubicBezTo>
                    <a:pt x="647" y="1499"/>
                    <a:pt x="851" y="1574"/>
                    <a:pt x="1050" y="1574"/>
                  </a:cubicBezTo>
                  <a:cubicBezTo>
                    <a:pt x="1445" y="1574"/>
                    <a:pt x="1825" y="1279"/>
                    <a:pt x="1846" y="817"/>
                  </a:cubicBezTo>
                  <a:cubicBezTo>
                    <a:pt x="1861" y="379"/>
                    <a:pt x="1498" y="1"/>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1" name="Google Shape;731;p24"/>
            <p:cNvSpPr/>
            <p:nvPr/>
          </p:nvSpPr>
          <p:spPr>
            <a:xfrm>
              <a:off x="11" y="1704331"/>
              <a:ext cx="61063" cy="52862"/>
            </a:xfrm>
            <a:custGeom>
              <a:avLst/>
              <a:gdLst/>
              <a:ahLst/>
              <a:cxnLst/>
              <a:rect l="l" t="t" r="r" b="b"/>
              <a:pathLst>
                <a:path w="1906" h="1650" extrusionOk="0">
                  <a:moveTo>
                    <a:pt x="1104" y="1"/>
                  </a:moveTo>
                  <a:cubicBezTo>
                    <a:pt x="0" y="1"/>
                    <a:pt x="0" y="1649"/>
                    <a:pt x="1104" y="1649"/>
                  </a:cubicBezTo>
                  <a:cubicBezTo>
                    <a:pt x="1558" y="1649"/>
                    <a:pt x="1906" y="1271"/>
                    <a:pt x="1891" y="833"/>
                  </a:cubicBezTo>
                  <a:cubicBezTo>
                    <a:pt x="1906" y="379"/>
                    <a:pt x="1558" y="16"/>
                    <a:pt x="1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2" name="Google Shape;732;p24"/>
            <p:cNvSpPr/>
            <p:nvPr/>
          </p:nvSpPr>
          <p:spPr>
            <a:xfrm>
              <a:off x="268870" y="1704331"/>
              <a:ext cx="59141" cy="50811"/>
            </a:xfrm>
            <a:custGeom>
              <a:avLst/>
              <a:gdLst/>
              <a:ahLst/>
              <a:cxnLst/>
              <a:rect l="l" t="t" r="r" b="b"/>
              <a:pathLst>
                <a:path w="1846" h="1586" extrusionOk="0">
                  <a:moveTo>
                    <a:pt x="1059" y="1"/>
                  </a:moveTo>
                  <a:cubicBezTo>
                    <a:pt x="364" y="1"/>
                    <a:pt x="1" y="833"/>
                    <a:pt x="485" y="1332"/>
                  </a:cubicBezTo>
                  <a:cubicBezTo>
                    <a:pt x="650" y="1507"/>
                    <a:pt x="857" y="1585"/>
                    <a:pt x="1059" y="1585"/>
                  </a:cubicBezTo>
                  <a:cubicBezTo>
                    <a:pt x="1451" y="1585"/>
                    <a:pt x="1826" y="1291"/>
                    <a:pt x="1846" y="833"/>
                  </a:cubicBezTo>
                  <a:cubicBezTo>
                    <a:pt x="1846"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3" name="Google Shape;733;p24"/>
            <p:cNvSpPr/>
            <p:nvPr/>
          </p:nvSpPr>
          <p:spPr>
            <a:xfrm>
              <a:off x="536287" y="1704331"/>
              <a:ext cx="59141" cy="50811"/>
            </a:xfrm>
            <a:custGeom>
              <a:avLst/>
              <a:gdLst/>
              <a:ahLst/>
              <a:cxnLst/>
              <a:rect l="l" t="t" r="r" b="b"/>
              <a:pathLst>
                <a:path w="1846" h="1586" extrusionOk="0">
                  <a:moveTo>
                    <a:pt x="1044" y="1"/>
                  </a:moveTo>
                  <a:cubicBezTo>
                    <a:pt x="349" y="1"/>
                    <a:pt x="1" y="833"/>
                    <a:pt x="470" y="1332"/>
                  </a:cubicBezTo>
                  <a:cubicBezTo>
                    <a:pt x="635" y="1507"/>
                    <a:pt x="842" y="1585"/>
                    <a:pt x="1044" y="1585"/>
                  </a:cubicBezTo>
                  <a:cubicBezTo>
                    <a:pt x="1436" y="1585"/>
                    <a:pt x="1811" y="1291"/>
                    <a:pt x="1831" y="833"/>
                  </a:cubicBezTo>
                  <a:cubicBezTo>
                    <a:pt x="1846" y="379"/>
                    <a:pt x="1483"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4" name="Google Shape;734;p24"/>
            <p:cNvSpPr/>
            <p:nvPr/>
          </p:nvSpPr>
          <p:spPr>
            <a:xfrm>
              <a:off x="803223" y="1704331"/>
              <a:ext cx="59141" cy="50811"/>
            </a:xfrm>
            <a:custGeom>
              <a:avLst/>
              <a:gdLst/>
              <a:ahLst/>
              <a:cxnLst/>
              <a:rect l="l" t="t" r="r" b="b"/>
              <a:pathLst>
                <a:path w="1846" h="1586" extrusionOk="0">
                  <a:moveTo>
                    <a:pt x="1044" y="1"/>
                  </a:moveTo>
                  <a:cubicBezTo>
                    <a:pt x="349" y="1"/>
                    <a:pt x="1" y="833"/>
                    <a:pt x="485" y="1332"/>
                  </a:cubicBezTo>
                  <a:cubicBezTo>
                    <a:pt x="644" y="1507"/>
                    <a:pt x="848" y="1585"/>
                    <a:pt x="1048" y="1585"/>
                  </a:cubicBezTo>
                  <a:cubicBezTo>
                    <a:pt x="1436" y="1585"/>
                    <a:pt x="1811" y="1291"/>
                    <a:pt x="1831" y="833"/>
                  </a:cubicBezTo>
                  <a:cubicBezTo>
                    <a:pt x="1846" y="379"/>
                    <a:pt x="1498" y="16"/>
                    <a:pt x="1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sp>
          <p:nvSpPr>
            <p:cNvPr id="735" name="Google Shape;735;p24"/>
            <p:cNvSpPr/>
            <p:nvPr/>
          </p:nvSpPr>
          <p:spPr>
            <a:xfrm>
              <a:off x="1070160" y="1704331"/>
              <a:ext cx="59622" cy="50811"/>
            </a:xfrm>
            <a:custGeom>
              <a:avLst/>
              <a:gdLst/>
              <a:ahLst/>
              <a:cxnLst/>
              <a:rect l="l" t="t" r="r" b="b"/>
              <a:pathLst>
                <a:path w="1861" h="1586" extrusionOk="0">
                  <a:moveTo>
                    <a:pt x="1059" y="1"/>
                  </a:moveTo>
                  <a:cubicBezTo>
                    <a:pt x="364" y="1"/>
                    <a:pt x="1" y="833"/>
                    <a:pt x="485" y="1332"/>
                  </a:cubicBezTo>
                  <a:cubicBezTo>
                    <a:pt x="650" y="1507"/>
                    <a:pt x="857" y="1585"/>
                    <a:pt x="1059" y="1585"/>
                  </a:cubicBezTo>
                  <a:cubicBezTo>
                    <a:pt x="1451" y="1585"/>
                    <a:pt x="1826" y="1291"/>
                    <a:pt x="1846" y="833"/>
                  </a:cubicBezTo>
                  <a:cubicBezTo>
                    <a:pt x="1861" y="379"/>
                    <a:pt x="1498" y="16"/>
                    <a:pt x="105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solidFill>
                  <a:schemeClr val="accent2"/>
                </a:solidFill>
              </a:endParaRPr>
            </a:p>
          </p:txBody>
        </p:sp>
      </p:grpSp>
      <p:pic>
        <p:nvPicPr>
          <p:cNvPr id="35" name="Рисунок 34"/>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86257" y="5704021"/>
            <a:ext cx="457200" cy="514350"/>
          </a:xfrm>
          <a:prstGeom prst="rect">
            <a:avLst/>
          </a:prstGeom>
        </p:spPr>
      </p:pic>
      <p:grpSp>
        <p:nvGrpSpPr>
          <p:cNvPr id="36" name="Google Shape;252;p14"/>
          <p:cNvGrpSpPr/>
          <p:nvPr userDrawn="1"/>
        </p:nvGrpSpPr>
        <p:grpSpPr>
          <a:xfrm>
            <a:off x="617335" y="832986"/>
            <a:ext cx="11836351" cy="4207442"/>
            <a:chOff x="463025" y="624771"/>
            <a:chExt cx="8877709" cy="3155740"/>
          </a:xfrm>
          <a:solidFill>
            <a:schemeClr val="bg2">
              <a:alpha val="51000"/>
            </a:schemeClr>
          </a:solidFill>
        </p:grpSpPr>
        <p:sp>
          <p:nvSpPr>
            <p:cNvPr id="39"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 name="Google Shape;260;p14"/>
            <p:cNvGrpSpPr/>
            <p:nvPr/>
          </p:nvGrpSpPr>
          <p:grpSpPr>
            <a:xfrm rot="-5400000">
              <a:off x="8560795" y="3000572"/>
              <a:ext cx="824666" cy="735212"/>
              <a:chOff x="90375" y="1213225"/>
              <a:chExt cx="1596025" cy="1422900"/>
            </a:xfrm>
            <a:grpFill/>
          </p:grpSpPr>
          <p:sp>
            <p:nvSpPr>
              <p:cNvPr id="45"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264;p14"/>
            <p:cNvGrpSpPr/>
            <p:nvPr/>
          </p:nvGrpSpPr>
          <p:grpSpPr>
            <a:xfrm rot="5400000">
              <a:off x="8405432" y="720761"/>
              <a:ext cx="296080" cy="104100"/>
              <a:chOff x="618225" y="844450"/>
              <a:chExt cx="296080" cy="104100"/>
            </a:xfrm>
            <a:grpFill/>
          </p:grpSpPr>
          <p:sp>
            <p:nvSpPr>
              <p:cNvPr id="43"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1" name="Прямоугольник 50"/>
          <p:cNvSpPr/>
          <p:nvPr userDrawn="1"/>
        </p:nvSpPr>
        <p:spPr>
          <a:xfrm>
            <a:off x="2984740" y="6349042"/>
            <a:ext cx="9207260"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Прямоугольник 51"/>
          <p:cNvSpPr/>
          <p:nvPr userDrawn="1"/>
        </p:nvSpPr>
        <p:spPr>
          <a:xfrm flipH="1">
            <a:off x="0" y="326053"/>
            <a:ext cx="4222572" cy="155275"/>
          </a:xfrm>
          <a:prstGeom prst="rect">
            <a:avLst/>
          </a:prstGeom>
          <a:gradFill>
            <a:gsLst>
              <a:gs pos="0">
                <a:schemeClr val="accent1">
                  <a:lumMod val="5000"/>
                  <a:lumOff val="95000"/>
                  <a:alpha val="0"/>
                </a:schemeClr>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940BE4A7-83BD-4BF4-9367-125C3D83AE17}" type="datetimeFigureOut">
              <a:rPr lang="ru-RU" smtClean="0"/>
              <a:t>15.09.2026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C5B2B6-B87A-4092-AEB1-22C35C12E003}" type="slidenum">
              <a:rPr lang="ru-RU" smtClean="0"/>
              <a:t>‹#›</a:t>
            </a:fld>
            <a:endParaRPr lang="ru-RU"/>
          </a:p>
        </p:txBody>
      </p:sp>
      <p:grpSp>
        <p:nvGrpSpPr>
          <p:cNvPr id="8" name="Google Shape;252;p14"/>
          <p:cNvGrpSpPr/>
          <p:nvPr userDrawn="1"/>
        </p:nvGrpSpPr>
        <p:grpSpPr>
          <a:xfrm>
            <a:off x="-1" y="0"/>
            <a:ext cx="12453687" cy="6858000"/>
            <a:chOff x="0" y="0"/>
            <a:chExt cx="9340734" cy="5143758"/>
          </a:xfrm>
          <a:solidFill>
            <a:schemeClr val="bg2">
              <a:alpha val="51000"/>
            </a:schemeClr>
          </a:solidFill>
        </p:grpSpPr>
        <p:sp>
          <p:nvSpPr>
            <p:cNvPr id="9"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256;p14"/>
            <p:cNvGrpSpPr/>
            <p:nvPr/>
          </p:nvGrpSpPr>
          <p:grpSpPr>
            <a:xfrm>
              <a:off x="6074151" y="4968645"/>
              <a:ext cx="738214" cy="175113"/>
              <a:chOff x="6073850" y="4887310"/>
              <a:chExt cx="1080050" cy="256200"/>
            </a:xfrm>
            <a:grpFill/>
          </p:grpSpPr>
          <p:sp>
            <p:nvSpPr>
              <p:cNvPr id="20"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260;p14"/>
            <p:cNvGrpSpPr/>
            <p:nvPr/>
          </p:nvGrpSpPr>
          <p:grpSpPr>
            <a:xfrm rot="-5400000">
              <a:off x="8560795" y="3000572"/>
              <a:ext cx="824666" cy="735212"/>
              <a:chOff x="90375" y="1213225"/>
              <a:chExt cx="1596025" cy="1422900"/>
            </a:xfrm>
            <a:grpFill/>
          </p:grpSpPr>
          <p:sp>
            <p:nvSpPr>
              <p:cNvPr id="17"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264;p14"/>
            <p:cNvGrpSpPr/>
            <p:nvPr/>
          </p:nvGrpSpPr>
          <p:grpSpPr>
            <a:xfrm rot="5400000">
              <a:off x="8405432" y="720761"/>
              <a:ext cx="296080" cy="104100"/>
              <a:chOff x="618225" y="844450"/>
              <a:chExt cx="296080" cy="104100"/>
            </a:xfrm>
            <a:grpFill/>
          </p:grpSpPr>
          <p:sp>
            <p:nvSpPr>
              <p:cNvPr id="15"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40BE4A7-83BD-4BF4-9367-125C3D83AE17}" type="datetimeFigureOut">
              <a:rPr lang="ru-RU" smtClean="0"/>
              <a:t>15.09.2026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2C5B2B6-B87A-4092-AEB1-22C35C12E003}" type="slidenum">
              <a:rPr lang="ru-RU" smtClean="0"/>
              <a:t>‹#›</a:t>
            </a:fld>
            <a:endParaRPr lang="ru-RU"/>
          </a:p>
        </p:txBody>
      </p:sp>
      <p:grpSp>
        <p:nvGrpSpPr>
          <p:cNvPr id="10" name="Google Shape;252;p14"/>
          <p:cNvGrpSpPr/>
          <p:nvPr userDrawn="1"/>
        </p:nvGrpSpPr>
        <p:grpSpPr>
          <a:xfrm>
            <a:off x="-1" y="0"/>
            <a:ext cx="12453687" cy="6858000"/>
            <a:chOff x="0" y="0"/>
            <a:chExt cx="9340734" cy="5143758"/>
          </a:xfrm>
          <a:solidFill>
            <a:schemeClr val="bg2">
              <a:alpha val="51000"/>
            </a:schemeClr>
          </a:solidFill>
        </p:grpSpPr>
        <p:sp>
          <p:nvSpPr>
            <p:cNvPr id="11"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256;p14"/>
            <p:cNvGrpSpPr/>
            <p:nvPr/>
          </p:nvGrpSpPr>
          <p:grpSpPr>
            <a:xfrm>
              <a:off x="6074151" y="4968645"/>
              <a:ext cx="738214" cy="175113"/>
              <a:chOff x="6073850" y="4887310"/>
              <a:chExt cx="1080050" cy="256200"/>
            </a:xfrm>
            <a:grpFill/>
          </p:grpSpPr>
          <p:sp>
            <p:nvSpPr>
              <p:cNvPr id="22"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60;p14"/>
            <p:cNvGrpSpPr/>
            <p:nvPr/>
          </p:nvGrpSpPr>
          <p:grpSpPr>
            <a:xfrm rot="-5400000">
              <a:off x="8560795" y="3000572"/>
              <a:ext cx="824666" cy="735212"/>
              <a:chOff x="90375" y="1213225"/>
              <a:chExt cx="1596025" cy="1422900"/>
            </a:xfrm>
            <a:grpFill/>
          </p:grpSpPr>
          <p:sp>
            <p:nvSpPr>
              <p:cNvPr id="19"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264;p14"/>
            <p:cNvGrpSpPr/>
            <p:nvPr/>
          </p:nvGrpSpPr>
          <p:grpSpPr>
            <a:xfrm rot="5400000">
              <a:off x="8405432" y="720761"/>
              <a:ext cx="296080" cy="104100"/>
              <a:chOff x="618225" y="844450"/>
              <a:chExt cx="296080" cy="104100"/>
            </a:xfrm>
            <a:grpFill/>
          </p:grpSpPr>
          <p:sp>
            <p:nvSpPr>
              <p:cNvPr id="17"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bg1"/>
                </a:solidFill>
              </a:defRPr>
            </a:lvl1pPr>
          </a:lstStyle>
          <a:p>
            <a:r>
              <a:rPr lang="ru-RU" dirty="0"/>
              <a:t>Образец заголовка</a:t>
            </a:r>
          </a:p>
        </p:txBody>
      </p:sp>
      <p:sp>
        <p:nvSpPr>
          <p:cNvPr id="3" name="Дата 2"/>
          <p:cNvSpPr>
            <a:spLocks noGrp="1"/>
          </p:cNvSpPr>
          <p:nvPr>
            <p:ph type="dt" sz="half" idx="10"/>
          </p:nvPr>
        </p:nvSpPr>
        <p:spPr/>
        <p:txBody>
          <a:bodyPr/>
          <a:lstStyle/>
          <a:p>
            <a:fld id="{940BE4A7-83BD-4BF4-9367-125C3D83AE17}" type="datetimeFigureOut">
              <a:rPr lang="ru-RU" smtClean="0"/>
              <a:t>15.09.2026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2C5B2B6-B87A-4092-AEB1-22C35C12E003}" type="slidenum">
              <a:rPr lang="ru-RU" smtClean="0"/>
              <a:t>‹#›</a:t>
            </a:fld>
            <a:endParaRPr lang="ru-RU"/>
          </a:p>
        </p:txBody>
      </p:sp>
      <p:grpSp>
        <p:nvGrpSpPr>
          <p:cNvPr id="6" name="Google Shape;252;p14"/>
          <p:cNvGrpSpPr/>
          <p:nvPr userDrawn="1"/>
        </p:nvGrpSpPr>
        <p:grpSpPr>
          <a:xfrm>
            <a:off x="-1" y="0"/>
            <a:ext cx="12453687" cy="6858000"/>
            <a:chOff x="0" y="0"/>
            <a:chExt cx="9340734" cy="5143758"/>
          </a:xfrm>
          <a:solidFill>
            <a:schemeClr val="bg1">
              <a:alpha val="51000"/>
            </a:schemeClr>
          </a:solidFill>
        </p:grpSpPr>
        <p:sp>
          <p:nvSpPr>
            <p:cNvPr id="7"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256;p14"/>
            <p:cNvGrpSpPr/>
            <p:nvPr/>
          </p:nvGrpSpPr>
          <p:grpSpPr>
            <a:xfrm>
              <a:off x="6074151" y="4968645"/>
              <a:ext cx="738214" cy="175113"/>
              <a:chOff x="6073850" y="4887310"/>
              <a:chExt cx="1080050" cy="256200"/>
            </a:xfrm>
            <a:grpFill/>
          </p:grpSpPr>
          <p:sp>
            <p:nvSpPr>
              <p:cNvPr id="18"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60;p14"/>
            <p:cNvGrpSpPr/>
            <p:nvPr/>
          </p:nvGrpSpPr>
          <p:grpSpPr>
            <a:xfrm rot="-5400000">
              <a:off x="8560795" y="3000572"/>
              <a:ext cx="824666" cy="735212"/>
              <a:chOff x="90375" y="1213225"/>
              <a:chExt cx="1596025" cy="1422900"/>
            </a:xfrm>
            <a:grpFill/>
          </p:grpSpPr>
          <p:sp>
            <p:nvSpPr>
              <p:cNvPr id="15"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64;p14"/>
            <p:cNvGrpSpPr/>
            <p:nvPr/>
          </p:nvGrpSpPr>
          <p:grpSpPr>
            <a:xfrm rot="5400000">
              <a:off x="8405432" y="720761"/>
              <a:ext cx="296080" cy="104100"/>
              <a:chOff x="618225" y="844450"/>
              <a:chExt cx="296080" cy="104100"/>
            </a:xfrm>
            <a:grpFill/>
          </p:grpSpPr>
          <p:sp>
            <p:nvSpPr>
              <p:cNvPr id="13"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1" name="Рисунок 20"/>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40BE4A7-83BD-4BF4-9367-125C3D83AE17}" type="datetimeFigureOut">
              <a:rPr lang="ru-RU" smtClean="0"/>
              <a:t>15.09.2026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2C5B2B6-B87A-4092-AEB1-22C35C12E003}" type="slidenum">
              <a:rPr lang="ru-RU" smtClean="0"/>
              <a:t>‹#›</a:t>
            </a:fld>
            <a:endParaRPr lang="ru-RU"/>
          </a:p>
        </p:txBody>
      </p:sp>
      <p:grpSp>
        <p:nvGrpSpPr>
          <p:cNvPr id="5" name="Google Shape;252;p14"/>
          <p:cNvGrpSpPr/>
          <p:nvPr userDrawn="1"/>
        </p:nvGrpSpPr>
        <p:grpSpPr>
          <a:xfrm>
            <a:off x="-1" y="0"/>
            <a:ext cx="12453687" cy="6858000"/>
            <a:chOff x="0" y="0"/>
            <a:chExt cx="9340734" cy="5143758"/>
          </a:xfrm>
          <a:solidFill>
            <a:schemeClr val="bg2">
              <a:alpha val="51000"/>
            </a:schemeClr>
          </a:solidFill>
        </p:grpSpPr>
        <p:sp>
          <p:nvSpPr>
            <p:cNvPr id="6"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 name="Google Shape;256;p14"/>
            <p:cNvGrpSpPr/>
            <p:nvPr/>
          </p:nvGrpSpPr>
          <p:grpSpPr>
            <a:xfrm>
              <a:off x="6074151" y="4968645"/>
              <a:ext cx="738214" cy="175113"/>
              <a:chOff x="6073850" y="4887310"/>
              <a:chExt cx="1080050" cy="256200"/>
            </a:xfrm>
            <a:grpFill/>
          </p:grpSpPr>
          <p:sp>
            <p:nvSpPr>
              <p:cNvPr id="17"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 name="Google Shape;260;p14"/>
            <p:cNvGrpSpPr/>
            <p:nvPr/>
          </p:nvGrpSpPr>
          <p:grpSpPr>
            <a:xfrm rot="-5400000">
              <a:off x="8560795" y="3000572"/>
              <a:ext cx="824666" cy="735212"/>
              <a:chOff x="90375" y="1213225"/>
              <a:chExt cx="1596025" cy="1422900"/>
            </a:xfrm>
            <a:grpFill/>
          </p:grpSpPr>
          <p:sp>
            <p:nvSpPr>
              <p:cNvPr id="14"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64;p14"/>
            <p:cNvGrpSpPr/>
            <p:nvPr/>
          </p:nvGrpSpPr>
          <p:grpSpPr>
            <a:xfrm rot="5400000">
              <a:off x="8405433" y="720761"/>
              <a:ext cx="296079" cy="104100"/>
              <a:chOff x="618225" y="844450"/>
              <a:chExt cx="296079" cy="104100"/>
            </a:xfrm>
            <a:grpFill/>
          </p:grpSpPr>
          <p:sp>
            <p:nvSpPr>
              <p:cNvPr id="12"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66;p14"/>
              <p:cNvSpPr/>
              <p:nvPr/>
            </p:nvSpPr>
            <p:spPr>
              <a:xfrm>
                <a:off x="810204"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pic>
        <p:nvPicPr>
          <p:cNvPr id="20" name="Рисунок 19"/>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40BE4A7-83BD-4BF4-9367-125C3D83AE17}" type="datetimeFigureOut">
              <a:rPr lang="ru-RU" smtClean="0"/>
              <a:t>15.09.2026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C5B2B6-B87A-4092-AEB1-22C35C12E003}" type="slidenum">
              <a:rPr lang="ru-RU" smtClean="0"/>
              <a:t>‹#›</a:t>
            </a:fld>
            <a:endParaRPr lang="ru-RU"/>
          </a:p>
        </p:txBody>
      </p:sp>
      <p:grpSp>
        <p:nvGrpSpPr>
          <p:cNvPr id="8" name="Google Shape;252;p14"/>
          <p:cNvGrpSpPr/>
          <p:nvPr userDrawn="1"/>
        </p:nvGrpSpPr>
        <p:grpSpPr>
          <a:xfrm>
            <a:off x="-1" y="0"/>
            <a:ext cx="12453687" cy="6858000"/>
            <a:chOff x="0" y="0"/>
            <a:chExt cx="9340734" cy="5143758"/>
          </a:xfrm>
          <a:solidFill>
            <a:schemeClr val="bg2">
              <a:alpha val="51000"/>
            </a:schemeClr>
          </a:solidFill>
        </p:grpSpPr>
        <p:sp>
          <p:nvSpPr>
            <p:cNvPr id="9"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256;p14"/>
            <p:cNvGrpSpPr/>
            <p:nvPr/>
          </p:nvGrpSpPr>
          <p:grpSpPr>
            <a:xfrm>
              <a:off x="6074151" y="4968645"/>
              <a:ext cx="738214" cy="175113"/>
              <a:chOff x="6073850" y="4887310"/>
              <a:chExt cx="1080050" cy="256200"/>
            </a:xfrm>
            <a:grpFill/>
          </p:grpSpPr>
          <p:sp>
            <p:nvSpPr>
              <p:cNvPr id="20"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260;p14"/>
            <p:cNvGrpSpPr/>
            <p:nvPr/>
          </p:nvGrpSpPr>
          <p:grpSpPr>
            <a:xfrm rot="-5400000">
              <a:off x="8560795" y="3000572"/>
              <a:ext cx="824666" cy="735212"/>
              <a:chOff x="90375" y="1213225"/>
              <a:chExt cx="1596025" cy="1422900"/>
            </a:xfrm>
            <a:grpFill/>
          </p:grpSpPr>
          <p:sp>
            <p:nvSpPr>
              <p:cNvPr id="17"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264;p14"/>
            <p:cNvGrpSpPr/>
            <p:nvPr/>
          </p:nvGrpSpPr>
          <p:grpSpPr>
            <a:xfrm rot="5400000">
              <a:off x="8405432" y="720761"/>
              <a:ext cx="296080" cy="104100"/>
              <a:chOff x="618225" y="844450"/>
              <a:chExt cx="296080" cy="104100"/>
            </a:xfrm>
            <a:grpFill/>
          </p:grpSpPr>
          <p:sp>
            <p:nvSpPr>
              <p:cNvPr id="15"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3" name="Рисунок 22"/>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940BE4A7-83BD-4BF4-9367-125C3D83AE17}" type="datetimeFigureOut">
              <a:rPr lang="ru-RU" smtClean="0"/>
              <a:t>15.09.2026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2C5B2B6-B87A-4092-AEB1-22C35C12E003}" type="slidenum">
              <a:rPr lang="ru-RU" smtClean="0"/>
              <a:t>‹#›</a:t>
            </a:fld>
            <a:endParaRPr lang="ru-RU"/>
          </a:p>
        </p:txBody>
      </p:sp>
      <p:grpSp>
        <p:nvGrpSpPr>
          <p:cNvPr id="8" name="Google Shape;252;p14"/>
          <p:cNvGrpSpPr/>
          <p:nvPr userDrawn="1"/>
        </p:nvGrpSpPr>
        <p:grpSpPr>
          <a:xfrm>
            <a:off x="-1" y="0"/>
            <a:ext cx="12453687" cy="6858000"/>
            <a:chOff x="0" y="0"/>
            <a:chExt cx="9340734" cy="5143758"/>
          </a:xfrm>
          <a:solidFill>
            <a:schemeClr val="bg2">
              <a:alpha val="51000"/>
            </a:schemeClr>
          </a:solidFill>
        </p:grpSpPr>
        <p:sp>
          <p:nvSpPr>
            <p:cNvPr id="9" name="Google Shape;253;p14"/>
            <p:cNvSpPr/>
            <p:nvPr/>
          </p:nvSpPr>
          <p:spPr>
            <a:xfrm>
              <a:off x="0" y="0"/>
              <a:ext cx="245700" cy="2457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4;p14"/>
            <p:cNvSpPr/>
            <p:nvPr/>
          </p:nvSpPr>
          <p:spPr>
            <a:xfrm rot="5400000">
              <a:off x="4449125" y="-693150"/>
              <a:ext cx="245700" cy="16320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5;p14"/>
            <p:cNvSpPr/>
            <p:nvPr/>
          </p:nvSpPr>
          <p:spPr>
            <a:xfrm>
              <a:off x="463025" y="3530300"/>
              <a:ext cx="250200" cy="250200"/>
            </a:xfrm>
            <a:prstGeom prst="mathPlus">
              <a:avLst>
                <a:gd name="adj1" fmla="val 34442"/>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256;p14"/>
            <p:cNvGrpSpPr/>
            <p:nvPr/>
          </p:nvGrpSpPr>
          <p:grpSpPr>
            <a:xfrm>
              <a:off x="6074151" y="4968645"/>
              <a:ext cx="738214" cy="175113"/>
              <a:chOff x="6073850" y="4887310"/>
              <a:chExt cx="1080050" cy="256200"/>
            </a:xfrm>
            <a:grpFill/>
          </p:grpSpPr>
          <p:sp>
            <p:nvSpPr>
              <p:cNvPr id="20" name="Google Shape;257;p14"/>
              <p:cNvSpPr/>
              <p:nvPr/>
            </p:nvSpPr>
            <p:spPr>
              <a:xfrm>
                <a:off x="607385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58;p14"/>
              <p:cNvSpPr/>
              <p:nvPr/>
            </p:nvSpPr>
            <p:spPr>
              <a:xfrm>
                <a:off x="6465825"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59;p14"/>
              <p:cNvSpPr/>
              <p:nvPr/>
            </p:nvSpPr>
            <p:spPr>
              <a:xfrm>
                <a:off x="6857800" y="4887310"/>
                <a:ext cx="296100" cy="256200"/>
              </a:xfrm>
              <a:prstGeom prst="triangle">
                <a:avLst>
                  <a:gd name="adj" fmla="val 50000"/>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260;p14"/>
            <p:cNvGrpSpPr/>
            <p:nvPr/>
          </p:nvGrpSpPr>
          <p:grpSpPr>
            <a:xfrm rot="-5400000">
              <a:off x="8560795" y="3000572"/>
              <a:ext cx="824666" cy="735212"/>
              <a:chOff x="90375" y="1213225"/>
              <a:chExt cx="1596025" cy="1422900"/>
            </a:xfrm>
            <a:grpFill/>
          </p:grpSpPr>
          <p:sp>
            <p:nvSpPr>
              <p:cNvPr id="17" name="Google Shape;261;p14"/>
              <p:cNvSpPr/>
              <p:nvPr/>
            </p:nvSpPr>
            <p:spPr>
              <a:xfrm flipH="1">
                <a:off x="9037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62;p14"/>
              <p:cNvSpPr/>
              <p:nvPr/>
            </p:nvSpPr>
            <p:spPr>
              <a:xfrm flipH="1">
                <a:off x="474325"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63;p14"/>
              <p:cNvSpPr/>
              <p:nvPr/>
            </p:nvSpPr>
            <p:spPr>
              <a:xfrm flipH="1">
                <a:off x="850300" y="1213225"/>
                <a:ext cx="836100" cy="1422900"/>
              </a:xfrm>
              <a:prstGeom prst="parallelogram">
                <a:avLst>
                  <a:gd name="adj" fmla="val 78393"/>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264;p14"/>
            <p:cNvGrpSpPr/>
            <p:nvPr/>
          </p:nvGrpSpPr>
          <p:grpSpPr>
            <a:xfrm rot="5400000">
              <a:off x="8405432" y="720761"/>
              <a:ext cx="296080" cy="104100"/>
              <a:chOff x="618225" y="844450"/>
              <a:chExt cx="296080" cy="104100"/>
            </a:xfrm>
            <a:grpFill/>
          </p:grpSpPr>
          <p:sp>
            <p:nvSpPr>
              <p:cNvPr id="15" name="Google Shape;265;p14"/>
              <p:cNvSpPr/>
              <p:nvPr/>
            </p:nvSpPr>
            <p:spPr>
              <a:xfrm>
                <a:off x="61822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66;p14"/>
              <p:cNvSpPr/>
              <p:nvPr/>
            </p:nvSpPr>
            <p:spPr>
              <a:xfrm>
                <a:off x="810205" y="844450"/>
                <a:ext cx="104100" cy="1041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3" name="Рисунок 22"/>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11475887" y="275186"/>
            <a:ext cx="457200" cy="51435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Рисунок с подписью">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0BE4A7-83BD-4BF4-9367-125C3D83AE17}" type="datetimeFigureOut">
              <a:rPr lang="ru-RU" smtClean="0"/>
              <a:t>15.09.2026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5B2B6-B87A-4092-AEB1-22C35C12E00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hyperlink" Target="https://login.consultant.ru/link/?req=doc&amp;base=LAW&amp;n=535446&amp;date=26.08.2026&amp;dst=100009&amp;field=134"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hyperlink" Target="https://login.consultant.ru/link/?req=doc&amp;base=LAW&amp;n=535446&amp;date=26.08.2026&amp;dst=100009&amp;field=134"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p:nvPr/>
        </p:nvSpPr>
        <p:spPr>
          <a:xfrm>
            <a:off x="1450340" y="4253865"/>
            <a:ext cx="9514840" cy="693420"/>
          </a:xfrm>
          <a:prstGeom prst="rect">
            <a:avLst/>
          </a:prstGeom>
        </p:spPr>
        <p:txBody>
          <a:bodyPr anchor="b"/>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altLang="en-US" sz="3200" dirty="0">
                <a:latin typeface="Times New Roman" panose="02020603050405020304" charset="0"/>
                <a:cs typeface="Times New Roman" panose="02020603050405020304" charset="0"/>
              </a:rPr>
              <a:t>Изменения </a:t>
            </a:r>
          </a:p>
          <a:p>
            <a:r>
              <a:rPr lang="en-US" altLang="en-US" sz="3200" dirty="0">
                <a:latin typeface="Times New Roman" panose="02020603050405020304" charset="0"/>
                <a:cs typeface="Times New Roman" panose="02020603050405020304" charset="0"/>
              </a:rPr>
              <a:t>в трудовом законодательстве и законодательстве в сфере образования  в 2026 году. </a:t>
            </a:r>
          </a:p>
          <a:p>
            <a:endParaRPr lang="ru-RU" sz="3200" dirty="0">
              <a:latin typeface="Times New Roman" panose="02020603050405020304" charset="0"/>
              <a:cs typeface="Times New Roman" panose="02020603050405020304" charset="0"/>
            </a:endParaRPr>
          </a:p>
        </p:txBody>
      </p:sp>
      <p:sp>
        <p:nvSpPr>
          <p:cNvPr id="5" name="Подзаголовок 2"/>
          <p:cNvSpPr txBox="1"/>
          <p:nvPr/>
        </p:nvSpPr>
        <p:spPr>
          <a:xfrm>
            <a:off x="1219199" y="5055235"/>
            <a:ext cx="8504350" cy="1203897"/>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en-US" dirty="0" err="1">
                <a:latin typeface="Times New Roman" panose="02020603050405020304" charset="0"/>
                <a:cs typeface="Times New Roman" panose="02020603050405020304" charset="0"/>
              </a:rPr>
              <a:t>Алексей</a:t>
            </a:r>
            <a:r>
              <a:rPr lang="en-US" altLang="en-US" dirty="0">
                <a:latin typeface="Times New Roman" panose="02020603050405020304" charset="0"/>
                <a:cs typeface="Times New Roman" panose="02020603050405020304" charset="0"/>
              </a:rPr>
              <a:t> </a:t>
            </a:r>
            <a:r>
              <a:rPr lang="en-US" altLang="en-US" dirty="0" err="1">
                <a:latin typeface="Times New Roman" panose="02020603050405020304" charset="0"/>
                <a:cs typeface="Times New Roman" panose="02020603050405020304" charset="0"/>
              </a:rPr>
              <a:t>Александрович</a:t>
            </a:r>
            <a:r>
              <a:rPr lang="en-US" altLang="en-US" dirty="0">
                <a:latin typeface="Times New Roman" panose="02020603050405020304" charset="0"/>
                <a:cs typeface="Times New Roman" panose="02020603050405020304" charset="0"/>
              </a:rPr>
              <a:t> </a:t>
            </a:r>
            <a:r>
              <a:rPr lang="en-US" altLang="en-US" dirty="0" err="1">
                <a:latin typeface="Times New Roman" panose="02020603050405020304" charset="0"/>
                <a:cs typeface="Times New Roman" panose="02020603050405020304" charset="0"/>
              </a:rPr>
              <a:t>Колбасников</a:t>
            </a:r>
            <a:r>
              <a:rPr lang="en-US" altLang="en-US" dirty="0">
                <a:latin typeface="Times New Roman" panose="02020603050405020304" charset="0"/>
                <a:cs typeface="Times New Roman" panose="02020603050405020304" charset="0"/>
              </a:rPr>
              <a:t> </a:t>
            </a:r>
            <a:r>
              <a:rPr lang="en-US" altLang="en-US" dirty="0" err="1">
                <a:latin typeface="Times New Roman" panose="02020603050405020304" charset="0"/>
                <a:cs typeface="Times New Roman" panose="02020603050405020304" charset="0"/>
              </a:rPr>
              <a:t>заместитель</a:t>
            </a:r>
            <a:r>
              <a:rPr lang="en-US" altLang="en-US" dirty="0">
                <a:latin typeface="Times New Roman" panose="02020603050405020304" charset="0"/>
                <a:cs typeface="Times New Roman" panose="02020603050405020304" charset="0"/>
              </a:rPr>
              <a:t> </a:t>
            </a:r>
            <a:r>
              <a:rPr lang="en-US" altLang="en-US" dirty="0" err="1">
                <a:latin typeface="Times New Roman" panose="02020603050405020304" charset="0"/>
                <a:cs typeface="Times New Roman" panose="02020603050405020304" charset="0"/>
              </a:rPr>
              <a:t>председателя</a:t>
            </a:r>
            <a:r>
              <a:rPr lang="en-US" altLang="en-US" dirty="0">
                <a:latin typeface="Times New Roman" panose="02020603050405020304" charset="0"/>
                <a:cs typeface="Times New Roman" panose="02020603050405020304" charset="0"/>
              </a:rPr>
              <a:t> МООП; </a:t>
            </a:r>
            <a:r>
              <a:rPr lang="ru-RU" altLang="en-US" dirty="0" smtClean="0">
                <a:latin typeface="Times New Roman" panose="02020603050405020304" charset="0"/>
                <a:cs typeface="Times New Roman" panose="02020603050405020304" charset="0"/>
              </a:rPr>
              <a:t>руководитель Правовой службы</a:t>
            </a:r>
            <a:r>
              <a:rPr lang="en-US" altLang="en-US" dirty="0">
                <a:latin typeface="Times New Roman" panose="02020603050405020304" charset="0"/>
                <a:cs typeface="Times New Roman" panose="02020603050405020304" charset="0"/>
              </a:rPr>
              <a:t> МООП</a:t>
            </a:r>
            <a:r>
              <a:rPr lang="ru-RU" altLang="en-US" dirty="0" smtClean="0">
                <a:latin typeface="Times New Roman" panose="02020603050405020304" charset="0"/>
                <a:cs typeface="Times New Roman" panose="02020603050405020304" charset="0"/>
              </a:rPr>
              <a:t>; </a:t>
            </a:r>
            <a:r>
              <a:rPr lang="en-US" altLang="en-US" dirty="0" err="1" smtClean="0">
                <a:latin typeface="Times New Roman" panose="02020603050405020304" charset="0"/>
                <a:cs typeface="Times New Roman" panose="02020603050405020304" charset="0"/>
              </a:rPr>
              <a:t>главный</a:t>
            </a:r>
            <a:r>
              <a:rPr lang="en-US" altLang="en-US" dirty="0" smtClean="0">
                <a:latin typeface="Times New Roman" panose="02020603050405020304" charset="0"/>
                <a:cs typeface="Times New Roman" panose="02020603050405020304" charset="0"/>
              </a:rPr>
              <a:t> </a:t>
            </a:r>
            <a:r>
              <a:rPr lang="en-US" altLang="en-US" dirty="0" err="1">
                <a:latin typeface="Times New Roman" panose="02020603050405020304" charset="0"/>
                <a:cs typeface="Times New Roman" panose="02020603050405020304" charset="0"/>
              </a:rPr>
              <a:t>правовой</a:t>
            </a:r>
            <a:r>
              <a:rPr lang="en-US" altLang="en-US" dirty="0">
                <a:latin typeface="Times New Roman" panose="02020603050405020304" charset="0"/>
                <a:cs typeface="Times New Roman" panose="02020603050405020304" charset="0"/>
              </a:rPr>
              <a:t> </a:t>
            </a:r>
            <a:r>
              <a:rPr lang="en-US" altLang="en-US" dirty="0" err="1" smtClean="0">
                <a:latin typeface="Times New Roman" panose="02020603050405020304" charset="0"/>
                <a:cs typeface="Times New Roman" panose="02020603050405020304" charset="0"/>
              </a:rPr>
              <a:t>инспектор</a:t>
            </a:r>
            <a:r>
              <a:rPr lang="ru-RU" altLang="en-US" dirty="0" smtClean="0">
                <a:latin typeface="Times New Roman" panose="02020603050405020304" charset="0"/>
                <a:cs typeface="Times New Roman" panose="02020603050405020304" charset="0"/>
              </a:rPr>
              <a:t> труда</a:t>
            </a:r>
            <a:r>
              <a:rPr lang="en-US" altLang="en-US" dirty="0" smtClean="0">
                <a:latin typeface="Times New Roman" panose="02020603050405020304" charset="0"/>
                <a:cs typeface="Times New Roman" panose="02020603050405020304" charset="0"/>
              </a:rPr>
              <a:t>. </a:t>
            </a:r>
            <a:endParaRPr lang="en-US" altLang="en-US"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611" y="1490007"/>
            <a:ext cx="10586433" cy="1231106"/>
          </a:xfrm>
          <a:prstGeom prst="rect">
            <a:avLst/>
          </a:prstGeom>
        </p:spPr>
        <p:txBody>
          <a:bodyPr wrap="square">
            <a:spAutoFit/>
          </a:bodyPr>
          <a:lstStyle/>
          <a:p>
            <a:pPr algn="just"/>
            <a:r>
              <a:rPr lang="ru-RU" dirty="0" smtClean="0">
                <a:solidFill>
                  <a:srgbClr val="0070C0"/>
                </a:solidFill>
                <a:latin typeface="Times New Roman" panose="02020603050405020304" pitchFamily="18" charset="0"/>
                <a:ea typeface="Calibri" panose="020F0502020204030204" pitchFamily="34" charset="0"/>
              </a:rPr>
              <a:t>Утвержден </a:t>
            </a:r>
            <a:r>
              <a:rPr lang="ru-RU" dirty="0">
                <a:solidFill>
                  <a:srgbClr val="0070C0"/>
                </a:solidFill>
                <a:latin typeface="Times New Roman" panose="02020603050405020304" pitchFamily="18" charset="0"/>
                <a:ea typeface="Calibri" panose="020F0502020204030204" pitchFamily="34" charset="0"/>
              </a:rPr>
              <a:t>ряд специализированных рекомендаций, объединённых общей целевой направленностью на решение </a:t>
            </a:r>
            <a:r>
              <a:rPr lang="ru-RU" sz="2000" dirty="0">
                <a:solidFill>
                  <a:srgbClr val="0070C0"/>
                </a:solidFill>
                <a:latin typeface="Times New Roman" panose="02020603050405020304" pitchFamily="18" charset="0"/>
                <a:ea typeface="Calibri" panose="020F0502020204030204" pitchFamily="34" charset="0"/>
              </a:rPr>
              <a:t>конкретных</a:t>
            </a:r>
            <a:r>
              <a:rPr lang="ru-RU" dirty="0">
                <a:solidFill>
                  <a:srgbClr val="0070C0"/>
                </a:solidFill>
                <a:latin typeface="Times New Roman" panose="02020603050405020304" pitchFamily="18" charset="0"/>
                <a:ea typeface="Calibri" panose="020F0502020204030204" pitchFamily="34" charset="0"/>
              </a:rPr>
              <a:t> социально значимых задач: поддержку государственной демографической политики, сохранение и развитие кадрового потенциала, социальную адаптацию и интеграцию отдельных категорий граждан в сферу трудовой деятельности.</a:t>
            </a:r>
            <a:endParaRPr lang="ru-RU" dirty="0">
              <a:solidFill>
                <a:srgbClr val="0070C0"/>
              </a:solidFill>
            </a:endParaRPr>
          </a:p>
        </p:txBody>
      </p:sp>
      <p:sp>
        <p:nvSpPr>
          <p:cNvPr id="3" name="Прямоугольник 2"/>
          <p:cNvSpPr/>
          <p:nvPr/>
        </p:nvSpPr>
        <p:spPr>
          <a:xfrm>
            <a:off x="1287887" y="542939"/>
            <a:ext cx="9581882" cy="707886"/>
          </a:xfrm>
          <a:prstGeom prst="rect">
            <a:avLst/>
          </a:prstGeom>
        </p:spPr>
        <p:txBody>
          <a:bodyPr wrap="square">
            <a:spAutoFit/>
          </a:bodyPr>
          <a:lstStyle/>
          <a:p>
            <a:pPr algn="ctr"/>
            <a:r>
              <a:rPr lang="ru-RU" sz="2000" b="1" dirty="0" smtClean="0">
                <a:solidFill>
                  <a:srgbClr val="0070C0"/>
                </a:solidFill>
                <a:latin typeface="Times New Roman" panose="02020603050405020304" pitchFamily="18" charset="0"/>
                <a:ea typeface="Calibri" panose="020F0502020204030204" pitchFamily="34" charset="0"/>
              </a:rPr>
              <a:t>Работа </a:t>
            </a:r>
            <a:r>
              <a:rPr lang="ru-RU" sz="2000" b="1" dirty="0">
                <a:solidFill>
                  <a:srgbClr val="0070C0"/>
                </a:solidFill>
                <a:latin typeface="Times New Roman" panose="02020603050405020304" pitchFamily="18" charset="0"/>
                <a:ea typeface="Calibri" panose="020F0502020204030204" pitchFamily="34" charset="0"/>
              </a:rPr>
              <a:t>Российской трёхсторонней комиссии </a:t>
            </a:r>
            <a:br>
              <a:rPr lang="ru-RU" sz="2000" b="1" dirty="0">
                <a:solidFill>
                  <a:srgbClr val="0070C0"/>
                </a:solidFill>
                <a:latin typeface="Times New Roman" panose="02020603050405020304" pitchFamily="18" charset="0"/>
                <a:ea typeface="Calibri" panose="020F0502020204030204" pitchFamily="34" charset="0"/>
              </a:rPr>
            </a:br>
            <a:r>
              <a:rPr lang="ru-RU" sz="2000" b="1" dirty="0">
                <a:solidFill>
                  <a:srgbClr val="0070C0"/>
                </a:solidFill>
                <a:latin typeface="Times New Roman" panose="02020603050405020304" pitchFamily="18" charset="0"/>
                <a:ea typeface="Calibri" panose="020F0502020204030204" pitchFamily="34" charset="0"/>
              </a:rPr>
              <a:t>по регулированию социально-трудовых отношений</a:t>
            </a:r>
            <a:endParaRPr lang="ru-RU" sz="2000" dirty="0">
              <a:solidFill>
                <a:srgbClr val="0070C0"/>
              </a:solidFill>
            </a:endParaRPr>
          </a:p>
        </p:txBody>
      </p:sp>
      <p:sp>
        <p:nvSpPr>
          <p:cNvPr id="4" name="Прямоугольник 3"/>
          <p:cNvSpPr/>
          <p:nvPr/>
        </p:nvSpPr>
        <p:spPr>
          <a:xfrm>
            <a:off x="1068946" y="3900949"/>
            <a:ext cx="10097037" cy="1015663"/>
          </a:xfrm>
          <a:prstGeom prst="rect">
            <a:avLst/>
          </a:prstGeom>
        </p:spPr>
        <p:txBody>
          <a:bodyPr wrap="square">
            <a:spAutoFit/>
          </a:bodyPr>
          <a:lstStyle/>
          <a:p>
            <a:pPr algn="just"/>
            <a:r>
              <a:rPr lang="ru-RU" sz="2000" dirty="0">
                <a:solidFill>
                  <a:srgbClr val="0070C0"/>
                </a:solidFill>
                <a:latin typeface="Times New Roman" panose="02020603050405020304" pitchFamily="18" charset="0"/>
                <a:ea typeface="Calibri" panose="020F0502020204030204" pitchFamily="34" charset="0"/>
              </a:rPr>
              <a:t>Рекомендации направлены </a:t>
            </a:r>
            <a:r>
              <a:rPr lang="ru-RU" sz="2000" b="1" dirty="0">
                <a:solidFill>
                  <a:srgbClr val="0070C0"/>
                </a:solidFill>
                <a:latin typeface="Times New Roman" panose="02020603050405020304" pitchFamily="18" charset="0"/>
                <a:ea typeface="Calibri" panose="020F0502020204030204" pitchFamily="34" charset="0"/>
              </a:rPr>
              <a:t>не на установление новых обязательных норм</a:t>
            </a:r>
            <a:r>
              <a:rPr lang="ru-RU" sz="2000" dirty="0">
                <a:solidFill>
                  <a:srgbClr val="0070C0"/>
                </a:solidFill>
                <a:latin typeface="Times New Roman" panose="02020603050405020304" pitchFamily="18" charset="0"/>
                <a:ea typeface="Calibri" panose="020F0502020204030204" pitchFamily="34" charset="0"/>
              </a:rPr>
              <a:t>, а на определение современных подходов и лучших практик, которые организации могут использовать </a:t>
            </a:r>
            <a:r>
              <a:rPr lang="ru-RU" sz="2000" b="1" dirty="0">
                <a:solidFill>
                  <a:srgbClr val="0070C0"/>
                </a:solidFill>
                <a:latin typeface="Times New Roman" panose="02020603050405020304" pitchFamily="18" charset="0"/>
                <a:ea typeface="Calibri" panose="020F0502020204030204" pitchFamily="34" charset="0"/>
              </a:rPr>
              <a:t>с учетом собственных финансовых и организационных возможностей</a:t>
            </a:r>
            <a:r>
              <a:rPr lang="ru-RU" sz="2000" dirty="0">
                <a:solidFill>
                  <a:srgbClr val="0070C0"/>
                </a:solidFill>
                <a:latin typeface="Times New Roman" panose="02020603050405020304" pitchFamily="18" charset="0"/>
                <a:ea typeface="Calibri" panose="020F0502020204030204" pitchFamily="34" charset="0"/>
              </a:rPr>
              <a:t>. </a:t>
            </a:r>
            <a:endParaRPr lang="ru-RU" sz="2000" dirty="0">
              <a:solidFill>
                <a:srgbClr val="0070C0"/>
              </a:solidFill>
            </a:endParaRPr>
          </a:p>
        </p:txBody>
      </p:sp>
    </p:spTree>
    <p:extLst>
      <p:ext uri="{BB962C8B-B14F-4D97-AF65-F5344CB8AC3E}">
        <p14:creationId xmlns:p14="http://schemas.microsoft.com/office/powerpoint/2010/main" val="4384743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4825" y="4615180"/>
            <a:ext cx="648970" cy="570865"/>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ru-RU" altLang="en-US"/>
          </a:p>
        </p:txBody>
      </p:sp>
      <p:sp>
        <p:nvSpPr>
          <p:cNvPr id="3" name="Текстовое поле 2"/>
          <p:cNvSpPr txBox="1"/>
          <p:nvPr/>
        </p:nvSpPr>
        <p:spPr>
          <a:xfrm>
            <a:off x="80010" y="384810"/>
            <a:ext cx="11382375" cy="1276350"/>
          </a:xfrm>
          <a:prstGeom prst="rect">
            <a:avLst/>
          </a:prstGeom>
        </p:spPr>
        <p:txBody>
          <a:bodyPr wrap="square">
            <a:spAutoFit/>
          </a:bodyPr>
          <a:lstStyle/>
          <a:p>
            <a:pPr marL="0" indent="0" algn="just" defTabSz="444500">
              <a:lnSpc>
                <a:spcPct val="107000"/>
              </a:lnSpc>
              <a:spcBef>
                <a:spcPct val="0"/>
              </a:spcBef>
              <a:spcAft>
                <a:spcPts val="800"/>
              </a:spcAft>
            </a:pPr>
            <a:r>
              <a:rPr lang="zh-CN" b="1">
                <a:solidFill>
                  <a:schemeClr val="bg2">
                    <a:lumMod val="75000"/>
                  </a:schemeClr>
                </a:solidFill>
                <a:latin typeface="Times New Roman" panose="02020603050405020304"/>
                <a:ea typeface="Times New Roman" panose="02020603050405020304"/>
              </a:rPr>
              <a:t>«Рекомендации для работодателей по разработке карьерных траекторий для работников в возрасте старше 50 лет, в том числе на основе программ профессиональной переподготовки или повышения квалификации, включая освоение ими цифровых навыков» (утверждены Решением Российской трехсторонней комиссии по регулированию социально-трудовых отношений, протокол от 26 июня 2026 г. № 6пр)</a:t>
            </a:r>
          </a:p>
        </p:txBody>
      </p:sp>
      <p:sp>
        <p:nvSpPr>
          <p:cNvPr id="4" name="Текстовое поле 3"/>
          <p:cNvSpPr txBox="1"/>
          <p:nvPr/>
        </p:nvSpPr>
        <p:spPr>
          <a:xfrm>
            <a:off x="222885" y="1661160"/>
            <a:ext cx="11239500" cy="4945380"/>
          </a:xfrm>
          <a:prstGeom prst="rect">
            <a:avLst/>
          </a:prstGeom>
        </p:spPr>
        <p:txBody>
          <a:bodyPr wrap="square">
            <a:spAutoFit/>
          </a:bodyPr>
          <a:lstStyle/>
          <a:p>
            <a:pPr marL="0" indent="0" algn="just" defTabSz="444500">
              <a:lnSpc>
                <a:spcPct val="107000"/>
              </a:lnSpc>
              <a:spcBef>
                <a:spcPct val="0"/>
              </a:spcBef>
              <a:spcAft>
                <a:spcPts val="800"/>
              </a:spcAft>
            </a:pPr>
            <a:r>
              <a:rPr lang="zh-CN">
                <a:solidFill>
                  <a:schemeClr val="bg2">
                    <a:lumMod val="75000"/>
                  </a:schemeClr>
                </a:solidFill>
                <a:latin typeface="Times New Roman" panose="02020603050405020304"/>
                <a:ea typeface="Times New Roman" panose="02020603050405020304"/>
              </a:rPr>
              <a:t>Работодателям рекомендуется формировать корпоративную политику, направленную на поддержку работников в возрасте </a:t>
            </a:r>
            <a:r>
              <a:rPr lang="zh-CN">
                <a:solidFill>
                  <a:srgbClr val="FF0000"/>
                </a:solidFill>
                <a:latin typeface="Times New Roman" panose="02020603050405020304"/>
                <a:ea typeface="Times New Roman" panose="02020603050405020304"/>
              </a:rPr>
              <a:t>старше 50 лет</a:t>
            </a:r>
          </a:p>
          <a:p>
            <a:pPr marL="0" indent="0" algn="just" defTabSz="444500">
              <a:lnSpc>
                <a:spcPct val="107000"/>
              </a:lnSpc>
              <a:spcBef>
                <a:spcPct val="0"/>
              </a:spcBef>
              <a:spcAft>
                <a:spcPts val="800"/>
              </a:spcAft>
            </a:pPr>
            <a:r>
              <a:rPr lang="zh-CN">
                <a:solidFill>
                  <a:schemeClr val="bg2">
                    <a:lumMod val="75000"/>
                  </a:schemeClr>
                </a:solidFill>
                <a:latin typeface="Times New Roman" panose="02020603050405020304"/>
                <a:ea typeface="Times New Roman" panose="02020603050405020304"/>
              </a:rPr>
              <a:t>	Настоящие рекомендации подготовлены с целью содействия работодателям в разработке мер по привлечению и удержанию, а также по поддержке работников старшего возраста и включают в себя общие положения, принципы, направления и практические шаги по формированию карьерных траекторий.</a:t>
            </a:r>
          </a:p>
          <a:p>
            <a:pPr marL="0" indent="0" algn="just" defTabSz="444500">
              <a:lnSpc>
                <a:spcPct val="107000"/>
              </a:lnSpc>
              <a:spcBef>
                <a:spcPct val="0"/>
              </a:spcBef>
              <a:spcAft>
                <a:spcPts val="800"/>
              </a:spcAft>
            </a:pPr>
            <a:r>
              <a:rPr lang="zh-CN">
                <a:solidFill>
                  <a:schemeClr val="bg2">
                    <a:lumMod val="75000"/>
                  </a:schemeClr>
                </a:solidFill>
                <a:latin typeface="Times New Roman" panose="02020603050405020304"/>
                <a:ea typeface="Times New Roman" panose="02020603050405020304"/>
              </a:rPr>
              <a:t>	При разработке карьерных траекторий для работников в возрасте старше 50 лет следует формировать комплекс мероприятий с учетом мер государственной политики, направленной на поддержание занятости, активное долголетие и </a:t>
            </a:r>
            <a:r>
              <a:rPr lang="zh-CN">
                <a:solidFill>
                  <a:srgbClr val="FF0000"/>
                </a:solidFill>
                <a:latin typeface="Times New Roman" panose="02020603050405020304"/>
                <a:ea typeface="Times New Roman" panose="02020603050405020304"/>
              </a:rPr>
              <a:t>предоставление социальной поддержки</a:t>
            </a:r>
            <a:r>
              <a:rPr lang="zh-CN">
                <a:solidFill>
                  <a:schemeClr val="bg2">
                    <a:lumMod val="75000"/>
                  </a:schemeClr>
                </a:solidFill>
                <a:latin typeface="Times New Roman" panose="02020603050405020304"/>
                <a:ea typeface="Times New Roman" panose="02020603050405020304"/>
              </a:rPr>
              <a:t> лицам </a:t>
            </a:r>
            <a:r>
              <a:rPr lang="zh-CN">
                <a:solidFill>
                  <a:srgbClr val="FF0000"/>
                </a:solidFill>
                <a:latin typeface="Times New Roman" panose="02020603050405020304"/>
                <a:ea typeface="Times New Roman" panose="02020603050405020304"/>
              </a:rPr>
              <a:t>предпенсионного возраста.</a:t>
            </a:r>
            <a:endParaRPr lang="zh-CN">
              <a:solidFill>
                <a:schemeClr val="bg2">
                  <a:lumMod val="75000"/>
                </a:schemeClr>
              </a:solidFill>
              <a:latin typeface="Times New Roman" panose="02020603050405020304"/>
              <a:ea typeface="Times New Roman" panose="02020603050405020304"/>
            </a:endParaRPr>
          </a:p>
          <a:p>
            <a:pPr marL="0" indent="0" algn="just" defTabSz="444500">
              <a:lnSpc>
                <a:spcPct val="107000"/>
              </a:lnSpc>
              <a:spcBef>
                <a:spcPct val="0"/>
              </a:spcBef>
              <a:spcAft>
                <a:spcPts val="800"/>
              </a:spcAft>
            </a:pPr>
            <a:r>
              <a:rPr lang="zh-CN">
                <a:solidFill>
                  <a:schemeClr val="bg2">
                    <a:lumMod val="75000"/>
                  </a:schemeClr>
                </a:solidFill>
                <a:latin typeface="Times New Roman" panose="02020603050405020304"/>
                <a:ea typeface="Times New Roman" panose="02020603050405020304"/>
              </a:rPr>
              <a:t>	Рекомендации адресованы руководителям организаций, специалистам служб управления персоналом, членам кадровых комиссий, представителям профсоюзных организаций, а также иным лицам, участвующим в разработке и реализации кадровой политики в отношении работников старшего возраста.</a:t>
            </a:r>
          </a:p>
          <a:p>
            <a:pPr marL="0" indent="0" algn="just" defTabSz="444500">
              <a:lnSpc>
                <a:spcPct val="107000"/>
              </a:lnSpc>
              <a:spcBef>
                <a:spcPct val="0"/>
              </a:spcBef>
              <a:spcAft>
                <a:spcPts val="800"/>
              </a:spcAft>
            </a:pPr>
            <a:r>
              <a:rPr lang="zh-CN">
                <a:solidFill>
                  <a:schemeClr val="bg2">
                    <a:lumMod val="75000"/>
                  </a:schemeClr>
                </a:solidFill>
                <a:latin typeface="Times New Roman" panose="02020603050405020304"/>
                <a:ea typeface="Times New Roman" panose="02020603050405020304"/>
              </a:rPr>
              <a:t>Мероприятия, предусмотренные рекомендациями, могут использоваться для разработки или уточнения собственных мер кадровой политики организациями всех форм собственности и отраслевой принадлежности, а также закрепляться в коллективных договорах, соглашениях, локальных нормативных актах, программах развития персонала и иных документах.</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932815" y="603885"/>
            <a:ext cx="10031095" cy="2214880"/>
          </a:xfrm>
          <a:prstGeom prst="rect">
            <a:avLst/>
          </a:prstGeom>
        </p:spPr>
        <p:txBody>
          <a:bodyPr wrap="square">
            <a:spAutoFit/>
          </a:bodyPr>
          <a:lstStyle/>
          <a:p>
            <a:pPr marL="0" indent="444500" algn="just" defTabSz="444500">
              <a:lnSpc>
                <a:spcPct val="115000"/>
              </a:lnSpc>
              <a:spcBef>
                <a:spcPct val="0"/>
              </a:spcBef>
              <a:spcAft>
                <a:spcPct val="0"/>
              </a:spcAft>
            </a:pPr>
            <a:r>
              <a:rPr lang="zh-CN" sz="2000" b="1" dirty="0">
                <a:solidFill>
                  <a:schemeClr val="bg2">
                    <a:lumMod val="75000"/>
                  </a:schemeClr>
                </a:solidFill>
                <a:latin typeface="Times New Roman" panose="02020603050405020304" charset="0"/>
                <a:ea typeface="Times New Roman" panose="02020603050405020304"/>
                <a:cs typeface="Times New Roman" panose="02020603050405020304" charset="0"/>
              </a:rPr>
              <a:t>«Рекомендации для работодателей по сопровождению при трудоустройстве, трудовой адаптации, социальному сопровождению и профессиональному развитию ветеранов боевых действий, принимавших участие (содействовавших выполнению задач) в специальной военной операции» (утв. решением Российской трехсторонней комиссии по регулированию социально-трудовых отношений, протокол от 26.06.2026 № 6пр);</a:t>
            </a:r>
          </a:p>
        </p:txBody>
      </p:sp>
      <p:sp>
        <p:nvSpPr>
          <p:cNvPr id="3" name="Текстовое поле 2"/>
          <p:cNvSpPr txBox="1"/>
          <p:nvPr/>
        </p:nvSpPr>
        <p:spPr>
          <a:xfrm>
            <a:off x="1269365" y="3429000"/>
            <a:ext cx="9842500" cy="1630045"/>
          </a:xfrm>
          <a:prstGeom prst="rect">
            <a:avLst/>
          </a:prstGeom>
        </p:spPr>
        <p:txBody>
          <a:bodyPr wrap="square">
            <a:spAutoFit/>
          </a:bodyPr>
          <a:lstStyle/>
          <a:p>
            <a:pPr marL="0" indent="342900"/>
            <a:r>
              <a:rPr sz="2000" b="0" i="0">
                <a:solidFill>
                  <a:srgbClr val="FF0000"/>
                </a:solidFill>
                <a:latin typeface="Times New Roman" panose="02020603050405020304" charset="0"/>
                <a:ea typeface="Times New Roman" panose="02020603050405020304"/>
                <a:cs typeface="Times New Roman" panose="02020603050405020304" charset="0"/>
              </a:rPr>
              <a:t>Цель рекомендаций -</a:t>
            </a:r>
            <a:r>
              <a:rPr sz="2000" b="0" i="0">
                <a:solidFill>
                  <a:schemeClr val="bg2">
                    <a:lumMod val="75000"/>
                  </a:schemeClr>
                </a:solidFill>
                <a:latin typeface="Times New Roman" panose="02020603050405020304" charset="0"/>
                <a:ea typeface="Times New Roman" panose="02020603050405020304"/>
                <a:cs typeface="Times New Roman" panose="02020603050405020304" charset="0"/>
              </a:rPr>
              <a:t> помощь работодателям при решении задач трудоустройства, профессиональной, социальной и трудовой адаптации и эффективной интеграции в трудовые коллективы, а также профессионального развития ветеранов боевых действий, принимавших участие (содействовавших выполнению задач) в специальной военной операции (далее - участников СВО).</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723076" y="2072971"/>
            <a:ext cx="10098405" cy="897550"/>
          </a:xfrm>
          <a:prstGeom prst="rect">
            <a:avLst/>
          </a:prstGeom>
        </p:spPr>
        <p:txBody>
          <a:bodyPr>
            <a:noAutofit/>
          </a:bodyPr>
          <a:lstStyle/>
          <a:p>
            <a:pPr marL="0" indent="444500" algn="just" defTabSz="444500">
              <a:lnSpc>
                <a:spcPct val="115000"/>
              </a:lnSpc>
              <a:spcBef>
                <a:spcPct val="0"/>
              </a:spcBef>
              <a:spcAft>
                <a:spcPct val="0"/>
              </a:spcAft>
            </a:pPr>
            <a:r>
              <a:rPr lang="ru-RU" altLang="en-US" b="1" dirty="0" smtClean="0">
                <a:solidFill>
                  <a:schemeClr val="bg2">
                    <a:lumMod val="75000"/>
                  </a:schemeClr>
                </a:solidFill>
                <a:latin typeface="Times New Roman" panose="02020603050405020304" charset="0"/>
                <a:ea typeface="Times New Roman" panose="02020603050405020304"/>
                <a:cs typeface="Times New Roman" panose="02020603050405020304" charset="0"/>
              </a:rPr>
              <a:t>Направлены </a:t>
            </a:r>
            <a:r>
              <a:rPr lang="en-US" altLang="en-US" b="1" dirty="0" err="1" smtClean="0">
                <a:solidFill>
                  <a:schemeClr val="bg2">
                    <a:lumMod val="75000"/>
                  </a:schemeClr>
                </a:solidFill>
                <a:latin typeface="Times New Roman" panose="02020603050405020304" charset="0"/>
                <a:ea typeface="Times New Roman" panose="02020603050405020304"/>
                <a:cs typeface="Times New Roman" panose="02020603050405020304" charset="0"/>
              </a:rPr>
              <a:t>Письмо</a:t>
            </a:r>
            <a:r>
              <a:rPr lang="ru-RU" altLang="en-US" b="1" dirty="0" smtClean="0">
                <a:solidFill>
                  <a:schemeClr val="bg2">
                    <a:lumMod val="75000"/>
                  </a:schemeClr>
                </a:solidFill>
                <a:latin typeface="Times New Roman" panose="02020603050405020304" charset="0"/>
                <a:ea typeface="Times New Roman" panose="02020603050405020304"/>
                <a:cs typeface="Times New Roman" panose="02020603050405020304" charset="0"/>
              </a:rPr>
              <a:t>м</a:t>
            </a:r>
            <a:r>
              <a:rPr lang="en-US" altLang="en-US" b="1" dirty="0" smtClean="0">
                <a:solidFill>
                  <a:schemeClr val="bg2">
                    <a:lumMod val="75000"/>
                  </a:schemeClr>
                </a:solidFill>
                <a:latin typeface="Times New Roman" panose="02020603050405020304" charset="0"/>
                <a:ea typeface="Times New Roman" panose="02020603050405020304"/>
                <a:cs typeface="Times New Roman" panose="02020603050405020304" charset="0"/>
              </a:rPr>
              <a:t> </a:t>
            </a:r>
            <a:r>
              <a:rPr lang="en-US" altLang="en-US" b="1" dirty="0" err="1">
                <a:solidFill>
                  <a:schemeClr val="bg2">
                    <a:lumMod val="75000"/>
                  </a:schemeClr>
                </a:solidFill>
                <a:latin typeface="Times New Roman" panose="02020603050405020304" charset="0"/>
                <a:ea typeface="Times New Roman" panose="02020603050405020304"/>
                <a:cs typeface="Times New Roman" panose="02020603050405020304" charset="0"/>
              </a:rPr>
              <a:t>Минпросвещения</a:t>
            </a:r>
            <a:r>
              <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lang="en-US" altLang="en-US" b="1" dirty="0" err="1">
                <a:solidFill>
                  <a:schemeClr val="bg2">
                    <a:lumMod val="75000"/>
                  </a:schemeClr>
                </a:solidFill>
                <a:latin typeface="Times New Roman" panose="02020603050405020304" charset="0"/>
                <a:ea typeface="Times New Roman" panose="02020603050405020304"/>
                <a:cs typeface="Times New Roman" panose="02020603050405020304" charset="0"/>
              </a:rPr>
              <a:t>России</a:t>
            </a:r>
            <a:r>
              <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lang="en-US" altLang="en-US" b="1" dirty="0" err="1">
                <a:solidFill>
                  <a:schemeClr val="bg2">
                    <a:lumMod val="75000"/>
                  </a:schemeClr>
                </a:solidFill>
                <a:latin typeface="Times New Roman" panose="02020603050405020304" charset="0"/>
                <a:ea typeface="Times New Roman" panose="02020603050405020304"/>
                <a:cs typeface="Times New Roman" panose="02020603050405020304" charset="0"/>
              </a:rPr>
              <a:t>от</a:t>
            </a:r>
            <a:r>
              <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rPr>
              <a:t> 18.06.2026 </a:t>
            </a:r>
            <a:r>
              <a:rPr lang="en-US" altLang="ru-RU" b="1" dirty="0">
                <a:solidFill>
                  <a:schemeClr val="bg2">
                    <a:lumMod val="75000"/>
                  </a:schemeClr>
                </a:solidFill>
                <a:latin typeface="Times New Roman" panose="02020603050405020304" charset="0"/>
                <a:ea typeface="Times New Roman" panose="02020603050405020304"/>
                <a:cs typeface="Times New Roman" panose="02020603050405020304" charset="0"/>
              </a:rPr>
              <a:t>N </a:t>
            </a:r>
            <a:r>
              <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rPr>
              <a:t>ВЖ-1220/05 "О </a:t>
            </a:r>
            <a:r>
              <a:rPr lang="en-US" altLang="en-US" b="1" dirty="0" err="1">
                <a:solidFill>
                  <a:schemeClr val="bg2">
                    <a:lumMod val="75000"/>
                  </a:schemeClr>
                </a:solidFill>
                <a:latin typeface="Times New Roman" panose="02020603050405020304" charset="0"/>
                <a:ea typeface="Times New Roman" panose="02020603050405020304"/>
                <a:cs typeface="Times New Roman" panose="02020603050405020304" charset="0"/>
              </a:rPr>
              <a:t>направлении</a:t>
            </a:r>
            <a:r>
              <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lang="en-US" altLang="en-US" b="1" dirty="0" err="1">
                <a:solidFill>
                  <a:schemeClr val="bg2">
                    <a:lumMod val="75000"/>
                  </a:schemeClr>
                </a:solidFill>
                <a:latin typeface="Times New Roman" panose="02020603050405020304" charset="0"/>
                <a:ea typeface="Times New Roman" panose="02020603050405020304"/>
                <a:cs typeface="Times New Roman" panose="02020603050405020304" charset="0"/>
              </a:rPr>
              <a:t>информации</a:t>
            </a:r>
            <a:r>
              <a:rPr lang="en-US" altLang="en-US" b="1" dirty="0" smtClean="0">
                <a:solidFill>
                  <a:schemeClr val="bg2">
                    <a:lumMod val="75000"/>
                  </a:schemeClr>
                </a:solidFill>
                <a:latin typeface="Times New Roman" panose="02020603050405020304" charset="0"/>
                <a:ea typeface="Times New Roman" panose="02020603050405020304"/>
                <a:cs typeface="Times New Roman" panose="02020603050405020304" charset="0"/>
              </a:rPr>
              <a:t>"</a:t>
            </a:r>
            <a:endParaRPr lang="en-US" altLang="en-US" b="1" dirty="0">
              <a:solidFill>
                <a:schemeClr val="bg2">
                  <a:lumMod val="75000"/>
                </a:schemeClr>
              </a:solidFill>
              <a:latin typeface="Times New Roman" panose="02020603050405020304" charset="0"/>
              <a:ea typeface="Times New Roman" panose="02020603050405020304"/>
              <a:cs typeface="Times New Roman" panose="02020603050405020304" charset="0"/>
            </a:endParaRPr>
          </a:p>
        </p:txBody>
      </p:sp>
      <p:sp>
        <p:nvSpPr>
          <p:cNvPr id="3" name="Текстовое поле 2"/>
          <p:cNvSpPr txBox="1"/>
          <p:nvPr/>
        </p:nvSpPr>
        <p:spPr>
          <a:xfrm>
            <a:off x="1001215" y="4456386"/>
            <a:ext cx="10232390" cy="1938020"/>
          </a:xfrm>
          <a:prstGeom prst="rect">
            <a:avLst/>
          </a:prstGeom>
        </p:spPr>
        <p:txBody>
          <a:bodyPr wrap="square">
            <a:spAutoFit/>
          </a:bodyPr>
          <a:lstStyle/>
          <a:p>
            <a:pPr marL="0" indent="342900"/>
            <a:r>
              <a:rPr sz="2000" b="0" i="0" u="sng" dirty="0" err="1">
                <a:solidFill>
                  <a:srgbClr val="FF0000"/>
                </a:solidFill>
                <a:latin typeface="Times New Roman" panose="02020603050405020304" charset="0"/>
                <a:ea typeface="Times New Roman" panose="02020603050405020304"/>
                <a:cs typeface="Times New Roman" panose="02020603050405020304" charset="0"/>
              </a:rPr>
              <a:t>Рекомендации</a:t>
            </a:r>
            <a:r>
              <a:rPr lang="ru-RU" sz="2000" b="0" i="0" u="sng" dirty="0">
                <a:solidFill>
                  <a:srgbClr val="FF0000"/>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разъясняют</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вопросы</a:t>
            </a:r>
            <a:r>
              <a:rPr lang="ru-RU"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a:t>
            </a:r>
          </a:p>
          <a:p>
            <a:pPr marL="342900" indent="-342900">
              <a:buFont typeface="Arial" panose="020B0604020202020204" pitchFamily="34" charset="0"/>
              <a:buChar char="•"/>
            </a:pP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организации</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наставничества</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a:t>
            </a:r>
          </a:p>
          <a:p>
            <a:pPr marL="342900" indent="-342900">
              <a:buFont typeface="Arial" panose="020B0604020202020204" pitchFamily="34" charset="0"/>
              <a:buChar char="•"/>
            </a:pP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определения</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содержания</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сроков</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и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форм</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наставничества</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a:t>
            </a:r>
          </a:p>
          <a:p>
            <a:pPr marL="342900" indent="-342900">
              <a:buFont typeface="Arial" panose="020B0604020202020204" pitchFamily="34" charset="0"/>
              <a:buChar char="•"/>
            </a:pP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вопросы</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подбора</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и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оценки</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компетенций</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наставников</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p>
          <a:p>
            <a:pPr marL="342900" indent="-342900">
              <a:buFont typeface="Arial" panose="020B0604020202020204" pitchFamily="34" charset="0"/>
              <a:buChar char="•"/>
            </a:pP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оплаты</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наставничества</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a:t>
            </a:r>
          </a:p>
          <a:p>
            <a:pPr marL="342900" indent="-342900">
              <a:buFont typeface="Arial" panose="020B0604020202020204" pitchFamily="34" charset="0"/>
              <a:buChar char="•"/>
            </a:pP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оценки</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результативности</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и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эффективности</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системы</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 </a:t>
            </a:r>
            <a:r>
              <a:rPr sz="2000" b="0" i="0" dirty="0" err="1">
                <a:solidFill>
                  <a:schemeClr val="bg2">
                    <a:lumMod val="75000"/>
                  </a:schemeClr>
                </a:solidFill>
                <a:latin typeface="Times New Roman" panose="02020603050405020304" charset="0"/>
                <a:ea typeface="Times New Roman" panose="02020603050405020304"/>
                <a:cs typeface="Times New Roman" panose="02020603050405020304" charset="0"/>
              </a:rPr>
              <a:t>наставничества</a:t>
            </a:r>
            <a:r>
              <a:rPr sz="2000" b="0" i="0" dirty="0">
                <a:solidFill>
                  <a:schemeClr val="bg2">
                    <a:lumMod val="75000"/>
                  </a:schemeClr>
                </a:solidFill>
                <a:latin typeface="Times New Roman" panose="02020603050405020304" charset="0"/>
                <a:ea typeface="Times New Roman" panose="02020603050405020304"/>
                <a:cs typeface="Times New Roman" panose="02020603050405020304" charset="0"/>
              </a:rPr>
              <a:t>.</a:t>
            </a:r>
          </a:p>
        </p:txBody>
      </p:sp>
      <p:sp>
        <p:nvSpPr>
          <p:cNvPr id="4" name="Прямоугольник 3"/>
          <p:cNvSpPr/>
          <p:nvPr/>
        </p:nvSpPr>
        <p:spPr>
          <a:xfrm>
            <a:off x="819955" y="658643"/>
            <a:ext cx="10413650" cy="1477328"/>
          </a:xfrm>
          <a:prstGeom prst="rect">
            <a:avLst/>
          </a:prstGeom>
        </p:spPr>
        <p:txBody>
          <a:bodyPr wrap="square">
            <a:spAutoFit/>
          </a:bodyPr>
          <a:lstStyle/>
          <a:p>
            <a:pPr algn="just"/>
            <a:r>
              <a:rPr lang="ru-RU" sz="2400" dirty="0">
                <a:solidFill>
                  <a:srgbClr val="0070C0"/>
                </a:solidFill>
                <a:latin typeface="Arial" panose="020B0604020202020204" pitchFamily="34" charset="0"/>
                <a:cs typeface="Arial" panose="020B0604020202020204" pitchFamily="34" charset="0"/>
              </a:rPr>
              <a:t>"</a:t>
            </a:r>
            <a:r>
              <a:rPr lang="ru-RU" sz="2400" dirty="0" smtClean="0">
                <a:solidFill>
                  <a:srgbClr val="0070C0"/>
                </a:solidFill>
                <a:latin typeface="Arial" panose="020B0604020202020204" pitchFamily="34" charset="0"/>
                <a:cs typeface="Arial" panose="020B0604020202020204" pitchFamily="34" charset="0"/>
              </a:rPr>
              <a:t>Рекомендации </a:t>
            </a:r>
            <a:r>
              <a:rPr lang="ru-RU" sz="2400" dirty="0">
                <a:solidFill>
                  <a:srgbClr val="0070C0"/>
                </a:solidFill>
                <a:latin typeface="Arial" panose="020B0604020202020204" pitchFamily="34" charset="0"/>
                <a:cs typeface="Arial" panose="020B0604020202020204" pitchFamily="34" charset="0"/>
              </a:rPr>
              <a:t>по организации наставничества в сфере труда", утв. решением Российской трехсторонней комиссии по регулированию социально-трудовых отношений, протокол от 22.04.2026 N 4пр</a:t>
            </a:r>
            <a:r>
              <a:rPr lang="ru-RU" dirty="0"/>
              <a:t/>
            </a:r>
            <a:br>
              <a:rPr lang="ru-RU" dirty="0"/>
            </a:br>
            <a:endParaRPr lang="ru-RU" b="0" dirty="0">
              <a:effectLst/>
            </a:endParaRPr>
          </a:p>
        </p:txBody>
      </p:sp>
      <p:sp>
        <p:nvSpPr>
          <p:cNvPr id="5" name="Прямоугольник 4"/>
          <p:cNvSpPr/>
          <p:nvPr/>
        </p:nvSpPr>
        <p:spPr>
          <a:xfrm>
            <a:off x="723076" y="2750402"/>
            <a:ext cx="11138366" cy="1477328"/>
          </a:xfrm>
          <a:prstGeom prst="rect">
            <a:avLst/>
          </a:prstGeom>
        </p:spPr>
        <p:txBody>
          <a:bodyPr wrap="square">
            <a:spAutoFit/>
          </a:bodyPr>
          <a:lstStyle/>
          <a:p>
            <a:pPr algn="just"/>
            <a:r>
              <a:rPr lang="ru-RU" dirty="0">
                <a:latin typeface="Arial" panose="020B0604020202020204" pitchFamily="34" charset="0"/>
                <a:cs typeface="Arial" panose="020B0604020202020204" pitchFamily="34" charset="0"/>
              </a:rPr>
              <a:t>Определение наставничества в сфере труда дано в </a:t>
            </a:r>
            <a:r>
              <a:rPr lang="ru-RU" dirty="0">
                <a:solidFill>
                  <a:srgbClr val="0000FF"/>
                </a:solidFill>
                <a:latin typeface="Arial" panose="020B0604020202020204" pitchFamily="34" charset="0"/>
                <a:cs typeface="Arial" panose="020B0604020202020204" pitchFamily="34" charset="0"/>
              </a:rPr>
              <a:t>части первой статьи 351.8</a:t>
            </a:r>
            <a:r>
              <a:rPr lang="ru-RU" dirty="0">
                <a:latin typeface="Arial" panose="020B0604020202020204" pitchFamily="34" charset="0"/>
                <a:cs typeface="Arial" panose="020B0604020202020204" pitchFamily="34" charset="0"/>
              </a:rPr>
              <a:t> ТК РФ. Под ним понимается выполнение работником на основании его письменного согласия по поручению работодателя работы по оказанию другому работнику помощи в овладении навыками работы на производстве и (или) рабочем месте по полученной (получаемой) другим работником профессии (специальности</a:t>
            </a:r>
            <a:r>
              <a:rPr lang="ru-RU" dirty="0" smtClean="0">
                <a:latin typeface="Arial" panose="020B0604020202020204" pitchFamily="34" charset="0"/>
                <a:cs typeface="Arial" panose="020B0604020202020204" pitchFamily="34" charset="0"/>
              </a:rPr>
              <a:t>).</a:t>
            </a:r>
            <a:endParaRPr lang="ru-RU" b="0" dirty="0">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9702" y="362635"/>
            <a:ext cx="10380371" cy="1600438"/>
          </a:xfrm>
          <a:prstGeom prst="rect">
            <a:avLst/>
          </a:prstGeom>
        </p:spPr>
        <p:txBody>
          <a:bodyPr wrap="square">
            <a:spAutoFit/>
          </a:bodyPr>
          <a:lstStyle/>
          <a:p>
            <a:pPr algn="ctr"/>
            <a:r>
              <a:rPr lang="ru-RU" sz="20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Постановление </a:t>
            </a:r>
            <a:r>
              <a:rPr lang="ru-RU" sz="2000" b="1" dirty="0">
                <a:solidFill>
                  <a:srgbClr val="0070C0"/>
                </a:solidFill>
                <a:latin typeface="Arial" panose="020B0604020202020204" pitchFamily="34" charset="0"/>
                <a:ea typeface="Calibri" panose="020F0502020204030204" pitchFamily="34" charset="0"/>
                <a:cs typeface="Arial" panose="020B0604020202020204" pitchFamily="34" charset="0"/>
              </a:rPr>
              <a:t>Конституционного Суда от 23.09.2024 </a:t>
            </a:r>
            <a:r>
              <a:rPr lang="ru-RU" sz="20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года № 40-П</a:t>
            </a:r>
          </a:p>
          <a:p>
            <a:pPr algn="ctr"/>
            <a:r>
              <a:rPr lang="ru-RU" sz="2000" b="1" dirty="0" smtClean="0">
                <a:solidFill>
                  <a:srgbClr val="0070C0"/>
                </a:solidFill>
                <a:latin typeface="Arial" panose="020B0604020202020204" pitchFamily="34" charset="0"/>
                <a:ea typeface="Calibri" panose="020F0502020204030204" pitchFamily="34" charset="0"/>
                <a:cs typeface="Arial" panose="020B0604020202020204" pitchFamily="34" charset="0"/>
              </a:rPr>
              <a:t> </a:t>
            </a:r>
            <a:r>
              <a:rPr lang="ru-RU" sz="2000" dirty="0" smtClean="0">
                <a:solidFill>
                  <a:srgbClr val="0070C0"/>
                </a:solidFill>
                <a:latin typeface="Arial" panose="020B0604020202020204" pitchFamily="34" charset="0"/>
                <a:cs typeface="Arial" panose="020B0604020202020204" pitchFamily="34" charset="0"/>
              </a:rPr>
              <a:t>"</a:t>
            </a:r>
            <a:r>
              <a:rPr lang="ru-RU" sz="2000" dirty="0">
                <a:solidFill>
                  <a:srgbClr val="0070C0"/>
                </a:solidFill>
                <a:latin typeface="Arial" panose="020B0604020202020204" pitchFamily="34" charset="0"/>
                <a:cs typeface="Arial" panose="020B0604020202020204" pitchFamily="34" charset="0"/>
              </a:rPr>
              <a:t>По делу о проверке конституционности статьи 129, частей первой и третьей статьи 133, частей первой - четвертой и одиннадцатой статьи 133.1 Трудового кодекса Российской Федерации в связи с жалобой гражданки Е.Н. </a:t>
            </a:r>
            <a:r>
              <a:rPr lang="ru-RU" sz="2000" dirty="0" err="1">
                <a:solidFill>
                  <a:srgbClr val="0070C0"/>
                </a:solidFill>
                <a:latin typeface="Arial" panose="020B0604020202020204" pitchFamily="34" charset="0"/>
                <a:cs typeface="Arial" panose="020B0604020202020204" pitchFamily="34" charset="0"/>
              </a:rPr>
              <a:t>Харюшевой</a:t>
            </a:r>
            <a:r>
              <a:rPr lang="ru-RU" sz="2000" dirty="0" smtClean="0">
                <a:solidFill>
                  <a:srgbClr val="0070C0"/>
                </a:solidFill>
                <a:latin typeface="Arial" panose="020B0604020202020204" pitchFamily="34" charset="0"/>
                <a:cs typeface="Arial" panose="020B0604020202020204" pitchFamily="34" charset="0"/>
              </a:rPr>
              <a:t>"</a:t>
            </a:r>
            <a:endParaRPr lang="ru-RU" sz="2000" dirty="0">
              <a:solidFill>
                <a:srgbClr val="0070C0"/>
              </a:solidFill>
              <a:latin typeface="Arial" panose="020B0604020202020204" pitchFamily="34" charset="0"/>
              <a:cs typeface="Arial" panose="020B0604020202020204" pitchFamily="34" charset="0"/>
            </a:endParaRPr>
          </a:p>
          <a:p>
            <a:pPr algn="ctr"/>
            <a:r>
              <a:rPr lang="ru-RU" b="1" dirty="0" smtClean="0">
                <a:latin typeface="Times New Roman" panose="02020603050405020304" pitchFamily="18" charset="0"/>
                <a:ea typeface="Calibri" panose="020F0502020204030204" pitchFamily="34" charset="0"/>
              </a:rPr>
              <a:t> </a:t>
            </a:r>
          </a:p>
        </p:txBody>
      </p:sp>
      <p:sp>
        <p:nvSpPr>
          <p:cNvPr id="3" name="Прямоугольник 2"/>
          <p:cNvSpPr/>
          <p:nvPr/>
        </p:nvSpPr>
        <p:spPr>
          <a:xfrm>
            <a:off x="669702" y="1963073"/>
            <a:ext cx="11050072" cy="4524315"/>
          </a:xfrm>
          <a:prstGeom prst="rect">
            <a:avLst/>
          </a:prstGeom>
        </p:spPr>
        <p:txBody>
          <a:bodyPr wrap="square">
            <a:spAutoFit/>
          </a:bodyPr>
          <a:lstStyle/>
          <a:p>
            <a:pPr algn="just"/>
            <a:r>
              <a:rPr lang="ru-RU" dirty="0" smtClean="0"/>
              <a:t>Конституционный суд подчеркнул, что </a:t>
            </a:r>
            <a:r>
              <a:rPr lang="ru-RU" dirty="0"/>
              <a:t>классное руководство, проверка письменных работ, заведование учебными кабинетами, лабораториями, мастерскими, учебно-опытными участками, руководство методическими объединениями и другие виды работ, а также учебная (преподавательская) работа сверх установленной нормы часов учебной (преподавательской) работы, по сути, представляют </a:t>
            </a:r>
            <a:r>
              <a:rPr lang="ru-RU" dirty="0" smtClean="0"/>
              <a:t>собой </a:t>
            </a:r>
            <a:r>
              <a:rPr lang="ru-RU" b="1" dirty="0" smtClean="0"/>
              <a:t>разновидности </a:t>
            </a:r>
            <a:r>
              <a:rPr lang="ru-RU" b="1" dirty="0"/>
              <a:t>дополнительных </a:t>
            </a:r>
            <a:r>
              <a:rPr lang="ru-RU" b="1" dirty="0" smtClean="0"/>
              <a:t>работ</a:t>
            </a:r>
            <a:r>
              <a:rPr lang="ru-RU" dirty="0" smtClean="0"/>
              <a:t>.</a:t>
            </a:r>
          </a:p>
          <a:p>
            <a:pPr algn="just"/>
            <a:endParaRPr lang="ru-RU" dirty="0" smtClean="0"/>
          </a:p>
          <a:p>
            <a:pPr algn="just"/>
            <a:r>
              <a:rPr lang="ru-RU" b="1" dirty="0" smtClean="0"/>
              <a:t>Доплата </a:t>
            </a:r>
            <a:r>
              <a:rPr lang="ru-RU" b="1" dirty="0"/>
              <a:t>за </a:t>
            </a:r>
            <a:r>
              <a:rPr lang="ru-RU" b="1" dirty="0" smtClean="0"/>
              <a:t>выполнение дополнительных работ</a:t>
            </a:r>
            <a:r>
              <a:rPr lang="ru-RU" dirty="0" smtClean="0"/>
              <a:t> как и доплаты за совмещение или расширение зоны обслуживания </a:t>
            </a:r>
            <a:r>
              <a:rPr lang="ru-RU" b="1" dirty="0"/>
              <a:t>не может входить в часть зарплаты, равную </a:t>
            </a:r>
            <a:r>
              <a:rPr lang="ru-RU" b="1" dirty="0" smtClean="0"/>
              <a:t>МРОТ или установленной минимальной </a:t>
            </a:r>
            <a:r>
              <a:rPr lang="ru-RU" b="1" dirty="0"/>
              <a:t>заработной </a:t>
            </a:r>
            <a:r>
              <a:rPr lang="ru-RU" b="1" dirty="0" smtClean="0"/>
              <a:t>плате </a:t>
            </a:r>
            <a:r>
              <a:rPr lang="ru-RU" b="1" dirty="0"/>
              <a:t>в субъекте Российской </a:t>
            </a:r>
            <a:r>
              <a:rPr lang="ru-RU" b="1" dirty="0" smtClean="0"/>
              <a:t>Федерации</a:t>
            </a:r>
            <a:r>
              <a:rPr lang="ru-RU" dirty="0" smtClean="0"/>
              <a:t> (далее МЗП). </a:t>
            </a:r>
            <a:r>
              <a:rPr lang="ru-RU" dirty="0"/>
              <a:t>Это связано с тем, что при совмещении работник несёт дополнительную физиологическую и психоэмоциональную нагрузку — она должна быть отдельно компенсирована. </a:t>
            </a:r>
            <a:endParaRPr lang="ru-RU" dirty="0" smtClean="0"/>
          </a:p>
          <a:p>
            <a:pPr algn="just"/>
            <a:endParaRPr lang="ru-RU" dirty="0" smtClean="0"/>
          </a:p>
          <a:p>
            <a:pPr algn="just"/>
            <a:r>
              <a:rPr lang="ru-RU" dirty="0" smtClean="0"/>
              <a:t>Таким </a:t>
            </a:r>
            <a:r>
              <a:rPr lang="ru-RU" dirty="0"/>
              <a:t>образом, работнику </a:t>
            </a:r>
            <a:r>
              <a:rPr lang="ru-RU" b="1" dirty="0"/>
              <a:t>гарантируются и зарплата не ниже </a:t>
            </a:r>
            <a:r>
              <a:rPr lang="ru-RU" b="1" dirty="0" smtClean="0"/>
              <a:t>МРОТ (МЗП)</a:t>
            </a:r>
            <a:r>
              <a:rPr lang="ru-RU" dirty="0" smtClean="0"/>
              <a:t>, </a:t>
            </a:r>
            <a:r>
              <a:rPr lang="ru-RU" dirty="0"/>
              <a:t>и повышенная оплата за работу в условиях, отклоняющихся от нормальных.</a:t>
            </a:r>
          </a:p>
        </p:txBody>
      </p:sp>
    </p:spTree>
    <p:extLst>
      <p:ext uri="{BB962C8B-B14F-4D97-AF65-F5344CB8AC3E}">
        <p14:creationId xmlns:p14="http://schemas.microsoft.com/office/powerpoint/2010/main" val="2525233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88641" y="584743"/>
            <a:ext cx="10367493" cy="1938992"/>
          </a:xfrm>
          <a:prstGeom prst="rect">
            <a:avLst/>
          </a:prstGeom>
        </p:spPr>
        <p:txBody>
          <a:bodyPr wrap="square">
            <a:spAutoFit/>
          </a:bodyPr>
          <a:lstStyle/>
          <a:p>
            <a:pPr algn="ctr"/>
            <a:r>
              <a:rPr lang="ru-RU" sz="2000" b="1" dirty="0">
                <a:solidFill>
                  <a:srgbClr val="0070C0"/>
                </a:solidFill>
                <a:latin typeface="Arial" panose="020B0604020202020204" pitchFamily="34" charset="0"/>
                <a:cs typeface="Arial" panose="020B0604020202020204" pitchFamily="34" charset="0"/>
              </a:rPr>
              <a:t>Постановление Конституционного Суда РФ от 05.03.2025 N </a:t>
            </a:r>
            <a:r>
              <a:rPr lang="ru-RU" sz="2000" b="1" dirty="0" smtClean="0">
                <a:solidFill>
                  <a:srgbClr val="0070C0"/>
                </a:solidFill>
                <a:latin typeface="Arial" panose="020B0604020202020204" pitchFamily="34" charset="0"/>
                <a:cs typeface="Arial" panose="020B0604020202020204" pitchFamily="34" charset="0"/>
              </a:rPr>
              <a:t>10-П</a:t>
            </a:r>
            <a:endParaRPr lang="ru-RU" sz="2000" b="1" dirty="0">
              <a:solidFill>
                <a:srgbClr val="0070C0"/>
              </a:solidFill>
              <a:latin typeface="Arial" panose="020B0604020202020204" pitchFamily="34" charset="0"/>
              <a:cs typeface="Arial" panose="020B0604020202020204" pitchFamily="34" charset="0"/>
            </a:endParaRPr>
          </a:p>
          <a:p>
            <a:pPr algn="ctr"/>
            <a:r>
              <a:rPr lang="ru-RU" sz="2000" dirty="0">
                <a:solidFill>
                  <a:srgbClr val="0070C0"/>
                </a:solidFill>
                <a:latin typeface="Arial" panose="020B0604020202020204" pitchFamily="34" charset="0"/>
                <a:cs typeface="Arial" panose="020B0604020202020204" pitchFamily="34" charset="0"/>
              </a:rPr>
              <a:t>"По делу о проверке конституционности абзаца пятого части первой статьи 21, абзаца седьмого части второй статьи 22, части четвертой статьи 60.2, части третьей статьи 93, статьи 129, частей первой и третьей статьи 133, частей первой - четвертой и одиннадцатой статьи 133.1, а также частей первой и второй статьи 135 Трудового кодекса Российской Федерации в связи с жалобой гражданина Е.В. Неверова" </a:t>
            </a:r>
            <a:endParaRPr lang="ru-RU" sz="2000" b="0" dirty="0">
              <a:solidFill>
                <a:srgbClr val="0070C0"/>
              </a:solidFill>
              <a:effectLst/>
              <a:latin typeface="Arial" panose="020B0604020202020204" pitchFamily="34" charset="0"/>
              <a:cs typeface="Arial" panose="020B0604020202020204" pitchFamily="34" charset="0"/>
            </a:endParaRPr>
          </a:p>
        </p:txBody>
      </p:sp>
      <p:sp>
        <p:nvSpPr>
          <p:cNvPr id="4" name="Прямоугольник 3"/>
          <p:cNvSpPr/>
          <p:nvPr/>
        </p:nvSpPr>
        <p:spPr>
          <a:xfrm>
            <a:off x="888641" y="3424020"/>
            <a:ext cx="10676586" cy="2308324"/>
          </a:xfrm>
          <a:prstGeom prst="rect">
            <a:avLst/>
          </a:prstGeom>
        </p:spPr>
        <p:txBody>
          <a:bodyPr wrap="square">
            <a:spAutoFit/>
          </a:bodyPr>
          <a:lstStyle/>
          <a:p>
            <a:pPr algn="just"/>
            <a:r>
              <a:rPr lang="ru-RU" dirty="0" smtClean="0"/>
              <a:t>Конституционный суд отметил, что </a:t>
            </a:r>
            <a:r>
              <a:rPr lang="ru-RU" dirty="0"/>
              <a:t>месячная заработная плата педагогического работника, учебная нагрузка которого составляет менее установленной для данной категории работников нормы часов учебной (преподавательской) работы (т.е. работающего неполное рабочее время), не может быть ниже суммы, исчисленной исходя из заработной платы за ту же работу при условии выполнения установленной нормы часов учебной (преподавательской) работы (полного рабочего времени) </a:t>
            </a:r>
            <a:r>
              <a:rPr lang="ru-RU" b="1" dirty="0"/>
              <a:t>пропорционально отработанному этим работником времени</a:t>
            </a:r>
            <a:r>
              <a:rPr lang="ru-RU" dirty="0"/>
              <a:t>.</a:t>
            </a:r>
            <a:br>
              <a:rPr lang="ru-RU" dirty="0"/>
            </a:br>
            <a:endParaRPr lang="ru-RU" b="0" dirty="0">
              <a:effectLst/>
            </a:endParaRPr>
          </a:p>
        </p:txBody>
      </p:sp>
    </p:spTree>
    <p:extLst>
      <p:ext uri="{BB962C8B-B14F-4D97-AF65-F5344CB8AC3E}">
        <p14:creationId xmlns:p14="http://schemas.microsoft.com/office/powerpoint/2010/main" val="3846463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60400" y="4718050"/>
            <a:ext cx="363220" cy="350520"/>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ru-RU" altLang="en-US"/>
          </a:p>
        </p:txBody>
      </p:sp>
      <p:sp>
        <p:nvSpPr>
          <p:cNvPr id="2" name="Прямоугольник 1"/>
          <p:cNvSpPr/>
          <p:nvPr/>
        </p:nvSpPr>
        <p:spPr>
          <a:xfrm>
            <a:off x="402120" y="885190"/>
            <a:ext cx="11088839" cy="6063198"/>
          </a:xfrm>
          <a:prstGeom prst="rect">
            <a:avLst/>
          </a:prstGeom>
        </p:spPr>
        <p:txBody>
          <a:bodyPr wrap="square">
            <a:spAutoFit/>
          </a:bodyPr>
          <a:lstStyle/>
          <a:p>
            <a:pPr algn="l"/>
            <a:r>
              <a:rPr lang="en-US" altLang="en-US" sz="1600" dirty="0">
                <a:latin typeface="Times New Roman" panose="02020603050405020304" charset="0"/>
                <a:cs typeface="Times New Roman" panose="02020603050405020304" charset="0"/>
              </a:rPr>
              <a:t> </a:t>
            </a:r>
            <a:r>
              <a:rPr lang="ru-RU" altLang="en-US" sz="1600" dirty="0">
                <a:solidFill>
                  <a:schemeClr val="bg2">
                    <a:lumMod val="75000"/>
                  </a:schemeClr>
                </a:solidFill>
                <a:latin typeface="Times New Roman" panose="02020603050405020304" charset="0"/>
                <a:cs typeface="Times New Roman" panose="02020603050405020304" charset="0"/>
              </a:rPr>
              <a:t>В</a:t>
            </a:r>
            <a:r>
              <a:rPr lang="en-US" altLang="en-US" sz="1600" dirty="0">
                <a:solidFill>
                  <a:schemeClr val="bg2">
                    <a:lumMod val="75000"/>
                  </a:schemeClr>
                </a:solidFill>
                <a:latin typeface="Times New Roman" panose="02020603050405020304" charset="0"/>
                <a:cs typeface="Times New Roman" panose="02020603050405020304" charset="0"/>
              </a:rPr>
              <a:t> Российской Федерации признаются </a:t>
            </a:r>
            <a:r>
              <a:rPr lang="en-US" altLang="en-US" sz="1600" dirty="0">
                <a:solidFill>
                  <a:schemeClr val="accent5"/>
                </a:solidFill>
                <a:latin typeface="Times New Roman" panose="02020603050405020304" charset="0"/>
                <a:cs typeface="Times New Roman" panose="02020603050405020304" charset="0"/>
              </a:rPr>
              <a:t>особый статус учителя</a:t>
            </a:r>
            <a:r>
              <a:rPr lang="en-US" altLang="en-US" sz="1600" dirty="0">
                <a:solidFill>
                  <a:schemeClr val="bg2">
                    <a:lumMod val="75000"/>
                  </a:schemeClr>
                </a:solidFill>
                <a:latin typeface="Times New Roman" panose="02020603050405020304" charset="0"/>
                <a:cs typeface="Times New Roman" panose="02020603050405020304" charset="0"/>
              </a:rPr>
              <a:t> и общественная значимость профессии учителя.</a:t>
            </a:r>
          </a:p>
          <a:p>
            <a:pPr algn="l"/>
            <a:r>
              <a:rPr lang="en-US" altLang="en-US" sz="1600" dirty="0">
                <a:solidFill>
                  <a:schemeClr val="bg2">
                    <a:lumMod val="75000"/>
                  </a:schemeClr>
                </a:solidFill>
                <a:latin typeface="Times New Roman" panose="02020603050405020304" charset="0"/>
                <a:cs typeface="Times New Roman" panose="02020603050405020304" charset="0"/>
              </a:rPr>
              <a:t>Предусматриваются, в частности, следующие меры поддержки:</a:t>
            </a:r>
          </a:p>
          <a:p>
            <a:pPr algn="l">
              <a:lnSpc>
                <a:spcPct val="100000"/>
              </a:lnSpc>
            </a:pPr>
            <a:r>
              <a:rPr lang="ru-RU" altLang="en-US" sz="1600" dirty="0">
                <a:solidFill>
                  <a:schemeClr val="bg2">
                    <a:lumMod val="75000"/>
                  </a:schemeClr>
                </a:solidFill>
                <a:latin typeface="Times New Roman" panose="02020603050405020304" charset="0"/>
                <a:cs typeface="Times New Roman" panose="02020603050405020304" charset="0"/>
              </a:rPr>
              <a:t>            </a:t>
            </a:r>
            <a:r>
              <a:rPr lang="en-US" altLang="en-US" sz="1600" dirty="0">
                <a:solidFill>
                  <a:schemeClr val="bg2">
                    <a:lumMod val="75000"/>
                  </a:schemeClr>
                </a:solidFill>
                <a:latin typeface="Times New Roman" panose="02020603050405020304" charset="0"/>
                <a:cs typeface="Times New Roman" panose="02020603050405020304" charset="0"/>
              </a:rPr>
              <a:t>для учителей, впервые приступающих к осуществлению педагогической деятельности, вводится </a:t>
            </a:r>
            <a:r>
              <a:rPr lang="en-US" altLang="en-US" sz="1600" dirty="0">
                <a:solidFill>
                  <a:schemeClr val="accent5"/>
                </a:solidFill>
                <a:latin typeface="Times New Roman" panose="02020603050405020304" charset="0"/>
                <a:cs typeface="Times New Roman" panose="02020603050405020304" charset="0"/>
              </a:rPr>
              <a:t>наставничество </a:t>
            </a:r>
            <a:r>
              <a:rPr lang="en-US" altLang="en-US" sz="1600" dirty="0">
                <a:solidFill>
                  <a:schemeClr val="bg2">
                    <a:lumMod val="75000"/>
                  </a:schemeClr>
                </a:solidFill>
                <a:latin typeface="Times New Roman" panose="02020603050405020304" charset="0"/>
                <a:cs typeface="Times New Roman" panose="02020603050405020304" charset="0"/>
              </a:rPr>
              <a:t>сроком не менее одного года с момента начала их работы;</a:t>
            </a:r>
          </a:p>
          <a:p>
            <a:pPr algn="l">
              <a:lnSpc>
                <a:spcPct val="100000"/>
              </a:lnSpc>
            </a:pPr>
            <a:endParaRPr lang="en-US" altLang="en-US" sz="1600" dirty="0">
              <a:solidFill>
                <a:schemeClr val="bg2">
                  <a:lumMod val="75000"/>
                </a:schemeClr>
              </a:solidFill>
              <a:latin typeface="Times New Roman" panose="02020603050405020304" charset="0"/>
              <a:cs typeface="Times New Roman" panose="02020603050405020304" charset="0"/>
            </a:endParaRPr>
          </a:p>
          <a:p>
            <a:pPr algn="l">
              <a:lnSpc>
                <a:spcPct val="150000"/>
              </a:lnSpc>
            </a:pPr>
            <a:r>
              <a:rPr lang="ru-RU" altLang="en-US" sz="1600" dirty="0">
                <a:solidFill>
                  <a:schemeClr val="bg2">
                    <a:lumMod val="75000"/>
                  </a:schemeClr>
                </a:solidFill>
                <a:latin typeface="Times New Roman" panose="02020603050405020304" charset="0"/>
                <a:cs typeface="Times New Roman" panose="02020603050405020304" charset="0"/>
              </a:rPr>
              <a:t>            </a:t>
            </a:r>
            <a:r>
              <a:rPr lang="en-US" altLang="en-US" sz="1600" dirty="0">
                <a:solidFill>
                  <a:schemeClr val="bg2">
                    <a:lumMod val="75000"/>
                  </a:schemeClr>
                </a:solidFill>
                <a:latin typeface="Times New Roman" panose="02020603050405020304" charset="0"/>
                <a:cs typeface="Times New Roman" panose="02020603050405020304" charset="0"/>
              </a:rPr>
              <a:t>звание </a:t>
            </a:r>
            <a:r>
              <a:rPr lang="en-US" altLang="en-US" sz="1600" dirty="0">
                <a:solidFill>
                  <a:schemeClr val="accent5"/>
                </a:solidFill>
                <a:latin typeface="Times New Roman" panose="02020603050405020304" charset="0"/>
                <a:cs typeface="Times New Roman" panose="02020603050405020304" charset="0"/>
              </a:rPr>
              <a:t>"Ветеран труда" </a:t>
            </a:r>
            <a:r>
              <a:rPr lang="en-US" altLang="en-US" sz="1600" dirty="0">
                <a:solidFill>
                  <a:schemeClr val="bg2">
                    <a:lumMod val="75000"/>
                  </a:schemeClr>
                </a:solidFill>
                <a:latin typeface="Times New Roman" panose="02020603050405020304" charset="0"/>
                <a:cs typeface="Times New Roman" panose="02020603050405020304" charset="0"/>
              </a:rPr>
              <a:t>будет присваиваться учителю при наличии не менее 25 лет общего стажа педагогической работы;</a:t>
            </a:r>
          </a:p>
          <a:p>
            <a:pPr algn="l">
              <a:lnSpc>
                <a:spcPct val="100000"/>
              </a:lnSpc>
            </a:pPr>
            <a:r>
              <a:rPr lang="ru-RU" altLang="en-US" sz="1600" dirty="0">
                <a:solidFill>
                  <a:schemeClr val="bg2">
                    <a:lumMod val="75000"/>
                  </a:schemeClr>
                </a:solidFill>
                <a:latin typeface="Times New Roman" panose="02020603050405020304" charset="0"/>
                <a:cs typeface="Times New Roman" panose="02020603050405020304" charset="0"/>
              </a:rPr>
              <a:t> </a:t>
            </a:r>
            <a:r>
              <a:rPr lang="ru-RU" altLang="en-US" sz="1600" dirty="0" smtClean="0">
                <a:solidFill>
                  <a:schemeClr val="bg2">
                    <a:lumMod val="75000"/>
                  </a:schemeClr>
                </a:solidFill>
                <a:latin typeface="Times New Roman" panose="02020603050405020304" charset="0"/>
                <a:cs typeface="Times New Roman" panose="02020603050405020304" charset="0"/>
              </a:rPr>
              <a:t>            </a:t>
            </a:r>
            <a:r>
              <a:rPr lang="en-US" altLang="en-US" sz="1600" dirty="0" err="1" smtClean="0">
                <a:solidFill>
                  <a:schemeClr val="bg2">
                    <a:lumMod val="75000"/>
                  </a:schemeClr>
                </a:solidFill>
                <a:latin typeface="Times New Roman" panose="02020603050405020304" charset="0"/>
                <a:cs typeface="Times New Roman" panose="02020603050405020304" charset="0"/>
              </a:rPr>
              <a:t>предоставляется</a:t>
            </a:r>
            <a:r>
              <a:rPr lang="en-US" altLang="en-US" sz="1600" dirty="0" smtClean="0">
                <a:solidFill>
                  <a:schemeClr val="bg2">
                    <a:lumMod val="75000"/>
                  </a:schemeClr>
                </a:solidFill>
                <a:latin typeface="Times New Roman" panose="02020603050405020304" charset="0"/>
                <a:cs typeface="Times New Roman" panose="02020603050405020304" charset="0"/>
              </a:rPr>
              <a:t> </a:t>
            </a:r>
            <a:r>
              <a:rPr lang="en-US" altLang="en-US" sz="1600" dirty="0">
                <a:solidFill>
                  <a:schemeClr val="bg2">
                    <a:lumMod val="75000"/>
                  </a:schemeClr>
                </a:solidFill>
                <a:latin typeface="Times New Roman" panose="02020603050405020304" charset="0"/>
                <a:cs typeface="Times New Roman" panose="02020603050405020304" charset="0"/>
              </a:rPr>
              <a:t>право на получение </a:t>
            </a:r>
            <a:r>
              <a:rPr lang="en-US" altLang="en-US" sz="1600" dirty="0">
                <a:solidFill>
                  <a:schemeClr val="accent5"/>
                </a:solidFill>
                <a:latin typeface="Times New Roman" panose="02020603050405020304" charset="0"/>
                <a:cs typeface="Times New Roman" panose="02020603050405020304" charset="0"/>
              </a:rPr>
              <a:t>бесплатной юридической помощи </a:t>
            </a:r>
            <a:r>
              <a:rPr lang="en-US" altLang="en-US" sz="1600" dirty="0">
                <a:solidFill>
                  <a:schemeClr val="bg2">
                    <a:lumMod val="75000"/>
                  </a:schemeClr>
                </a:solidFill>
                <a:latin typeface="Times New Roman" panose="02020603050405020304" charset="0"/>
                <a:cs typeface="Times New Roman" panose="02020603050405020304" charset="0"/>
              </a:rPr>
              <a:t>по вопросам, связанным с осуществлением педагогической деятельности, в том числе с реализацией трудовых прав, социальных гарантий и получением мер социальной поддержки;</a:t>
            </a:r>
          </a:p>
          <a:p>
            <a:pPr algn="l">
              <a:lnSpc>
                <a:spcPct val="100000"/>
              </a:lnSpc>
            </a:pPr>
            <a:endParaRPr lang="en-US" altLang="en-US" sz="1600" dirty="0">
              <a:solidFill>
                <a:schemeClr val="bg2">
                  <a:lumMod val="75000"/>
                </a:schemeClr>
              </a:solidFill>
              <a:latin typeface="Times New Roman" panose="02020603050405020304" charset="0"/>
              <a:cs typeface="Times New Roman" panose="02020603050405020304" charset="0"/>
            </a:endParaRPr>
          </a:p>
          <a:p>
            <a:pPr algn="l">
              <a:lnSpc>
                <a:spcPct val="100000"/>
              </a:lnSpc>
            </a:pPr>
            <a:r>
              <a:rPr lang="ru-RU" altLang="en-US" sz="1600" dirty="0">
                <a:solidFill>
                  <a:schemeClr val="bg2">
                    <a:lumMod val="75000"/>
                  </a:schemeClr>
                </a:solidFill>
                <a:latin typeface="Times New Roman" panose="02020603050405020304" charset="0"/>
                <a:cs typeface="Times New Roman" panose="02020603050405020304" charset="0"/>
              </a:rPr>
              <a:t>            </a:t>
            </a:r>
            <a:r>
              <a:rPr lang="en-US" altLang="en-US" sz="1600" dirty="0">
                <a:solidFill>
                  <a:schemeClr val="bg2">
                    <a:lumMod val="75000"/>
                  </a:schemeClr>
                </a:solidFill>
                <a:latin typeface="Times New Roman" panose="02020603050405020304" charset="0"/>
                <a:cs typeface="Times New Roman" panose="02020603050405020304" charset="0"/>
              </a:rPr>
              <a:t>гарантируется </a:t>
            </a:r>
            <a:r>
              <a:rPr lang="en-US" altLang="en-US" sz="1600" dirty="0">
                <a:solidFill>
                  <a:schemeClr val="accent5"/>
                </a:solidFill>
                <a:latin typeface="Times New Roman" panose="02020603050405020304" charset="0"/>
                <a:cs typeface="Times New Roman" panose="02020603050405020304" charset="0"/>
              </a:rPr>
              <a:t>защита от угрозы причинения вреда жизни и (или) здоровью</a:t>
            </a:r>
            <a:r>
              <a:rPr lang="en-US" altLang="en-US" sz="1600" dirty="0">
                <a:solidFill>
                  <a:schemeClr val="bg2">
                    <a:lumMod val="75000"/>
                  </a:schemeClr>
                </a:solidFill>
                <a:latin typeface="Times New Roman" panose="02020603050405020304" charset="0"/>
                <a:cs typeface="Times New Roman" panose="02020603050405020304" charset="0"/>
              </a:rPr>
              <a:t> в связи с осуществлением педагогической деятельности;</a:t>
            </a:r>
          </a:p>
          <a:p>
            <a:pPr algn="l">
              <a:lnSpc>
                <a:spcPct val="100000"/>
              </a:lnSpc>
            </a:pPr>
            <a:endParaRPr lang="en-US" altLang="en-US" sz="1600" dirty="0">
              <a:solidFill>
                <a:schemeClr val="bg2">
                  <a:lumMod val="75000"/>
                </a:schemeClr>
              </a:solidFill>
              <a:latin typeface="Times New Roman" panose="02020603050405020304" charset="0"/>
              <a:cs typeface="Times New Roman" panose="02020603050405020304" charset="0"/>
            </a:endParaRPr>
          </a:p>
          <a:p>
            <a:pPr algn="l">
              <a:lnSpc>
                <a:spcPct val="100000"/>
              </a:lnSpc>
            </a:pPr>
            <a:r>
              <a:rPr lang="ru-RU" altLang="en-US" sz="1600" dirty="0">
                <a:solidFill>
                  <a:schemeClr val="bg2">
                    <a:lumMod val="75000"/>
                  </a:schemeClr>
                </a:solidFill>
                <a:latin typeface="Times New Roman" panose="02020603050405020304" charset="0"/>
                <a:cs typeface="Times New Roman" panose="02020603050405020304" charset="0"/>
              </a:rPr>
              <a:t>            </a:t>
            </a:r>
            <a:r>
              <a:rPr lang="en-US" altLang="en-US" sz="1600" dirty="0">
                <a:solidFill>
                  <a:schemeClr val="bg2">
                    <a:lumMod val="75000"/>
                  </a:schemeClr>
                </a:solidFill>
                <a:latin typeface="Times New Roman" panose="02020603050405020304" charset="0"/>
                <a:cs typeface="Times New Roman" panose="02020603050405020304" charset="0"/>
              </a:rPr>
              <a:t>предоставляется возможность</a:t>
            </a:r>
            <a:r>
              <a:rPr lang="en-US" altLang="en-US" sz="1600" dirty="0">
                <a:solidFill>
                  <a:schemeClr val="accent5"/>
                </a:solidFill>
                <a:latin typeface="Times New Roman" panose="02020603050405020304" charset="0"/>
                <a:cs typeface="Times New Roman" panose="02020603050405020304" charset="0"/>
              </a:rPr>
              <a:t> бесплатного пользования электронными образовательными ресурсами</a:t>
            </a:r>
            <a:r>
              <a:rPr lang="en-US" altLang="en-US" sz="1600" dirty="0">
                <a:solidFill>
                  <a:schemeClr val="bg2">
                    <a:lumMod val="75000"/>
                  </a:schemeClr>
                </a:solidFill>
                <a:latin typeface="Times New Roman" panose="02020603050405020304" charset="0"/>
                <a:cs typeface="Times New Roman" panose="02020603050405020304" charset="0"/>
              </a:rPr>
              <a:t> (в том числе электронными учебно-методическими материалами и цифровыми (электронными) библиотеками), созданными за счет средств бюджетов бюджетной системы РФ.</a:t>
            </a:r>
          </a:p>
          <a:p>
            <a:pPr algn="l"/>
            <a:r>
              <a:rPr lang="en-US" altLang="en-US" sz="1600" dirty="0">
                <a:solidFill>
                  <a:schemeClr val="bg2">
                    <a:lumMod val="75000"/>
                  </a:schemeClr>
                </a:solidFill>
                <a:latin typeface="Times New Roman" panose="02020603050405020304" charset="0"/>
                <a:cs typeface="Times New Roman" panose="02020603050405020304" charset="0"/>
              </a:rPr>
              <a:t>	</a:t>
            </a:r>
          </a:p>
          <a:p>
            <a:pPr algn="l"/>
            <a:r>
              <a:rPr lang="en-US" altLang="en-US" sz="1600" dirty="0">
                <a:solidFill>
                  <a:schemeClr val="bg2">
                    <a:lumMod val="75000"/>
                  </a:schemeClr>
                </a:solidFill>
                <a:latin typeface="Times New Roman" panose="02020603050405020304" charset="0"/>
                <a:cs typeface="Times New Roman" panose="02020603050405020304" charset="0"/>
              </a:rPr>
              <a:t>Кроме того, Правительству поручено в 6-месячный срок обеспечить установление единого образца удостоверения, подтверждающего статус учителя в РФ, и порядка выдачи такого удостоверения, а также обеспечить совершенствование требований к режиму рабочего времени учителей и объему их учебной нагрузки.</a:t>
            </a:r>
          </a:p>
          <a:p>
            <a:pPr algn="l"/>
            <a:r>
              <a:rPr lang="en-US" altLang="en-US" sz="1600" dirty="0">
                <a:solidFill>
                  <a:schemeClr val="bg2">
                    <a:lumMod val="75000"/>
                  </a:schemeClr>
                </a:solidFill>
                <a:latin typeface="Times New Roman" panose="02020603050405020304" charset="0"/>
                <a:cs typeface="Times New Roman" panose="02020603050405020304" charset="0"/>
              </a:rPr>
              <a:t>	Настоящий указ вступает в силу со дня его подписания.</a:t>
            </a:r>
            <a:r>
              <a:rPr lang="en-US" altLang="en-US" dirty="0">
                <a:solidFill>
                  <a:schemeClr val="bg2">
                    <a:lumMod val="75000"/>
                  </a:schemeClr>
                </a:solidFill>
              </a:rPr>
              <a:t> </a:t>
            </a:r>
          </a:p>
          <a:p>
            <a:pPr algn="ctr"/>
            <a:endParaRPr lang="en-US" altLang="en-US" dirty="0">
              <a:solidFill>
                <a:schemeClr val="bg2">
                  <a:lumMod val="75000"/>
                </a:schemeClr>
              </a:solidFill>
            </a:endParaRPr>
          </a:p>
        </p:txBody>
      </p:sp>
      <p:sp>
        <p:nvSpPr>
          <p:cNvPr id="3" name="Текстовое поле 2"/>
          <p:cNvSpPr txBox="1"/>
          <p:nvPr/>
        </p:nvSpPr>
        <p:spPr>
          <a:xfrm>
            <a:off x="402120" y="262464"/>
            <a:ext cx="11229975" cy="707886"/>
          </a:xfrm>
          <a:prstGeom prst="rect">
            <a:avLst/>
          </a:prstGeom>
          <a:noFill/>
        </p:spPr>
        <p:txBody>
          <a:bodyPr wrap="square" rtlCol="0" anchor="t">
            <a:spAutoFit/>
          </a:bodyPr>
          <a:lstStyle/>
          <a:p>
            <a:r>
              <a:rPr lang="en-US" altLang="en-US" sz="2000" b="1" dirty="0" err="1">
                <a:solidFill>
                  <a:schemeClr val="bg2">
                    <a:lumMod val="75000"/>
                  </a:schemeClr>
                </a:solidFill>
                <a:latin typeface="Arial" panose="020B0604020202020204" pitchFamily="34" charset="0"/>
                <a:cs typeface="Arial" panose="020B0604020202020204" pitchFamily="34" charset="0"/>
              </a:rPr>
              <a:t>Указ</a:t>
            </a:r>
            <a:r>
              <a:rPr lang="en-US" altLang="en-US" sz="2000" b="1" dirty="0">
                <a:solidFill>
                  <a:schemeClr val="bg2">
                    <a:lumMod val="75000"/>
                  </a:schemeClr>
                </a:solidFill>
                <a:latin typeface="Arial" panose="020B0604020202020204" pitchFamily="34" charset="0"/>
                <a:cs typeface="Arial" panose="020B0604020202020204" pitchFamily="34" charset="0"/>
              </a:rPr>
              <a:t> </a:t>
            </a:r>
            <a:r>
              <a:rPr lang="en-US" altLang="en-US" sz="2000" b="1" dirty="0" err="1">
                <a:solidFill>
                  <a:schemeClr val="bg2">
                    <a:lumMod val="75000"/>
                  </a:schemeClr>
                </a:solidFill>
                <a:latin typeface="Arial" panose="020B0604020202020204" pitchFamily="34" charset="0"/>
                <a:cs typeface="Arial" panose="020B0604020202020204" pitchFamily="34" charset="0"/>
              </a:rPr>
              <a:t>Президента</a:t>
            </a:r>
            <a:r>
              <a:rPr lang="en-US" altLang="en-US" sz="2000" b="1" dirty="0">
                <a:solidFill>
                  <a:schemeClr val="bg2">
                    <a:lumMod val="75000"/>
                  </a:schemeClr>
                </a:solidFill>
                <a:latin typeface="Arial" panose="020B0604020202020204" pitchFamily="34" charset="0"/>
                <a:cs typeface="Arial" panose="020B0604020202020204" pitchFamily="34" charset="0"/>
              </a:rPr>
              <a:t> РФ </a:t>
            </a:r>
            <a:r>
              <a:rPr lang="en-US" altLang="en-US" sz="2000" b="1" dirty="0" err="1">
                <a:solidFill>
                  <a:schemeClr val="bg2">
                    <a:lumMod val="75000"/>
                  </a:schemeClr>
                </a:solidFill>
                <a:latin typeface="Arial" panose="020B0604020202020204" pitchFamily="34" charset="0"/>
                <a:cs typeface="Arial" panose="020B0604020202020204" pitchFamily="34" charset="0"/>
              </a:rPr>
              <a:t>от</a:t>
            </a:r>
            <a:r>
              <a:rPr lang="en-US" altLang="en-US" sz="2000" b="1" dirty="0">
                <a:solidFill>
                  <a:schemeClr val="bg2">
                    <a:lumMod val="75000"/>
                  </a:schemeClr>
                </a:solidFill>
                <a:latin typeface="Arial" panose="020B0604020202020204" pitchFamily="34" charset="0"/>
                <a:cs typeface="Arial" panose="020B0604020202020204" pitchFamily="34" charset="0"/>
              </a:rPr>
              <a:t> 20 </a:t>
            </a:r>
            <a:r>
              <a:rPr lang="en-US" altLang="en-US" sz="2000" b="1" dirty="0" err="1">
                <a:solidFill>
                  <a:schemeClr val="bg2">
                    <a:lumMod val="75000"/>
                  </a:schemeClr>
                </a:solidFill>
                <a:latin typeface="Arial" panose="020B0604020202020204" pitchFamily="34" charset="0"/>
                <a:cs typeface="Arial" panose="020B0604020202020204" pitchFamily="34" charset="0"/>
              </a:rPr>
              <a:t>июля</a:t>
            </a:r>
            <a:r>
              <a:rPr lang="en-US" altLang="en-US" sz="2000" b="1" dirty="0">
                <a:solidFill>
                  <a:schemeClr val="bg2">
                    <a:lumMod val="75000"/>
                  </a:schemeClr>
                </a:solidFill>
                <a:latin typeface="Arial" panose="020B0604020202020204" pitchFamily="34" charset="0"/>
                <a:cs typeface="Arial" panose="020B0604020202020204" pitchFamily="34" charset="0"/>
              </a:rPr>
              <a:t> 2026 г. № 498 «О </a:t>
            </a:r>
            <a:r>
              <a:rPr lang="en-US" altLang="en-US" sz="2000" b="1" dirty="0" err="1">
                <a:solidFill>
                  <a:schemeClr val="bg2">
                    <a:lumMod val="75000"/>
                  </a:schemeClr>
                </a:solidFill>
                <a:latin typeface="Arial" panose="020B0604020202020204" pitchFamily="34" charset="0"/>
                <a:cs typeface="Arial" panose="020B0604020202020204" pitchFamily="34" charset="0"/>
              </a:rPr>
              <a:t>дополнительных</a:t>
            </a:r>
            <a:r>
              <a:rPr lang="en-US" altLang="en-US" sz="2000" b="1" dirty="0">
                <a:solidFill>
                  <a:schemeClr val="bg2">
                    <a:lumMod val="75000"/>
                  </a:schemeClr>
                </a:solidFill>
                <a:latin typeface="Arial" panose="020B0604020202020204" pitchFamily="34" charset="0"/>
                <a:cs typeface="Arial" panose="020B0604020202020204" pitchFamily="34" charset="0"/>
              </a:rPr>
              <a:t> </a:t>
            </a:r>
            <a:r>
              <a:rPr lang="en-US" altLang="en-US" sz="2000" b="1" dirty="0" err="1">
                <a:solidFill>
                  <a:schemeClr val="bg2">
                    <a:lumMod val="75000"/>
                  </a:schemeClr>
                </a:solidFill>
                <a:latin typeface="Arial" panose="020B0604020202020204" pitchFamily="34" charset="0"/>
                <a:cs typeface="Arial" panose="020B0604020202020204" pitchFamily="34" charset="0"/>
              </a:rPr>
              <a:t>мерах</a:t>
            </a:r>
            <a:r>
              <a:rPr lang="en-US" altLang="en-US" sz="2000" b="1" dirty="0">
                <a:solidFill>
                  <a:schemeClr val="bg2">
                    <a:lumMod val="75000"/>
                  </a:schemeClr>
                </a:solidFill>
                <a:latin typeface="Arial" panose="020B0604020202020204" pitchFamily="34" charset="0"/>
                <a:cs typeface="Arial" panose="020B0604020202020204" pitchFamily="34" charset="0"/>
              </a:rPr>
              <a:t> </a:t>
            </a:r>
            <a:r>
              <a:rPr lang="en-US" altLang="en-US" sz="2000" b="1" dirty="0" err="1">
                <a:solidFill>
                  <a:schemeClr val="bg2">
                    <a:lumMod val="75000"/>
                  </a:schemeClr>
                </a:solidFill>
                <a:latin typeface="Arial" panose="020B0604020202020204" pitchFamily="34" charset="0"/>
                <a:cs typeface="Arial" panose="020B0604020202020204" pitchFamily="34" charset="0"/>
              </a:rPr>
              <a:t>поддержки</a:t>
            </a:r>
            <a:r>
              <a:rPr lang="en-US" altLang="en-US" sz="2000" b="1" dirty="0">
                <a:solidFill>
                  <a:schemeClr val="bg2">
                    <a:lumMod val="75000"/>
                  </a:schemeClr>
                </a:solidFill>
                <a:latin typeface="Arial" panose="020B0604020202020204" pitchFamily="34" charset="0"/>
                <a:cs typeface="Arial" panose="020B0604020202020204" pitchFamily="34" charset="0"/>
              </a:rPr>
              <a:t> </a:t>
            </a:r>
            <a:r>
              <a:rPr lang="en-US" altLang="en-US" sz="2000" b="1" dirty="0" err="1">
                <a:solidFill>
                  <a:schemeClr val="bg2">
                    <a:lumMod val="75000"/>
                  </a:schemeClr>
                </a:solidFill>
                <a:latin typeface="Arial" panose="020B0604020202020204" pitchFamily="34" charset="0"/>
                <a:cs typeface="Arial" panose="020B0604020202020204" pitchFamily="34" charset="0"/>
              </a:rPr>
              <a:t>учителей</a:t>
            </a:r>
            <a:r>
              <a:rPr lang="en-US" altLang="en-US" sz="2000" b="1" dirty="0">
                <a:solidFill>
                  <a:schemeClr val="bg2">
                    <a:lumMod val="75000"/>
                  </a:schemeClr>
                </a:solidFill>
                <a:latin typeface="Arial" panose="020B0604020202020204" pitchFamily="34" charset="0"/>
                <a:cs typeface="Arial" panose="020B0604020202020204" pitchFamily="34" charset="0"/>
              </a:rPr>
              <a:t>»</a:t>
            </a:r>
          </a:p>
        </p:txBody>
      </p:sp>
      <p:sp>
        <p:nvSpPr>
          <p:cNvPr id="5" name="Текстовое поле 4"/>
          <p:cNvSpPr txBox="1"/>
          <p:nvPr/>
        </p:nvSpPr>
        <p:spPr>
          <a:xfrm>
            <a:off x="11490960" y="4380865"/>
            <a:ext cx="4064000" cy="368300"/>
          </a:xfrm>
          <a:prstGeom prst="rect">
            <a:avLst/>
          </a:prstGeom>
          <a:noFill/>
        </p:spPr>
        <p:txBody>
          <a:bodyPr wrap="square" rtlCol="0">
            <a:spAutoFit/>
          </a:bodyPr>
          <a:lstStyle/>
          <a:p>
            <a:endParaRPr lang="ru-RU" altLang="en-US"/>
          </a:p>
        </p:txBody>
      </p:sp>
      <p:grpSp>
        <p:nvGrpSpPr>
          <p:cNvPr id="53" name="Группа 52"/>
          <p:cNvGrpSpPr/>
          <p:nvPr/>
        </p:nvGrpSpPr>
        <p:grpSpPr>
          <a:xfrm>
            <a:off x="546735" y="1427480"/>
            <a:ext cx="318770" cy="330200"/>
            <a:chOff x="3165987" y="2153285"/>
            <a:chExt cx="2677524" cy="2718255"/>
          </a:xfrm>
          <a:solidFill>
            <a:schemeClr val="accent3"/>
          </a:solidFill>
        </p:grpSpPr>
        <p:sp>
          <p:nvSpPr>
            <p:cNvPr id="54" name="Полилиния: фигура 53"/>
            <p:cNvSpPr/>
            <p:nvPr/>
          </p:nvSpPr>
          <p:spPr>
            <a:xfrm>
              <a:off x="3165987" y="2194135"/>
              <a:ext cx="2677524" cy="2677405"/>
            </a:xfrm>
            <a:custGeom>
              <a:avLst/>
              <a:gdLst>
                <a:gd name="connsiteX0" fmla="*/ 2662440 w 2677524"/>
                <a:gd name="connsiteY0" fmla="*/ 426315 h 2677405"/>
                <a:gd name="connsiteX1" fmla="*/ 2395506 w 2677524"/>
                <a:gd name="connsiteY1" fmla="*/ 778965 h 2677405"/>
                <a:gd name="connsiteX2" fmla="*/ 2395506 w 2677524"/>
                <a:gd name="connsiteY2" fmla="*/ 2122294 h 2677405"/>
                <a:gd name="connsiteX3" fmla="*/ 2122640 w 2677524"/>
                <a:gd name="connsiteY3" fmla="*/ 2395160 h 2677405"/>
                <a:gd name="connsiteX4" fmla="*/ 554701 w 2677524"/>
                <a:gd name="connsiteY4" fmla="*/ 2395160 h 2677405"/>
                <a:gd name="connsiteX5" fmla="*/ 281835 w 2677524"/>
                <a:gd name="connsiteY5" fmla="*/ 2122294 h 2677405"/>
                <a:gd name="connsiteX6" fmla="*/ 281835 w 2677524"/>
                <a:gd name="connsiteY6" fmla="*/ 554414 h 2677405"/>
                <a:gd name="connsiteX7" fmla="*/ 554701 w 2677524"/>
                <a:gd name="connsiteY7" fmla="*/ 281548 h 2677405"/>
                <a:gd name="connsiteX8" fmla="*/ 2025803 w 2677524"/>
                <a:gd name="connsiteY8" fmla="*/ 281548 h 2677405"/>
                <a:gd name="connsiteX9" fmla="*/ 2231015 w 2677524"/>
                <a:gd name="connsiteY9" fmla="*/ 10403 h 2677405"/>
                <a:gd name="connsiteX10" fmla="*/ 2122433 w 2677524"/>
                <a:gd name="connsiteY10" fmla="*/ -275 h 2677405"/>
                <a:gd name="connsiteX11" fmla="*/ 554701 w 2677524"/>
                <a:gd name="connsiteY11" fmla="*/ -275 h 2677405"/>
                <a:gd name="connsiteX12" fmla="*/ -136 w 2677524"/>
                <a:gd name="connsiteY12" fmla="*/ 554414 h 2677405"/>
                <a:gd name="connsiteX13" fmla="*/ -136 w 2677524"/>
                <a:gd name="connsiteY13" fmla="*/ 2122294 h 2677405"/>
                <a:gd name="connsiteX14" fmla="*/ 554701 w 2677524"/>
                <a:gd name="connsiteY14" fmla="*/ 2677131 h 2677405"/>
                <a:gd name="connsiteX15" fmla="*/ 2122551 w 2677524"/>
                <a:gd name="connsiteY15" fmla="*/ 2677131 h 2677405"/>
                <a:gd name="connsiteX16" fmla="*/ 2677388 w 2677524"/>
                <a:gd name="connsiteY16" fmla="*/ 2122294 h 2677405"/>
                <a:gd name="connsiteX17" fmla="*/ 2677388 w 2677524"/>
                <a:gd name="connsiteY17" fmla="*/ 554414 h 2677405"/>
                <a:gd name="connsiteX18" fmla="*/ 2662440 w 2677524"/>
                <a:gd name="connsiteY18" fmla="*/ 426315 h 26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7524" h="2677405">
                  <a:moveTo>
                    <a:pt x="2662440" y="426315"/>
                  </a:moveTo>
                  <a:lnTo>
                    <a:pt x="2395506" y="778965"/>
                  </a:lnTo>
                  <a:lnTo>
                    <a:pt x="2395506" y="2122294"/>
                  </a:lnTo>
                  <a:cubicBezTo>
                    <a:pt x="2395260" y="2272904"/>
                    <a:pt x="2273238" y="2394923"/>
                    <a:pt x="2122640" y="2395160"/>
                  </a:cubicBezTo>
                  <a:lnTo>
                    <a:pt x="554701" y="2395160"/>
                  </a:lnTo>
                  <a:cubicBezTo>
                    <a:pt x="404103" y="2394923"/>
                    <a:pt x="282081" y="2272904"/>
                    <a:pt x="281835" y="2122294"/>
                  </a:cubicBezTo>
                  <a:lnTo>
                    <a:pt x="281835" y="554414"/>
                  </a:lnTo>
                  <a:cubicBezTo>
                    <a:pt x="282081" y="403816"/>
                    <a:pt x="404103" y="281794"/>
                    <a:pt x="554701" y="281548"/>
                  </a:cubicBezTo>
                  <a:lnTo>
                    <a:pt x="2025803" y="281548"/>
                  </a:lnTo>
                  <a:lnTo>
                    <a:pt x="2231015" y="10403"/>
                  </a:lnTo>
                  <a:cubicBezTo>
                    <a:pt x="2195261" y="3273"/>
                    <a:pt x="2158890" y="-304"/>
                    <a:pt x="2122433" y="-275"/>
                  </a:cubicBezTo>
                  <a:lnTo>
                    <a:pt x="554701" y="-275"/>
                  </a:lnTo>
                  <a:cubicBezTo>
                    <a:pt x="248765" y="-393"/>
                    <a:pt x="-136" y="248508"/>
                    <a:pt x="-136" y="554414"/>
                  </a:cubicBezTo>
                  <a:lnTo>
                    <a:pt x="-136" y="2122294"/>
                  </a:lnTo>
                  <a:cubicBezTo>
                    <a:pt x="-136" y="2428230"/>
                    <a:pt x="248765" y="2677131"/>
                    <a:pt x="554701" y="2677131"/>
                  </a:cubicBezTo>
                  <a:lnTo>
                    <a:pt x="2122551" y="2677131"/>
                  </a:lnTo>
                  <a:cubicBezTo>
                    <a:pt x="2428487" y="2677131"/>
                    <a:pt x="2677388" y="2428230"/>
                    <a:pt x="2677388" y="2122294"/>
                  </a:cubicBezTo>
                  <a:lnTo>
                    <a:pt x="2677388" y="554414"/>
                  </a:lnTo>
                  <a:cubicBezTo>
                    <a:pt x="2677418" y="511277"/>
                    <a:pt x="2672405" y="468286"/>
                    <a:pt x="2662440" y="426315"/>
                  </a:cubicBezTo>
                  <a:close/>
                </a:path>
              </a:pathLst>
            </a:custGeom>
            <a:grpFill/>
            <a:ln w="2964" cap="flat">
              <a:noFill/>
              <a:prstDash val="solid"/>
              <a:miter/>
            </a:ln>
          </p:spPr>
          <p:txBody>
            <a:bodyPr rtlCol="0" anchor="ctr"/>
            <a:lstStyle/>
            <a:p>
              <a:endParaRPr lang="ru-RU"/>
            </a:p>
          </p:txBody>
        </p:sp>
        <p:sp>
          <p:nvSpPr>
            <p:cNvPr id="55" name="Полилиния: фигура 54"/>
            <p:cNvSpPr/>
            <p:nvPr/>
          </p:nvSpPr>
          <p:spPr>
            <a:xfrm>
              <a:off x="3823636" y="2153285"/>
              <a:ext cx="2019863" cy="1953371"/>
            </a:xfrm>
            <a:custGeom>
              <a:avLst/>
              <a:gdLst>
                <a:gd name="connsiteX0" fmla="*/ 613768 w 2019863"/>
                <a:gd name="connsiteY0" fmla="*/ 1953096 h 1953371"/>
                <a:gd name="connsiteX1" fmla="*/ 507825 w 2019863"/>
                <a:gd name="connsiteY1" fmla="*/ 1905078 h 1953371"/>
                <a:gd name="connsiteX2" fmla="*/ 139160 w 2019863"/>
                <a:gd name="connsiteY2" fmla="*/ 1484657 h 1953371"/>
                <a:gd name="connsiteX3" fmla="*/ 34819 w 2019863"/>
                <a:gd name="connsiteY3" fmla="*/ 1365634 h 1953371"/>
                <a:gd name="connsiteX4" fmla="*/ 47913 w 2019863"/>
                <a:gd name="connsiteY4" fmla="*/ 1166724 h 1953371"/>
                <a:gd name="connsiteX5" fmla="*/ 246823 w 2019863"/>
                <a:gd name="connsiteY5" fmla="*/ 1179819 h 1953371"/>
                <a:gd name="connsiteX6" fmla="*/ 351165 w 2019863"/>
                <a:gd name="connsiteY6" fmla="*/ 1298842 h 1953371"/>
                <a:gd name="connsiteX7" fmla="*/ 605701 w 2019863"/>
                <a:gd name="connsiteY7" fmla="*/ 1589266 h 1953371"/>
                <a:gd name="connsiteX8" fmla="*/ 1766448 w 2019863"/>
                <a:gd name="connsiteY8" fmla="*/ 55612 h 1953371"/>
                <a:gd name="connsiteX9" fmla="*/ 1963830 w 2019863"/>
                <a:gd name="connsiteY9" fmla="*/ 28281 h 1953371"/>
                <a:gd name="connsiteX10" fmla="*/ 1991176 w 2019863"/>
                <a:gd name="connsiteY10" fmla="*/ 225679 h 1953371"/>
                <a:gd name="connsiteX11" fmla="*/ 726147 w 2019863"/>
                <a:gd name="connsiteY11" fmla="*/ 1897218 h 1953371"/>
                <a:gd name="connsiteX12" fmla="*/ 618840 w 2019863"/>
                <a:gd name="connsiteY12" fmla="*/ 1953008 h 195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9863" h="1953371">
                  <a:moveTo>
                    <a:pt x="613768" y="1953096"/>
                  </a:moveTo>
                  <a:cubicBezTo>
                    <a:pt x="573189" y="1953088"/>
                    <a:pt x="534581" y="1935588"/>
                    <a:pt x="507825" y="1905078"/>
                  </a:cubicBezTo>
                  <a:cubicBezTo>
                    <a:pt x="384956" y="1764947"/>
                    <a:pt x="262068" y="1624806"/>
                    <a:pt x="139160" y="1484657"/>
                  </a:cubicBezTo>
                  <a:lnTo>
                    <a:pt x="34819" y="1365634"/>
                  </a:lnTo>
                  <a:cubicBezTo>
                    <a:pt x="-16492" y="1307090"/>
                    <a:pt x="-10631" y="1218035"/>
                    <a:pt x="47913" y="1166724"/>
                  </a:cubicBezTo>
                  <a:cubicBezTo>
                    <a:pt x="106458" y="1115414"/>
                    <a:pt x="195513" y="1121274"/>
                    <a:pt x="246823" y="1179819"/>
                  </a:cubicBezTo>
                  <a:lnTo>
                    <a:pt x="351165" y="1298842"/>
                  </a:lnTo>
                  <a:lnTo>
                    <a:pt x="605701" y="1589266"/>
                  </a:lnTo>
                  <a:lnTo>
                    <a:pt x="1766448" y="55612"/>
                  </a:lnTo>
                  <a:cubicBezTo>
                    <a:pt x="1813410" y="-6444"/>
                    <a:pt x="1901789" y="-18681"/>
                    <a:pt x="1963830" y="28281"/>
                  </a:cubicBezTo>
                  <a:cubicBezTo>
                    <a:pt x="2025907" y="75244"/>
                    <a:pt x="2038127" y="163623"/>
                    <a:pt x="1991176" y="225679"/>
                  </a:cubicBezTo>
                  <a:lnTo>
                    <a:pt x="726147" y="1897218"/>
                  </a:lnTo>
                  <a:cubicBezTo>
                    <a:pt x="700584" y="1931000"/>
                    <a:pt x="661176" y="1951486"/>
                    <a:pt x="618840" y="1953008"/>
                  </a:cubicBezTo>
                  <a:close/>
                </a:path>
              </a:pathLst>
            </a:custGeom>
            <a:grpFill/>
            <a:ln w="2964" cap="flat">
              <a:noFill/>
              <a:prstDash val="solid"/>
              <a:miter/>
            </a:ln>
          </p:spPr>
          <p:txBody>
            <a:bodyPr rtlCol="0" anchor="ctr"/>
            <a:lstStyle/>
            <a:p>
              <a:endParaRPr lang="ru-RU"/>
            </a:p>
          </p:txBody>
        </p:sp>
      </p:grpSp>
      <p:grpSp>
        <p:nvGrpSpPr>
          <p:cNvPr id="6" name="Группа 5"/>
          <p:cNvGrpSpPr/>
          <p:nvPr/>
        </p:nvGrpSpPr>
        <p:grpSpPr>
          <a:xfrm>
            <a:off x="546735" y="2190115"/>
            <a:ext cx="318770" cy="330200"/>
            <a:chOff x="3165987" y="2153285"/>
            <a:chExt cx="2677524" cy="2718255"/>
          </a:xfrm>
          <a:solidFill>
            <a:schemeClr val="accent3"/>
          </a:solidFill>
        </p:grpSpPr>
        <p:sp>
          <p:nvSpPr>
            <p:cNvPr id="7" name="Полилиния: фигура 53"/>
            <p:cNvSpPr/>
            <p:nvPr/>
          </p:nvSpPr>
          <p:spPr>
            <a:xfrm>
              <a:off x="3165987" y="2194135"/>
              <a:ext cx="2677524" cy="2677405"/>
            </a:xfrm>
            <a:custGeom>
              <a:avLst/>
              <a:gdLst>
                <a:gd name="connsiteX0" fmla="*/ 2662440 w 2677524"/>
                <a:gd name="connsiteY0" fmla="*/ 426315 h 2677405"/>
                <a:gd name="connsiteX1" fmla="*/ 2395506 w 2677524"/>
                <a:gd name="connsiteY1" fmla="*/ 778965 h 2677405"/>
                <a:gd name="connsiteX2" fmla="*/ 2395506 w 2677524"/>
                <a:gd name="connsiteY2" fmla="*/ 2122294 h 2677405"/>
                <a:gd name="connsiteX3" fmla="*/ 2122640 w 2677524"/>
                <a:gd name="connsiteY3" fmla="*/ 2395160 h 2677405"/>
                <a:gd name="connsiteX4" fmla="*/ 554701 w 2677524"/>
                <a:gd name="connsiteY4" fmla="*/ 2395160 h 2677405"/>
                <a:gd name="connsiteX5" fmla="*/ 281835 w 2677524"/>
                <a:gd name="connsiteY5" fmla="*/ 2122294 h 2677405"/>
                <a:gd name="connsiteX6" fmla="*/ 281835 w 2677524"/>
                <a:gd name="connsiteY6" fmla="*/ 554414 h 2677405"/>
                <a:gd name="connsiteX7" fmla="*/ 554701 w 2677524"/>
                <a:gd name="connsiteY7" fmla="*/ 281548 h 2677405"/>
                <a:gd name="connsiteX8" fmla="*/ 2025803 w 2677524"/>
                <a:gd name="connsiteY8" fmla="*/ 281548 h 2677405"/>
                <a:gd name="connsiteX9" fmla="*/ 2231015 w 2677524"/>
                <a:gd name="connsiteY9" fmla="*/ 10403 h 2677405"/>
                <a:gd name="connsiteX10" fmla="*/ 2122433 w 2677524"/>
                <a:gd name="connsiteY10" fmla="*/ -275 h 2677405"/>
                <a:gd name="connsiteX11" fmla="*/ 554701 w 2677524"/>
                <a:gd name="connsiteY11" fmla="*/ -275 h 2677405"/>
                <a:gd name="connsiteX12" fmla="*/ -136 w 2677524"/>
                <a:gd name="connsiteY12" fmla="*/ 554414 h 2677405"/>
                <a:gd name="connsiteX13" fmla="*/ -136 w 2677524"/>
                <a:gd name="connsiteY13" fmla="*/ 2122294 h 2677405"/>
                <a:gd name="connsiteX14" fmla="*/ 554701 w 2677524"/>
                <a:gd name="connsiteY14" fmla="*/ 2677131 h 2677405"/>
                <a:gd name="connsiteX15" fmla="*/ 2122551 w 2677524"/>
                <a:gd name="connsiteY15" fmla="*/ 2677131 h 2677405"/>
                <a:gd name="connsiteX16" fmla="*/ 2677388 w 2677524"/>
                <a:gd name="connsiteY16" fmla="*/ 2122294 h 2677405"/>
                <a:gd name="connsiteX17" fmla="*/ 2677388 w 2677524"/>
                <a:gd name="connsiteY17" fmla="*/ 554414 h 2677405"/>
                <a:gd name="connsiteX18" fmla="*/ 2662440 w 2677524"/>
                <a:gd name="connsiteY18" fmla="*/ 426315 h 26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7524" h="2677405">
                  <a:moveTo>
                    <a:pt x="2662440" y="426315"/>
                  </a:moveTo>
                  <a:lnTo>
                    <a:pt x="2395506" y="778965"/>
                  </a:lnTo>
                  <a:lnTo>
                    <a:pt x="2395506" y="2122294"/>
                  </a:lnTo>
                  <a:cubicBezTo>
                    <a:pt x="2395260" y="2272904"/>
                    <a:pt x="2273238" y="2394923"/>
                    <a:pt x="2122640" y="2395160"/>
                  </a:cubicBezTo>
                  <a:lnTo>
                    <a:pt x="554701" y="2395160"/>
                  </a:lnTo>
                  <a:cubicBezTo>
                    <a:pt x="404103" y="2394923"/>
                    <a:pt x="282081" y="2272904"/>
                    <a:pt x="281835" y="2122294"/>
                  </a:cubicBezTo>
                  <a:lnTo>
                    <a:pt x="281835" y="554414"/>
                  </a:lnTo>
                  <a:cubicBezTo>
                    <a:pt x="282081" y="403816"/>
                    <a:pt x="404103" y="281794"/>
                    <a:pt x="554701" y="281548"/>
                  </a:cubicBezTo>
                  <a:lnTo>
                    <a:pt x="2025803" y="281548"/>
                  </a:lnTo>
                  <a:lnTo>
                    <a:pt x="2231015" y="10403"/>
                  </a:lnTo>
                  <a:cubicBezTo>
                    <a:pt x="2195261" y="3273"/>
                    <a:pt x="2158890" y="-304"/>
                    <a:pt x="2122433" y="-275"/>
                  </a:cubicBezTo>
                  <a:lnTo>
                    <a:pt x="554701" y="-275"/>
                  </a:lnTo>
                  <a:cubicBezTo>
                    <a:pt x="248765" y="-393"/>
                    <a:pt x="-136" y="248508"/>
                    <a:pt x="-136" y="554414"/>
                  </a:cubicBezTo>
                  <a:lnTo>
                    <a:pt x="-136" y="2122294"/>
                  </a:lnTo>
                  <a:cubicBezTo>
                    <a:pt x="-136" y="2428230"/>
                    <a:pt x="248765" y="2677131"/>
                    <a:pt x="554701" y="2677131"/>
                  </a:cubicBezTo>
                  <a:lnTo>
                    <a:pt x="2122551" y="2677131"/>
                  </a:lnTo>
                  <a:cubicBezTo>
                    <a:pt x="2428487" y="2677131"/>
                    <a:pt x="2677388" y="2428230"/>
                    <a:pt x="2677388" y="2122294"/>
                  </a:cubicBezTo>
                  <a:lnTo>
                    <a:pt x="2677388" y="554414"/>
                  </a:lnTo>
                  <a:cubicBezTo>
                    <a:pt x="2677418" y="511277"/>
                    <a:pt x="2672405" y="468286"/>
                    <a:pt x="2662440" y="426315"/>
                  </a:cubicBezTo>
                  <a:close/>
                </a:path>
              </a:pathLst>
            </a:custGeom>
            <a:grpFill/>
            <a:ln w="2964" cap="flat">
              <a:noFill/>
              <a:prstDash val="solid"/>
              <a:miter/>
            </a:ln>
          </p:spPr>
          <p:txBody>
            <a:bodyPr rtlCol="0" anchor="ctr"/>
            <a:lstStyle/>
            <a:p>
              <a:endParaRPr lang="ru-RU"/>
            </a:p>
          </p:txBody>
        </p:sp>
        <p:sp>
          <p:nvSpPr>
            <p:cNvPr id="8" name="Полилиния: фигура 54"/>
            <p:cNvSpPr/>
            <p:nvPr/>
          </p:nvSpPr>
          <p:spPr>
            <a:xfrm>
              <a:off x="3823636" y="2153285"/>
              <a:ext cx="2019863" cy="1953371"/>
            </a:xfrm>
            <a:custGeom>
              <a:avLst/>
              <a:gdLst>
                <a:gd name="connsiteX0" fmla="*/ 613768 w 2019863"/>
                <a:gd name="connsiteY0" fmla="*/ 1953096 h 1953371"/>
                <a:gd name="connsiteX1" fmla="*/ 507825 w 2019863"/>
                <a:gd name="connsiteY1" fmla="*/ 1905078 h 1953371"/>
                <a:gd name="connsiteX2" fmla="*/ 139160 w 2019863"/>
                <a:gd name="connsiteY2" fmla="*/ 1484657 h 1953371"/>
                <a:gd name="connsiteX3" fmla="*/ 34819 w 2019863"/>
                <a:gd name="connsiteY3" fmla="*/ 1365634 h 1953371"/>
                <a:gd name="connsiteX4" fmla="*/ 47913 w 2019863"/>
                <a:gd name="connsiteY4" fmla="*/ 1166724 h 1953371"/>
                <a:gd name="connsiteX5" fmla="*/ 246823 w 2019863"/>
                <a:gd name="connsiteY5" fmla="*/ 1179819 h 1953371"/>
                <a:gd name="connsiteX6" fmla="*/ 351165 w 2019863"/>
                <a:gd name="connsiteY6" fmla="*/ 1298842 h 1953371"/>
                <a:gd name="connsiteX7" fmla="*/ 605701 w 2019863"/>
                <a:gd name="connsiteY7" fmla="*/ 1589266 h 1953371"/>
                <a:gd name="connsiteX8" fmla="*/ 1766448 w 2019863"/>
                <a:gd name="connsiteY8" fmla="*/ 55612 h 1953371"/>
                <a:gd name="connsiteX9" fmla="*/ 1963830 w 2019863"/>
                <a:gd name="connsiteY9" fmla="*/ 28281 h 1953371"/>
                <a:gd name="connsiteX10" fmla="*/ 1991176 w 2019863"/>
                <a:gd name="connsiteY10" fmla="*/ 225679 h 1953371"/>
                <a:gd name="connsiteX11" fmla="*/ 726147 w 2019863"/>
                <a:gd name="connsiteY11" fmla="*/ 1897218 h 1953371"/>
                <a:gd name="connsiteX12" fmla="*/ 618840 w 2019863"/>
                <a:gd name="connsiteY12" fmla="*/ 1953008 h 195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9863" h="1953371">
                  <a:moveTo>
                    <a:pt x="613768" y="1953096"/>
                  </a:moveTo>
                  <a:cubicBezTo>
                    <a:pt x="573189" y="1953088"/>
                    <a:pt x="534581" y="1935588"/>
                    <a:pt x="507825" y="1905078"/>
                  </a:cubicBezTo>
                  <a:cubicBezTo>
                    <a:pt x="384956" y="1764947"/>
                    <a:pt x="262068" y="1624806"/>
                    <a:pt x="139160" y="1484657"/>
                  </a:cubicBezTo>
                  <a:lnTo>
                    <a:pt x="34819" y="1365634"/>
                  </a:lnTo>
                  <a:cubicBezTo>
                    <a:pt x="-16492" y="1307090"/>
                    <a:pt x="-10631" y="1218035"/>
                    <a:pt x="47913" y="1166724"/>
                  </a:cubicBezTo>
                  <a:cubicBezTo>
                    <a:pt x="106458" y="1115414"/>
                    <a:pt x="195513" y="1121274"/>
                    <a:pt x="246823" y="1179819"/>
                  </a:cubicBezTo>
                  <a:lnTo>
                    <a:pt x="351165" y="1298842"/>
                  </a:lnTo>
                  <a:lnTo>
                    <a:pt x="605701" y="1589266"/>
                  </a:lnTo>
                  <a:lnTo>
                    <a:pt x="1766448" y="55612"/>
                  </a:lnTo>
                  <a:cubicBezTo>
                    <a:pt x="1813410" y="-6444"/>
                    <a:pt x="1901789" y="-18681"/>
                    <a:pt x="1963830" y="28281"/>
                  </a:cubicBezTo>
                  <a:cubicBezTo>
                    <a:pt x="2025907" y="75244"/>
                    <a:pt x="2038127" y="163623"/>
                    <a:pt x="1991176" y="225679"/>
                  </a:cubicBezTo>
                  <a:lnTo>
                    <a:pt x="726147" y="1897218"/>
                  </a:lnTo>
                  <a:cubicBezTo>
                    <a:pt x="700584" y="1931000"/>
                    <a:pt x="661176" y="1951486"/>
                    <a:pt x="618840" y="1953008"/>
                  </a:cubicBezTo>
                  <a:close/>
                </a:path>
              </a:pathLst>
            </a:custGeom>
            <a:grpFill/>
            <a:ln w="2964" cap="flat">
              <a:noFill/>
              <a:prstDash val="solid"/>
              <a:miter/>
            </a:ln>
          </p:spPr>
          <p:txBody>
            <a:bodyPr rtlCol="0" anchor="ctr"/>
            <a:lstStyle/>
            <a:p>
              <a:endParaRPr lang="ru-RU"/>
            </a:p>
          </p:txBody>
        </p:sp>
      </p:grpSp>
      <p:grpSp>
        <p:nvGrpSpPr>
          <p:cNvPr id="9" name="Группа 8"/>
          <p:cNvGrpSpPr/>
          <p:nvPr/>
        </p:nvGrpSpPr>
        <p:grpSpPr>
          <a:xfrm>
            <a:off x="546735" y="2860040"/>
            <a:ext cx="318770" cy="330200"/>
            <a:chOff x="3165987" y="2153285"/>
            <a:chExt cx="2677524" cy="2718255"/>
          </a:xfrm>
          <a:solidFill>
            <a:schemeClr val="accent3"/>
          </a:solidFill>
        </p:grpSpPr>
        <p:sp>
          <p:nvSpPr>
            <p:cNvPr id="10" name="Полилиния: фигура 53"/>
            <p:cNvSpPr/>
            <p:nvPr/>
          </p:nvSpPr>
          <p:spPr>
            <a:xfrm>
              <a:off x="3165987" y="2194135"/>
              <a:ext cx="2677524" cy="2677405"/>
            </a:xfrm>
            <a:custGeom>
              <a:avLst/>
              <a:gdLst>
                <a:gd name="connsiteX0" fmla="*/ 2662440 w 2677524"/>
                <a:gd name="connsiteY0" fmla="*/ 426315 h 2677405"/>
                <a:gd name="connsiteX1" fmla="*/ 2395506 w 2677524"/>
                <a:gd name="connsiteY1" fmla="*/ 778965 h 2677405"/>
                <a:gd name="connsiteX2" fmla="*/ 2395506 w 2677524"/>
                <a:gd name="connsiteY2" fmla="*/ 2122294 h 2677405"/>
                <a:gd name="connsiteX3" fmla="*/ 2122640 w 2677524"/>
                <a:gd name="connsiteY3" fmla="*/ 2395160 h 2677405"/>
                <a:gd name="connsiteX4" fmla="*/ 554701 w 2677524"/>
                <a:gd name="connsiteY4" fmla="*/ 2395160 h 2677405"/>
                <a:gd name="connsiteX5" fmla="*/ 281835 w 2677524"/>
                <a:gd name="connsiteY5" fmla="*/ 2122294 h 2677405"/>
                <a:gd name="connsiteX6" fmla="*/ 281835 w 2677524"/>
                <a:gd name="connsiteY6" fmla="*/ 554414 h 2677405"/>
                <a:gd name="connsiteX7" fmla="*/ 554701 w 2677524"/>
                <a:gd name="connsiteY7" fmla="*/ 281548 h 2677405"/>
                <a:gd name="connsiteX8" fmla="*/ 2025803 w 2677524"/>
                <a:gd name="connsiteY8" fmla="*/ 281548 h 2677405"/>
                <a:gd name="connsiteX9" fmla="*/ 2231015 w 2677524"/>
                <a:gd name="connsiteY9" fmla="*/ 10403 h 2677405"/>
                <a:gd name="connsiteX10" fmla="*/ 2122433 w 2677524"/>
                <a:gd name="connsiteY10" fmla="*/ -275 h 2677405"/>
                <a:gd name="connsiteX11" fmla="*/ 554701 w 2677524"/>
                <a:gd name="connsiteY11" fmla="*/ -275 h 2677405"/>
                <a:gd name="connsiteX12" fmla="*/ -136 w 2677524"/>
                <a:gd name="connsiteY12" fmla="*/ 554414 h 2677405"/>
                <a:gd name="connsiteX13" fmla="*/ -136 w 2677524"/>
                <a:gd name="connsiteY13" fmla="*/ 2122294 h 2677405"/>
                <a:gd name="connsiteX14" fmla="*/ 554701 w 2677524"/>
                <a:gd name="connsiteY14" fmla="*/ 2677131 h 2677405"/>
                <a:gd name="connsiteX15" fmla="*/ 2122551 w 2677524"/>
                <a:gd name="connsiteY15" fmla="*/ 2677131 h 2677405"/>
                <a:gd name="connsiteX16" fmla="*/ 2677388 w 2677524"/>
                <a:gd name="connsiteY16" fmla="*/ 2122294 h 2677405"/>
                <a:gd name="connsiteX17" fmla="*/ 2677388 w 2677524"/>
                <a:gd name="connsiteY17" fmla="*/ 554414 h 2677405"/>
                <a:gd name="connsiteX18" fmla="*/ 2662440 w 2677524"/>
                <a:gd name="connsiteY18" fmla="*/ 426315 h 26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7524" h="2677405">
                  <a:moveTo>
                    <a:pt x="2662440" y="426315"/>
                  </a:moveTo>
                  <a:lnTo>
                    <a:pt x="2395506" y="778965"/>
                  </a:lnTo>
                  <a:lnTo>
                    <a:pt x="2395506" y="2122294"/>
                  </a:lnTo>
                  <a:cubicBezTo>
                    <a:pt x="2395260" y="2272904"/>
                    <a:pt x="2273238" y="2394923"/>
                    <a:pt x="2122640" y="2395160"/>
                  </a:cubicBezTo>
                  <a:lnTo>
                    <a:pt x="554701" y="2395160"/>
                  </a:lnTo>
                  <a:cubicBezTo>
                    <a:pt x="404103" y="2394923"/>
                    <a:pt x="282081" y="2272904"/>
                    <a:pt x="281835" y="2122294"/>
                  </a:cubicBezTo>
                  <a:lnTo>
                    <a:pt x="281835" y="554414"/>
                  </a:lnTo>
                  <a:cubicBezTo>
                    <a:pt x="282081" y="403816"/>
                    <a:pt x="404103" y="281794"/>
                    <a:pt x="554701" y="281548"/>
                  </a:cubicBezTo>
                  <a:lnTo>
                    <a:pt x="2025803" y="281548"/>
                  </a:lnTo>
                  <a:lnTo>
                    <a:pt x="2231015" y="10403"/>
                  </a:lnTo>
                  <a:cubicBezTo>
                    <a:pt x="2195261" y="3273"/>
                    <a:pt x="2158890" y="-304"/>
                    <a:pt x="2122433" y="-275"/>
                  </a:cubicBezTo>
                  <a:lnTo>
                    <a:pt x="554701" y="-275"/>
                  </a:lnTo>
                  <a:cubicBezTo>
                    <a:pt x="248765" y="-393"/>
                    <a:pt x="-136" y="248508"/>
                    <a:pt x="-136" y="554414"/>
                  </a:cubicBezTo>
                  <a:lnTo>
                    <a:pt x="-136" y="2122294"/>
                  </a:lnTo>
                  <a:cubicBezTo>
                    <a:pt x="-136" y="2428230"/>
                    <a:pt x="248765" y="2677131"/>
                    <a:pt x="554701" y="2677131"/>
                  </a:cubicBezTo>
                  <a:lnTo>
                    <a:pt x="2122551" y="2677131"/>
                  </a:lnTo>
                  <a:cubicBezTo>
                    <a:pt x="2428487" y="2677131"/>
                    <a:pt x="2677388" y="2428230"/>
                    <a:pt x="2677388" y="2122294"/>
                  </a:cubicBezTo>
                  <a:lnTo>
                    <a:pt x="2677388" y="554414"/>
                  </a:lnTo>
                  <a:cubicBezTo>
                    <a:pt x="2677418" y="511277"/>
                    <a:pt x="2672405" y="468286"/>
                    <a:pt x="2662440" y="426315"/>
                  </a:cubicBezTo>
                  <a:close/>
                </a:path>
              </a:pathLst>
            </a:custGeom>
            <a:grpFill/>
            <a:ln w="2964" cap="flat">
              <a:noFill/>
              <a:prstDash val="solid"/>
              <a:miter/>
            </a:ln>
          </p:spPr>
          <p:txBody>
            <a:bodyPr rtlCol="0" anchor="ctr"/>
            <a:lstStyle/>
            <a:p>
              <a:endParaRPr lang="ru-RU"/>
            </a:p>
          </p:txBody>
        </p:sp>
        <p:sp>
          <p:nvSpPr>
            <p:cNvPr id="11" name="Полилиния: фигура 54"/>
            <p:cNvSpPr/>
            <p:nvPr/>
          </p:nvSpPr>
          <p:spPr>
            <a:xfrm>
              <a:off x="3823636" y="2153285"/>
              <a:ext cx="2019863" cy="1953371"/>
            </a:xfrm>
            <a:custGeom>
              <a:avLst/>
              <a:gdLst>
                <a:gd name="connsiteX0" fmla="*/ 613768 w 2019863"/>
                <a:gd name="connsiteY0" fmla="*/ 1953096 h 1953371"/>
                <a:gd name="connsiteX1" fmla="*/ 507825 w 2019863"/>
                <a:gd name="connsiteY1" fmla="*/ 1905078 h 1953371"/>
                <a:gd name="connsiteX2" fmla="*/ 139160 w 2019863"/>
                <a:gd name="connsiteY2" fmla="*/ 1484657 h 1953371"/>
                <a:gd name="connsiteX3" fmla="*/ 34819 w 2019863"/>
                <a:gd name="connsiteY3" fmla="*/ 1365634 h 1953371"/>
                <a:gd name="connsiteX4" fmla="*/ 47913 w 2019863"/>
                <a:gd name="connsiteY4" fmla="*/ 1166724 h 1953371"/>
                <a:gd name="connsiteX5" fmla="*/ 246823 w 2019863"/>
                <a:gd name="connsiteY5" fmla="*/ 1179819 h 1953371"/>
                <a:gd name="connsiteX6" fmla="*/ 351165 w 2019863"/>
                <a:gd name="connsiteY6" fmla="*/ 1298842 h 1953371"/>
                <a:gd name="connsiteX7" fmla="*/ 605701 w 2019863"/>
                <a:gd name="connsiteY7" fmla="*/ 1589266 h 1953371"/>
                <a:gd name="connsiteX8" fmla="*/ 1766448 w 2019863"/>
                <a:gd name="connsiteY8" fmla="*/ 55612 h 1953371"/>
                <a:gd name="connsiteX9" fmla="*/ 1963830 w 2019863"/>
                <a:gd name="connsiteY9" fmla="*/ 28281 h 1953371"/>
                <a:gd name="connsiteX10" fmla="*/ 1991176 w 2019863"/>
                <a:gd name="connsiteY10" fmla="*/ 225679 h 1953371"/>
                <a:gd name="connsiteX11" fmla="*/ 726147 w 2019863"/>
                <a:gd name="connsiteY11" fmla="*/ 1897218 h 1953371"/>
                <a:gd name="connsiteX12" fmla="*/ 618840 w 2019863"/>
                <a:gd name="connsiteY12" fmla="*/ 1953008 h 195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9863" h="1953371">
                  <a:moveTo>
                    <a:pt x="613768" y="1953096"/>
                  </a:moveTo>
                  <a:cubicBezTo>
                    <a:pt x="573189" y="1953088"/>
                    <a:pt x="534581" y="1935588"/>
                    <a:pt x="507825" y="1905078"/>
                  </a:cubicBezTo>
                  <a:cubicBezTo>
                    <a:pt x="384956" y="1764947"/>
                    <a:pt x="262068" y="1624806"/>
                    <a:pt x="139160" y="1484657"/>
                  </a:cubicBezTo>
                  <a:lnTo>
                    <a:pt x="34819" y="1365634"/>
                  </a:lnTo>
                  <a:cubicBezTo>
                    <a:pt x="-16492" y="1307090"/>
                    <a:pt x="-10631" y="1218035"/>
                    <a:pt x="47913" y="1166724"/>
                  </a:cubicBezTo>
                  <a:cubicBezTo>
                    <a:pt x="106458" y="1115414"/>
                    <a:pt x="195513" y="1121274"/>
                    <a:pt x="246823" y="1179819"/>
                  </a:cubicBezTo>
                  <a:lnTo>
                    <a:pt x="351165" y="1298842"/>
                  </a:lnTo>
                  <a:lnTo>
                    <a:pt x="605701" y="1589266"/>
                  </a:lnTo>
                  <a:lnTo>
                    <a:pt x="1766448" y="55612"/>
                  </a:lnTo>
                  <a:cubicBezTo>
                    <a:pt x="1813410" y="-6444"/>
                    <a:pt x="1901789" y="-18681"/>
                    <a:pt x="1963830" y="28281"/>
                  </a:cubicBezTo>
                  <a:cubicBezTo>
                    <a:pt x="2025907" y="75244"/>
                    <a:pt x="2038127" y="163623"/>
                    <a:pt x="1991176" y="225679"/>
                  </a:cubicBezTo>
                  <a:lnTo>
                    <a:pt x="726147" y="1897218"/>
                  </a:lnTo>
                  <a:cubicBezTo>
                    <a:pt x="700584" y="1931000"/>
                    <a:pt x="661176" y="1951486"/>
                    <a:pt x="618840" y="1953008"/>
                  </a:cubicBezTo>
                  <a:close/>
                </a:path>
              </a:pathLst>
            </a:custGeom>
            <a:grpFill/>
            <a:ln w="2964" cap="flat">
              <a:noFill/>
              <a:prstDash val="solid"/>
              <a:miter/>
            </a:ln>
          </p:spPr>
          <p:txBody>
            <a:bodyPr rtlCol="0" anchor="ctr"/>
            <a:lstStyle/>
            <a:p>
              <a:endParaRPr lang="ru-RU"/>
            </a:p>
          </p:txBody>
        </p:sp>
      </p:grpSp>
      <p:grpSp>
        <p:nvGrpSpPr>
          <p:cNvPr id="12" name="Группа 11"/>
          <p:cNvGrpSpPr/>
          <p:nvPr/>
        </p:nvGrpSpPr>
        <p:grpSpPr>
          <a:xfrm>
            <a:off x="582295" y="3766820"/>
            <a:ext cx="318770" cy="330200"/>
            <a:chOff x="3165987" y="2153285"/>
            <a:chExt cx="2677524" cy="2718255"/>
          </a:xfrm>
          <a:solidFill>
            <a:schemeClr val="accent3"/>
          </a:solidFill>
        </p:grpSpPr>
        <p:sp>
          <p:nvSpPr>
            <p:cNvPr id="13" name="Полилиния: фигура 53"/>
            <p:cNvSpPr/>
            <p:nvPr/>
          </p:nvSpPr>
          <p:spPr>
            <a:xfrm>
              <a:off x="3165987" y="2194135"/>
              <a:ext cx="2677524" cy="2677405"/>
            </a:xfrm>
            <a:custGeom>
              <a:avLst/>
              <a:gdLst>
                <a:gd name="connsiteX0" fmla="*/ 2662440 w 2677524"/>
                <a:gd name="connsiteY0" fmla="*/ 426315 h 2677405"/>
                <a:gd name="connsiteX1" fmla="*/ 2395506 w 2677524"/>
                <a:gd name="connsiteY1" fmla="*/ 778965 h 2677405"/>
                <a:gd name="connsiteX2" fmla="*/ 2395506 w 2677524"/>
                <a:gd name="connsiteY2" fmla="*/ 2122294 h 2677405"/>
                <a:gd name="connsiteX3" fmla="*/ 2122640 w 2677524"/>
                <a:gd name="connsiteY3" fmla="*/ 2395160 h 2677405"/>
                <a:gd name="connsiteX4" fmla="*/ 554701 w 2677524"/>
                <a:gd name="connsiteY4" fmla="*/ 2395160 h 2677405"/>
                <a:gd name="connsiteX5" fmla="*/ 281835 w 2677524"/>
                <a:gd name="connsiteY5" fmla="*/ 2122294 h 2677405"/>
                <a:gd name="connsiteX6" fmla="*/ 281835 w 2677524"/>
                <a:gd name="connsiteY6" fmla="*/ 554414 h 2677405"/>
                <a:gd name="connsiteX7" fmla="*/ 554701 w 2677524"/>
                <a:gd name="connsiteY7" fmla="*/ 281548 h 2677405"/>
                <a:gd name="connsiteX8" fmla="*/ 2025803 w 2677524"/>
                <a:gd name="connsiteY8" fmla="*/ 281548 h 2677405"/>
                <a:gd name="connsiteX9" fmla="*/ 2231015 w 2677524"/>
                <a:gd name="connsiteY9" fmla="*/ 10403 h 2677405"/>
                <a:gd name="connsiteX10" fmla="*/ 2122433 w 2677524"/>
                <a:gd name="connsiteY10" fmla="*/ -275 h 2677405"/>
                <a:gd name="connsiteX11" fmla="*/ 554701 w 2677524"/>
                <a:gd name="connsiteY11" fmla="*/ -275 h 2677405"/>
                <a:gd name="connsiteX12" fmla="*/ -136 w 2677524"/>
                <a:gd name="connsiteY12" fmla="*/ 554414 h 2677405"/>
                <a:gd name="connsiteX13" fmla="*/ -136 w 2677524"/>
                <a:gd name="connsiteY13" fmla="*/ 2122294 h 2677405"/>
                <a:gd name="connsiteX14" fmla="*/ 554701 w 2677524"/>
                <a:gd name="connsiteY14" fmla="*/ 2677131 h 2677405"/>
                <a:gd name="connsiteX15" fmla="*/ 2122551 w 2677524"/>
                <a:gd name="connsiteY15" fmla="*/ 2677131 h 2677405"/>
                <a:gd name="connsiteX16" fmla="*/ 2677388 w 2677524"/>
                <a:gd name="connsiteY16" fmla="*/ 2122294 h 2677405"/>
                <a:gd name="connsiteX17" fmla="*/ 2677388 w 2677524"/>
                <a:gd name="connsiteY17" fmla="*/ 554414 h 2677405"/>
                <a:gd name="connsiteX18" fmla="*/ 2662440 w 2677524"/>
                <a:gd name="connsiteY18" fmla="*/ 426315 h 26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7524" h="2677405">
                  <a:moveTo>
                    <a:pt x="2662440" y="426315"/>
                  </a:moveTo>
                  <a:lnTo>
                    <a:pt x="2395506" y="778965"/>
                  </a:lnTo>
                  <a:lnTo>
                    <a:pt x="2395506" y="2122294"/>
                  </a:lnTo>
                  <a:cubicBezTo>
                    <a:pt x="2395260" y="2272904"/>
                    <a:pt x="2273238" y="2394923"/>
                    <a:pt x="2122640" y="2395160"/>
                  </a:cubicBezTo>
                  <a:lnTo>
                    <a:pt x="554701" y="2395160"/>
                  </a:lnTo>
                  <a:cubicBezTo>
                    <a:pt x="404103" y="2394923"/>
                    <a:pt x="282081" y="2272904"/>
                    <a:pt x="281835" y="2122294"/>
                  </a:cubicBezTo>
                  <a:lnTo>
                    <a:pt x="281835" y="554414"/>
                  </a:lnTo>
                  <a:cubicBezTo>
                    <a:pt x="282081" y="403816"/>
                    <a:pt x="404103" y="281794"/>
                    <a:pt x="554701" y="281548"/>
                  </a:cubicBezTo>
                  <a:lnTo>
                    <a:pt x="2025803" y="281548"/>
                  </a:lnTo>
                  <a:lnTo>
                    <a:pt x="2231015" y="10403"/>
                  </a:lnTo>
                  <a:cubicBezTo>
                    <a:pt x="2195261" y="3273"/>
                    <a:pt x="2158890" y="-304"/>
                    <a:pt x="2122433" y="-275"/>
                  </a:cubicBezTo>
                  <a:lnTo>
                    <a:pt x="554701" y="-275"/>
                  </a:lnTo>
                  <a:cubicBezTo>
                    <a:pt x="248765" y="-393"/>
                    <a:pt x="-136" y="248508"/>
                    <a:pt x="-136" y="554414"/>
                  </a:cubicBezTo>
                  <a:lnTo>
                    <a:pt x="-136" y="2122294"/>
                  </a:lnTo>
                  <a:cubicBezTo>
                    <a:pt x="-136" y="2428230"/>
                    <a:pt x="248765" y="2677131"/>
                    <a:pt x="554701" y="2677131"/>
                  </a:cubicBezTo>
                  <a:lnTo>
                    <a:pt x="2122551" y="2677131"/>
                  </a:lnTo>
                  <a:cubicBezTo>
                    <a:pt x="2428487" y="2677131"/>
                    <a:pt x="2677388" y="2428230"/>
                    <a:pt x="2677388" y="2122294"/>
                  </a:cubicBezTo>
                  <a:lnTo>
                    <a:pt x="2677388" y="554414"/>
                  </a:lnTo>
                  <a:cubicBezTo>
                    <a:pt x="2677418" y="511277"/>
                    <a:pt x="2672405" y="468286"/>
                    <a:pt x="2662440" y="426315"/>
                  </a:cubicBezTo>
                  <a:close/>
                </a:path>
              </a:pathLst>
            </a:custGeom>
            <a:grpFill/>
            <a:ln w="2964" cap="flat">
              <a:noFill/>
              <a:prstDash val="solid"/>
              <a:miter/>
            </a:ln>
          </p:spPr>
          <p:txBody>
            <a:bodyPr rtlCol="0" anchor="ctr"/>
            <a:lstStyle/>
            <a:p>
              <a:endParaRPr lang="ru-RU"/>
            </a:p>
          </p:txBody>
        </p:sp>
        <p:sp>
          <p:nvSpPr>
            <p:cNvPr id="14" name="Полилиния: фигура 54"/>
            <p:cNvSpPr/>
            <p:nvPr/>
          </p:nvSpPr>
          <p:spPr>
            <a:xfrm>
              <a:off x="3823636" y="2153285"/>
              <a:ext cx="2019863" cy="1953371"/>
            </a:xfrm>
            <a:custGeom>
              <a:avLst/>
              <a:gdLst>
                <a:gd name="connsiteX0" fmla="*/ 613768 w 2019863"/>
                <a:gd name="connsiteY0" fmla="*/ 1953096 h 1953371"/>
                <a:gd name="connsiteX1" fmla="*/ 507825 w 2019863"/>
                <a:gd name="connsiteY1" fmla="*/ 1905078 h 1953371"/>
                <a:gd name="connsiteX2" fmla="*/ 139160 w 2019863"/>
                <a:gd name="connsiteY2" fmla="*/ 1484657 h 1953371"/>
                <a:gd name="connsiteX3" fmla="*/ 34819 w 2019863"/>
                <a:gd name="connsiteY3" fmla="*/ 1365634 h 1953371"/>
                <a:gd name="connsiteX4" fmla="*/ 47913 w 2019863"/>
                <a:gd name="connsiteY4" fmla="*/ 1166724 h 1953371"/>
                <a:gd name="connsiteX5" fmla="*/ 246823 w 2019863"/>
                <a:gd name="connsiteY5" fmla="*/ 1179819 h 1953371"/>
                <a:gd name="connsiteX6" fmla="*/ 351165 w 2019863"/>
                <a:gd name="connsiteY6" fmla="*/ 1298842 h 1953371"/>
                <a:gd name="connsiteX7" fmla="*/ 605701 w 2019863"/>
                <a:gd name="connsiteY7" fmla="*/ 1589266 h 1953371"/>
                <a:gd name="connsiteX8" fmla="*/ 1766448 w 2019863"/>
                <a:gd name="connsiteY8" fmla="*/ 55612 h 1953371"/>
                <a:gd name="connsiteX9" fmla="*/ 1963830 w 2019863"/>
                <a:gd name="connsiteY9" fmla="*/ 28281 h 1953371"/>
                <a:gd name="connsiteX10" fmla="*/ 1991176 w 2019863"/>
                <a:gd name="connsiteY10" fmla="*/ 225679 h 1953371"/>
                <a:gd name="connsiteX11" fmla="*/ 726147 w 2019863"/>
                <a:gd name="connsiteY11" fmla="*/ 1897218 h 1953371"/>
                <a:gd name="connsiteX12" fmla="*/ 618840 w 2019863"/>
                <a:gd name="connsiteY12" fmla="*/ 1953008 h 195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9863" h="1953371">
                  <a:moveTo>
                    <a:pt x="613768" y="1953096"/>
                  </a:moveTo>
                  <a:cubicBezTo>
                    <a:pt x="573189" y="1953088"/>
                    <a:pt x="534581" y="1935588"/>
                    <a:pt x="507825" y="1905078"/>
                  </a:cubicBezTo>
                  <a:cubicBezTo>
                    <a:pt x="384956" y="1764947"/>
                    <a:pt x="262068" y="1624806"/>
                    <a:pt x="139160" y="1484657"/>
                  </a:cubicBezTo>
                  <a:lnTo>
                    <a:pt x="34819" y="1365634"/>
                  </a:lnTo>
                  <a:cubicBezTo>
                    <a:pt x="-16492" y="1307090"/>
                    <a:pt x="-10631" y="1218035"/>
                    <a:pt x="47913" y="1166724"/>
                  </a:cubicBezTo>
                  <a:cubicBezTo>
                    <a:pt x="106458" y="1115414"/>
                    <a:pt x="195513" y="1121274"/>
                    <a:pt x="246823" y="1179819"/>
                  </a:cubicBezTo>
                  <a:lnTo>
                    <a:pt x="351165" y="1298842"/>
                  </a:lnTo>
                  <a:lnTo>
                    <a:pt x="605701" y="1589266"/>
                  </a:lnTo>
                  <a:lnTo>
                    <a:pt x="1766448" y="55612"/>
                  </a:lnTo>
                  <a:cubicBezTo>
                    <a:pt x="1813410" y="-6444"/>
                    <a:pt x="1901789" y="-18681"/>
                    <a:pt x="1963830" y="28281"/>
                  </a:cubicBezTo>
                  <a:cubicBezTo>
                    <a:pt x="2025907" y="75244"/>
                    <a:pt x="2038127" y="163623"/>
                    <a:pt x="1991176" y="225679"/>
                  </a:cubicBezTo>
                  <a:lnTo>
                    <a:pt x="726147" y="1897218"/>
                  </a:lnTo>
                  <a:cubicBezTo>
                    <a:pt x="700584" y="1931000"/>
                    <a:pt x="661176" y="1951486"/>
                    <a:pt x="618840" y="1953008"/>
                  </a:cubicBezTo>
                  <a:close/>
                </a:path>
              </a:pathLst>
            </a:custGeom>
            <a:grpFill/>
            <a:ln w="2964" cap="flat">
              <a:noFill/>
              <a:prstDash val="solid"/>
              <a:miter/>
            </a:ln>
          </p:spPr>
          <p:txBody>
            <a:bodyPr rtlCol="0" anchor="ctr"/>
            <a:lstStyle/>
            <a:p>
              <a:endParaRPr lang="ru-RU"/>
            </a:p>
          </p:txBody>
        </p:sp>
      </p:grpSp>
      <p:grpSp>
        <p:nvGrpSpPr>
          <p:cNvPr id="15" name="Группа 14"/>
          <p:cNvGrpSpPr/>
          <p:nvPr/>
        </p:nvGrpSpPr>
        <p:grpSpPr>
          <a:xfrm>
            <a:off x="582295" y="4511675"/>
            <a:ext cx="318770" cy="330200"/>
            <a:chOff x="3165987" y="2153285"/>
            <a:chExt cx="2677524" cy="2718255"/>
          </a:xfrm>
          <a:solidFill>
            <a:schemeClr val="accent3"/>
          </a:solidFill>
        </p:grpSpPr>
        <p:sp>
          <p:nvSpPr>
            <p:cNvPr id="16" name="Полилиния: фигура 53"/>
            <p:cNvSpPr/>
            <p:nvPr/>
          </p:nvSpPr>
          <p:spPr>
            <a:xfrm>
              <a:off x="3165987" y="2194135"/>
              <a:ext cx="2677524" cy="2677405"/>
            </a:xfrm>
            <a:custGeom>
              <a:avLst/>
              <a:gdLst>
                <a:gd name="connsiteX0" fmla="*/ 2662440 w 2677524"/>
                <a:gd name="connsiteY0" fmla="*/ 426315 h 2677405"/>
                <a:gd name="connsiteX1" fmla="*/ 2395506 w 2677524"/>
                <a:gd name="connsiteY1" fmla="*/ 778965 h 2677405"/>
                <a:gd name="connsiteX2" fmla="*/ 2395506 w 2677524"/>
                <a:gd name="connsiteY2" fmla="*/ 2122294 h 2677405"/>
                <a:gd name="connsiteX3" fmla="*/ 2122640 w 2677524"/>
                <a:gd name="connsiteY3" fmla="*/ 2395160 h 2677405"/>
                <a:gd name="connsiteX4" fmla="*/ 554701 w 2677524"/>
                <a:gd name="connsiteY4" fmla="*/ 2395160 h 2677405"/>
                <a:gd name="connsiteX5" fmla="*/ 281835 w 2677524"/>
                <a:gd name="connsiteY5" fmla="*/ 2122294 h 2677405"/>
                <a:gd name="connsiteX6" fmla="*/ 281835 w 2677524"/>
                <a:gd name="connsiteY6" fmla="*/ 554414 h 2677405"/>
                <a:gd name="connsiteX7" fmla="*/ 554701 w 2677524"/>
                <a:gd name="connsiteY7" fmla="*/ 281548 h 2677405"/>
                <a:gd name="connsiteX8" fmla="*/ 2025803 w 2677524"/>
                <a:gd name="connsiteY8" fmla="*/ 281548 h 2677405"/>
                <a:gd name="connsiteX9" fmla="*/ 2231015 w 2677524"/>
                <a:gd name="connsiteY9" fmla="*/ 10403 h 2677405"/>
                <a:gd name="connsiteX10" fmla="*/ 2122433 w 2677524"/>
                <a:gd name="connsiteY10" fmla="*/ -275 h 2677405"/>
                <a:gd name="connsiteX11" fmla="*/ 554701 w 2677524"/>
                <a:gd name="connsiteY11" fmla="*/ -275 h 2677405"/>
                <a:gd name="connsiteX12" fmla="*/ -136 w 2677524"/>
                <a:gd name="connsiteY12" fmla="*/ 554414 h 2677405"/>
                <a:gd name="connsiteX13" fmla="*/ -136 w 2677524"/>
                <a:gd name="connsiteY13" fmla="*/ 2122294 h 2677405"/>
                <a:gd name="connsiteX14" fmla="*/ 554701 w 2677524"/>
                <a:gd name="connsiteY14" fmla="*/ 2677131 h 2677405"/>
                <a:gd name="connsiteX15" fmla="*/ 2122551 w 2677524"/>
                <a:gd name="connsiteY15" fmla="*/ 2677131 h 2677405"/>
                <a:gd name="connsiteX16" fmla="*/ 2677388 w 2677524"/>
                <a:gd name="connsiteY16" fmla="*/ 2122294 h 2677405"/>
                <a:gd name="connsiteX17" fmla="*/ 2677388 w 2677524"/>
                <a:gd name="connsiteY17" fmla="*/ 554414 h 2677405"/>
                <a:gd name="connsiteX18" fmla="*/ 2662440 w 2677524"/>
                <a:gd name="connsiteY18" fmla="*/ 426315 h 267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77524" h="2677405">
                  <a:moveTo>
                    <a:pt x="2662440" y="426315"/>
                  </a:moveTo>
                  <a:lnTo>
                    <a:pt x="2395506" y="778965"/>
                  </a:lnTo>
                  <a:lnTo>
                    <a:pt x="2395506" y="2122294"/>
                  </a:lnTo>
                  <a:cubicBezTo>
                    <a:pt x="2395260" y="2272904"/>
                    <a:pt x="2273238" y="2394923"/>
                    <a:pt x="2122640" y="2395160"/>
                  </a:cubicBezTo>
                  <a:lnTo>
                    <a:pt x="554701" y="2395160"/>
                  </a:lnTo>
                  <a:cubicBezTo>
                    <a:pt x="404103" y="2394923"/>
                    <a:pt x="282081" y="2272904"/>
                    <a:pt x="281835" y="2122294"/>
                  </a:cubicBezTo>
                  <a:lnTo>
                    <a:pt x="281835" y="554414"/>
                  </a:lnTo>
                  <a:cubicBezTo>
                    <a:pt x="282081" y="403816"/>
                    <a:pt x="404103" y="281794"/>
                    <a:pt x="554701" y="281548"/>
                  </a:cubicBezTo>
                  <a:lnTo>
                    <a:pt x="2025803" y="281548"/>
                  </a:lnTo>
                  <a:lnTo>
                    <a:pt x="2231015" y="10403"/>
                  </a:lnTo>
                  <a:cubicBezTo>
                    <a:pt x="2195261" y="3273"/>
                    <a:pt x="2158890" y="-304"/>
                    <a:pt x="2122433" y="-275"/>
                  </a:cubicBezTo>
                  <a:lnTo>
                    <a:pt x="554701" y="-275"/>
                  </a:lnTo>
                  <a:cubicBezTo>
                    <a:pt x="248765" y="-393"/>
                    <a:pt x="-136" y="248508"/>
                    <a:pt x="-136" y="554414"/>
                  </a:cubicBezTo>
                  <a:lnTo>
                    <a:pt x="-136" y="2122294"/>
                  </a:lnTo>
                  <a:cubicBezTo>
                    <a:pt x="-136" y="2428230"/>
                    <a:pt x="248765" y="2677131"/>
                    <a:pt x="554701" y="2677131"/>
                  </a:cubicBezTo>
                  <a:lnTo>
                    <a:pt x="2122551" y="2677131"/>
                  </a:lnTo>
                  <a:cubicBezTo>
                    <a:pt x="2428487" y="2677131"/>
                    <a:pt x="2677388" y="2428230"/>
                    <a:pt x="2677388" y="2122294"/>
                  </a:cubicBezTo>
                  <a:lnTo>
                    <a:pt x="2677388" y="554414"/>
                  </a:lnTo>
                  <a:cubicBezTo>
                    <a:pt x="2677418" y="511277"/>
                    <a:pt x="2672405" y="468286"/>
                    <a:pt x="2662440" y="426315"/>
                  </a:cubicBezTo>
                  <a:close/>
                </a:path>
              </a:pathLst>
            </a:custGeom>
            <a:grpFill/>
            <a:ln w="2964" cap="flat">
              <a:noFill/>
              <a:prstDash val="solid"/>
              <a:miter/>
            </a:ln>
          </p:spPr>
          <p:txBody>
            <a:bodyPr rtlCol="0" anchor="ctr"/>
            <a:lstStyle/>
            <a:p>
              <a:endParaRPr lang="ru-RU"/>
            </a:p>
          </p:txBody>
        </p:sp>
        <p:sp>
          <p:nvSpPr>
            <p:cNvPr id="17" name="Полилиния: фигура 54"/>
            <p:cNvSpPr/>
            <p:nvPr/>
          </p:nvSpPr>
          <p:spPr>
            <a:xfrm>
              <a:off x="3823636" y="2153285"/>
              <a:ext cx="2019863" cy="1953371"/>
            </a:xfrm>
            <a:custGeom>
              <a:avLst/>
              <a:gdLst>
                <a:gd name="connsiteX0" fmla="*/ 613768 w 2019863"/>
                <a:gd name="connsiteY0" fmla="*/ 1953096 h 1953371"/>
                <a:gd name="connsiteX1" fmla="*/ 507825 w 2019863"/>
                <a:gd name="connsiteY1" fmla="*/ 1905078 h 1953371"/>
                <a:gd name="connsiteX2" fmla="*/ 139160 w 2019863"/>
                <a:gd name="connsiteY2" fmla="*/ 1484657 h 1953371"/>
                <a:gd name="connsiteX3" fmla="*/ 34819 w 2019863"/>
                <a:gd name="connsiteY3" fmla="*/ 1365634 h 1953371"/>
                <a:gd name="connsiteX4" fmla="*/ 47913 w 2019863"/>
                <a:gd name="connsiteY4" fmla="*/ 1166724 h 1953371"/>
                <a:gd name="connsiteX5" fmla="*/ 246823 w 2019863"/>
                <a:gd name="connsiteY5" fmla="*/ 1179819 h 1953371"/>
                <a:gd name="connsiteX6" fmla="*/ 351165 w 2019863"/>
                <a:gd name="connsiteY6" fmla="*/ 1298842 h 1953371"/>
                <a:gd name="connsiteX7" fmla="*/ 605701 w 2019863"/>
                <a:gd name="connsiteY7" fmla="*/ 1589266 h 1953371"/>
                <a:gd name="connsiteX8" fmla="*/ 1766448 w 2019863"/>
                <a:gd name="connsiteY8" fmla="*/ 55612 h 1953371"/>
                <a:gd name="connsiteX9" fmla="*/ 1963830 w 2019863"/>
                <a:gd name="connsiteY9" fmla="*/ 28281 h 1953371"/>
                <a:gd name="connsiteX10" fmla="*/ 1991176 w 2019863"/>
                <a:gd name="connsiteY10" fmla="*/ 225679 h 1953371"/>
                <a:gd name="connsiteX11" fmla="*/ 726147 w 2019863"/>
                <a:gd name="connsiteY11" fmla="*/ 1897218 h 1953371"/>
                <a:gd name="connsiteX12" fmla="*/ 618840 w 2019863"/>
                <a:gd name="connsiteY12" fmla="*/ 1953008 h 195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19863" h="1953371">
                  <a:moveTo>
                    <a:pt x="613768" y="1953096"/>
                  </a:moveTo>
                  <a:cubicBezTo>
                    <a:pt x="573189" y="1953088"/>
                    <a:pt x="534581" y="1935588"/>
                    <a:pt x="507825" y="1905078"/>
                  </a:cubicBezTo>
                  <a:cubicBezTo>
                    <a:pt x="384956" y="1764947"/>
                    <a:pt x="262068" y="1624806"/>
                    <a:pt x="139160" y="1484657"/>
                  </a:cubicBezTo>
                  <a:lnTo>
                    <a:pt x="34819" y="1365634"/>
                  </a:lnTo>
                  <a:cubicBezTo>
                    <a:pt x="-16492" y="1307090"/>
                    <a:pt x="-10631" y="1218035"/>
                    <a:pt x="47913" y="1166724"/>
                  </a:cubicBezTo>
                  <a:cubicBezTo>
                    <a:pt x="106458" y="1115414"/>
                    <a:pt x="195513" y="1121274"/>
                    <a:pt x="246823" y="1179819"/>
                  </a:cubicBezTo>
                  <a:lnTo>
                    <a:pt x="351165" y="1298842"/>
                  </a:lnTo>
                  <a:lnTo>
                    <a:pt x="605701" y="1589266"/>
                  </a:lnTo>
                  <a:lnTo>
                    <a:pt x="1766448" y="55612"/>
                  </a:lnTo>
                  <a:cubicBezTo>
                    <a:pt x="1813410" y="-6444"/>
                    <a:pt x="1901789" y="-18681"/>
                    <a:pt x="1963830" y="28281"/>
                  </a:cubicBezTo>
                  <a:cubicBezTo>
                    <a:pt x="2025907" y="75244"/>
                    <a:pt x="2038127" y="163623"/>
                    <a:pt x="1991176" y="225679"/>
                  </a:cubicBezTo>
                  <a:lnTo>
                    <a:pt x="726147" y="1897218"/>
                  </a:lnTo>
                  <a:cubicBezTo>
                    <a:pt x="700584" y="1931000"/>
                    <a:pt x="661176" y="1951486"/>
                    <a:pt x="618840" y="1953008"/>
                  </a:cubicBezTo>
                  <a:close/>
                </a:path>
              </a:pathLst>
            </a:custGeom>
            <a:grpFill/>
            <a:ln w="2964" cap="flat">
              <a:noFill/>
              <a:prstDash val="solid"/>
              <a:miter/>
            </a:ln>
          </p:spPr>
          <p:txBody>
            <a:bodyPr rtlCol="0" anchor="ctr"/>
            <a:lstStyle/>
            <a:p>
              <a:endParaRPr lang="ru-RU"/>
            </a:p>
          </p:txBody>
        </p:sp>
      </p:gr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42875" y="852487"/>
            <a:ext cx="11906250" cy="5153025"/>
          </a:xfrm>
          <a:prstGeom prst="rect">
            <a:avLst/>
          </a:prstGeom>
        </p:spPr>
      </p:pic>
      <p:sp>
        <p:nvSpPr>
          <p:cNvPr id="5" name="TextBox 4"/>
          <p:cNvSpPr txBox="1"/>
          <p:nvPr/>
        </p:nvSpPr>
        <p:spPr>
          <a:xfrm>
            <a:off x="509654" y="6005512"/>
            <a:ext cx="11539471" cy="646331"/>
          </a:xfrm>
          <a:prstGeom prst="rect">
            <a:avLst/>
          </a:prstGeom>
          <a:noFill/>
        </p:spPr>
        <p:txBody>
          <a:bodyPr wrap="square" rtlCol="0">
            <a:spAutoFit/>
          </a:bodyPr>
          <a:lstStyle/>
          <a:p>
            <a:r>
              <a:rPr lang="ru-RU" dirty="0" smtClean="0">
                <a:latin typeface="Arial" panose="020B0604020202020204" pitchFamily="34" charset="0"/>
                <a:cs typeface="Arial" panose="020B0604020202020204" pitchFamily="34" charset="0"/>
              </a:rPr>
              <a:t>Слайд из выступления Министра </a:t>
            </a:r>
            <a:r>
              <a:rPr lang="ru-RU" dirty="0">
                <a:latin typeface="Arial" panose="020B0604020202020204" pitchFamily="34" charset="0"/>
                <a:cs typeface="Arial" panose="020B0604020202020204" pitchFamily="34" charset="0"/>
              </a:rPr>
              <a:t>просвещения Российской Федерации С.С. Кравцова </a:t>
            </a:r>
            <a:r>
              <a:rPr lang="ru-RU" dirty="0" smtClean="0">
                <a:latin typeface="Arial" panose="020B0604020202020204" pitchFamily="34" charset="0"/>
                <a:cs typeface="Arial" panose="020B0604020202020204" pitchFamily="34" charset="0"/>
              </a:rPr>
              <a:t>на Всероссийском совещании </a:t>
            </a:r>
            <a:r>
              <a:rPr lang="ru-RU" dirty="0">
                <a:latin typeface="Arial" panose="020B0604020202020204" pitchFamily="34" charset="0"/>
                <a:cs typeface="Arial" panose="020B0604020202020204" pitchFamily="34" charset="0"/>
              </a:rPr>
              <a:t>региональных министров образования 26 августа 2026 года </a:t>
            </a:r>
            <a:r>
              <a:rPr lang="ru-RU" dirty="0" smtClean="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5169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25435" y="829009"/>
            <a:ext cx="11877675" cy="5019675"/>
          </a:xfrm>
          <a:prstGeom prst="rect">
            <a:avLst/>
          </a:prstGeom>
        </p:spPr>
      </p:pic>
      <p:sp>
        <p:nvSpPr>
          <p:cNvPr id="3" name="Прямоугольник 2"/>
          <p:cNvSpPr/>
          <p:nvPr/>
        </p:nvSpPr>
        <p:spPr>
          <a:xfrm>
            <a:off x="360608" y="5984160"/>
            <a:ext cx="11642502" cy="646331"/>
          </a:xfrm>
          <a:prstGeom prst="rect">
            <a:avLst/>
          </a:prstGeom>
        </p:spPr>
        <p:txBody>
          <a:bodyPr wrap="square">
            <a:spAutoFit/>
          </a:bodyPr>
          <a:lstStyle/>
          <a:p>
            <a:r>
              <a:rPr lang="ru-RU" dirty="0">
                <a:latin typeface="Arial" panose="020B0604020202020204" pitchFamily="34" charset="0"/>
                <a:cs typeface="Arial" panose="020B0604020202020204" pitchFamily="34" charset="0"/>
              </a:rPr>
              <a:t>Слайд из выступления Министра просвещения Российской Федерации С.С. Кравцова на Всероссийском совещании региональных министров образования 26 августа 2026 года</a:t>
            </a:r>
            <a:endParaRPr lang="ru-RU" dirty="0"/>
          </a:p>
        </p:txBody>
      </p:sp>
    </p:spTree>
    <p:extLst>
      <p:ext uri="{BB962C8B-B14F-4D97-AF65-F5344CB8AC3E}">
        <p14:creationId xmlns:p14="http://schemas.microsoft.com/office/powerpoint/2010/main" val="21262031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95630" y="4705985"/>
            <a:ext cx="635635" cy="441325"/>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ru-RU" altLang="en-US"/>
          </a:p>
        </p:txBody>
      </p:sp>
      <p:sp>
        <p:nvSpPr>
          <p:cNvPr id="2" name="Текстовое поле 1"/>
          <p:cNvSpPr txBox="1"/>
          <p:nvPr/>
        </p:nvSpPr>
        <p:spPr>
          <a:xfrm>
            <a:off x="397510" y="297177"/>
            <a:ext cx="11036935" cy="1322070"/>
          </a:xfrm>
          <a:prstGeom prst="rect">
            <a:avLst/>
          </a:prstGeom>
          <a:noFill/>
        </p:spPr>
        <p:txBody>
          <a:bodyPr wrap="square" rtlCol="0" anchor="t">
            <a:spAutoFit/>
          </a:bodyPr>
          <a:lstStyle/>
          <a:p>
            <a:pPr algn="ctr"/>
            <a:r>
              <a:rPr lang="en-US" altLang="en-US" sz="2000" b="1" dirty="0">
                <a:solidFill>
                  <a:schemeClr val="bg2">
                    <a:lumMod val="75000"/>
                  </a:schemeClr>
                </a:solidFill>
                <a:latin typeface="Times New Roman" panose="02020603050405020304" charset="0"/>
                <a:cs typeface="Times New Roman" panose="02020603050405020304" charset="0"/>
              </a:rPr>
              <a:t>«</a:t>
            </a:r>
            <a:r>
              <a:rPr lang="en-US" altLang="en-US" sz="2000" b="1" dirty="0" err="1">
                <a:solidFill>
                  <a:schemeClr val="bg2">
                    <a:lumMod val="75000"/>
                  </a:schemeClr>
                </a:solidFill>
                <a:latin typeface="Times New Roman" panose="02020603050405020304" charset="0"/>
                <a:cs typeface="Times New Roman" panose="02020603050405020304" charset="0"/>
              </a:rPr>
              <a:t>Разъяснения</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по</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вопросам</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оформления</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трудовых</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отношений</a:t>
            </a:r>
            <a:r>
              <a:rPr lang="en-US" altLang="en-US" sz="2000" b="1" dirty="0">
                <a:solidFill>
                  <a:schemeClr val="bg2">
                    <a:lumMod val="75000"/>
                  </a:schemeClr>
                </a:solidFill>
                <a:latin typeface="Times New Roman" panose="02020603050405020304" charset="0"/>
                <a:cs typeface="Times New Roman" panose="02020603050405020304" charset="0"/>
              </a:rPr>
              <a:t> с </a:t>
            </a:r>
            <a:r>
              <a:rPr lang="en-US" altLang="en-US" sz="2000" b="1" dirty="0" err="1">
                <a:solidFill>
                  <a:schemeClr val="bg2">
                    <a:lumMod val="75000"/>
                  </a:schemeClr>
                </a:solidFill>
                <a:latin typeface="Times New Roman" panose="02020603050405020304" charset="0"/>
                <a:cs typeface="Times New Roman" panose="02020603050405020304" charset="0"/>
              </a:rPr>
              <a:t>педагогическими</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работниками</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регулирования</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рабочего</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времени</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нормирования</a:t>
            </a:r>
            <a:r>
              <a:rPr lang="en-US" altLang="en-US" sz="2000" b="1" dirty="0">
                <a:solidFill>
                  <a:schemeClr val="bg2">
                    <a:lumMod val="75000"/>
                  </a:schemeClr>
                </a:solidFill>
                <a:latin typeface="Times New Roman" panose="02020603050405020304" charset="0"/>
                <a:cs typeface="Times New Roman" panose="02020603050405020304" charset="0"/>
              </a:rPr>
              <a:t> и </a:t>
            </a:r>
            <a:r>
              <a:rPr lang="en-US" altLang="en-US" sz="2000" b="1" dirty="0" err="1">
                <a:solidFill>
                  <a:schemeClr val="bg2">
                    <a:lumMod val="75000"/>
                  </a:schemeClr>
                </a:solidFill>
                <a:latin typeface="Times New Roman" panose="02020603050405020304" charset="0"/>
                <a:cs typeface="Times New Roman" panose="02020603050405020304" charset="0"/>
              </a:rPr>
              <a:t>оплаты</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их</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труда</a:t>
            </a:r>
            <a:r>
              <a:rPr lang="en-US" altLang="en-US" sz="2000" b="1" dirty="0">
                <a:solidFill>
                  <a:schemeClr val="bg2">
                    <a:lumMod val="75000"/>
                  </a:schemeClr>
                </a:solidFill>
                <a:latin typeface="Times New Roman" panose="02020603050405020304" charset="0"/>
                <a:cs typeface="Times New Roman" panose="02020603050405020304" charset="0"/>
              </a:rPr>
              <a:t> в </a:t>
            </a:r>
            <a:r>
              <a:rPr lang="en-US" altLang="en-US" sz="2000" b="1" dirty="0" err="1">
                <a:solidFill>
                  <a:schemeClr val="bg2">
                    <a:lumMod val="75000"/>
                  </a:schemeClr>
                </a:solidFill>
                <a:latin typeface="Times New Roman" panose="02020603050405020304" charset="0"/>
                <a:cs typeface="Times New Roman" panose="02020603050405020304" charset="0"/>
              </a:rPr>
              <a:t>организациях</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отдыха</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детей</a:t>
            </a:r>
            <a:r>
              <a:rPr lang="en-US" altLang="en-US" sz="2000" b="1" dirty="0">
                <a:solidFill>
                  <a:schemeClr val="bg2">
                    <a:lumMod val="75000"/>
                  </a:schemeClr>
                </a:solidFill>
                <a:latin typeface="Times New Roman" panose="02020603050405020304" charset="0"/>
                <a:cs typeface="Times New Roman" panose="02020603050405020304" charset="0"/>
              </a:rPr>
              <a:t> и </a:t>
            </a:r>
            <a:r>
              <a:rPr lang="en-US" altLang="en-US" sz="2000" b="1" dirty="0" err="1">
                <a:solidFill>
                  <a:schemeClr val="bg2">
                    <a:lumMod val="75000"/>
                  </a:schemeClr>
                </a:solidFill>
                <a:latin typeface="Times New Roman" panose="02020603050405020304" charset="0"/>
                <a:cs typeface="Times New Roman" panose="02020603050405020304" charset="0"/>
              </a:rPr>
              <a:t>их</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оздоровления</a:t>
            </a:r>
            <a:r>
              <a:rPr lang="en-US" altLang="en-US" sz="2000" b="1" dirty="0">
                <a:solidFill>
                  <a:schemeClr val="bg2">
                    <a:lumMod val="75000"/>
                  </a:schemeClr>
                </a:solidFill>
                <a:latin typeface="Times New Roman" panose="02020603050405020304" charset="0"/>
                <a:cs typeface="Times New Roman" panose="02020603050405020304" charset="0"/>
              </a:rPr>
              <a:t>, в </a:t>
            </a:r>
            <a:r>
              <a:rPr lang="en-US" altLang="en-US" sz="2000" b="1" dirty="0" err="1">
                <a:solidFill>
                  <a:schemeClr val="bg2">
                    <a:lumMod val="75000"/>
                  </a:schemeClr>
                </a:solidFill>
                <a:latin typeface="Times New Roman" panose="02020603050405020304" charset="0"/>
                <a:cs typeface="Times New Roman" panose="02020603050405020304" charset="0"/>
              </a:rPr>
              <a:t>том</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числе</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замещающих</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эти</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должности</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по</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совместительству</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утверждены</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Минпросвещения</a:t>
            </a:r>
            <a:r>
              <a:rPr lang="en-US" altLang="en-US" sz="2000" b="1" dirty="0">
                <a:solidFill>
                  <a:schemeClr val="bg2">
                    <a:lumMod val="75000"/>
                  </a:schemeClr>
                </a:solidFill>
                <a:latin typeface="Times New Roman" panose="02020603050405020304" charset="0"/>
                <a:cs typeface="Times New Roman" panose="02020603050405020304" charset="0"/>
              </a:rPr>
              <a:t> </a:t>
            </a:r>
            <a:r>
              <a:rPr lang="en-US" altLang="en-US" sz="2000" b="1" dirty="0" err="1">
                <a:solidFill>
                  <a:schemeClr val="bg2">
                    <a:lumMod val="75000"/>
                  </a:schemeClr>
                </a:solidFill>
                <a:latin typeface="Times New Roman" panose="02020603050405020304" charset="0"/>
                <a:cs typeface="Times New Roman" panose="02020603050405020304" charset="0"/>
              </a:rPr>
              <a:t>России</a:t>
            </a:r>
            <a:r>
              <a:rPr lang="en-US" altLang="en-US" sz="2000" b="1" dirty="0">
                <a:solidFill>
                  <a:schemeClr val="bg2">
                    <a:lumMod val="75000"/>
                  </a:schemeClr>
                </a:solidFill>
                <a:latin typeface="Times New Roman" panose="02020603050405020304" charset="0"/>
                <a:cs typeface="Times New Roman" panose="02020603050405020304" charset="0"/>
              </a:rPr>
              <a:t> 25 </a:t>
            </a:r>
            <a:r>
              <a:rPr lang="en-US" altLang="en-US" sz="2000" b="1" dirty="0" err="1">
                <a:solidFill>
                  <a:schemeClr val="bg2">
                    <a:lumMod val="75000"/>
                  </a:schemeClr>
                </a:solidFill>
                <a:latin typeface="Times New Roman" panose="02020603050405020304" charset="0"/>
                <a:cs typeface="Times New Roman" panose="02020603050405020304" charset="0"/>
              </a:rPr>
              <a:t>июня</a:t>
            </a:r>
            <a:r>
              <a:rPr lang="en-US" altLang="en-US" sz="2000" b="1" dirty="0">
                <a:solidFill>
                  <a:schemeClr val="bg2">
                    <a:lumMod val="75000"/>
                  </a:schemeClr>
                </a:solidFill>
                <a:latin typeface="Times New Roman" panose="02020603050405020304" charset="0"/>
                <a:cs typeface="Times New Roman" panose="02020603050405020304" charset="0"/>
              </a:rPr>
              <a:t> 2026 г.)</a:t>
            </a:r>
          </a:p>
        </p:txBody>
      </p:sp>
      <p:sp>
        <p:nvSpPr>
          <p:cNvPr id="3" name="Текстовое поле 2"/>
          <p:cNvSpPr txBox="1"/>
          <p:nvPr/>
        </p:nvSpPr>
        <p:spPr>
          <a:xfrm>
            <a:off x="1135375" y="1831733"/>
            <a:ext cx="10838815" cy="3566795"/>
          </a:xfrm>
          <a:prstGeom prst="rect">
            <a:avLst/>
          </a:prstGeom>
        </p:spPr>
        <p:txBody>
          <a:bodyPr wrap="square">
            <a:spAutoFit/>
          </a:bodyPr>
          <a:lstStyle/>
          <a:p>
            <a:pPr marL="0" indent="0" algn="just" defTabSz="444500">
              <a:lnSpc>
                <a:spcPct val="107000"/>
              </a:lnSpc>
              <a:spcBef>
                <a:spcPct val="0"/>
              </a:spcBef>
              <a:spcAft>
                <a:spcPts val="800"/>
              </a:spcAft>
            </a:pPr>
            <a:r>
              <a:rPr lang="zh-CN" dirty="0">
                <a:solidFill>
                  <a:schemeClr val="bg2">
                    <a:lumMod val="75000"/>
                  </a:schemeClr>
                </a:solidFill>
                <a:latin typeface="Times New Roman" panose="02020603050405020304"/>
                <a:ea typeface="Times New Roman" panose="02020603050405020304"/>
              </a:rPr>
              <a:t>Настоящие разъяснения разработаны </a:t>
            </a:r>
            <a:r>
              <a:rPr lang="zh-CN" dirty="0">
                <a:solidFill>
                  <a:schemeClr val="accent5"/>
                </a:solidFill>
                <a:latin typeface="Times New Roman" panose="02020603050405020304"/>
                <a:ea typeface="Times New Roman" panose="02020603050405020304"/>
              </a:rPr>
              <a:t>взамен разъяснений</a:t>
            </a:r>
            <a:r>
              <a:rPr lang="zh-CN" dirty="0">
                <a:solidFill>
                  <a:schemeClr val="bg2">
                    <a:lumMod val="75000"/>
                  </a:schemeClr>
                </a:solidFill>
                <a:latin typeface="Times New Roman" panose="02020603050405020304"/>
                <a:ea typeface="Times New Roman" panose="02020603050405020304"/>
              </a:rPr>
              <a:t>, ранее направленных совместным письмом Минпросвещения России и Общероссийского профсоюза образования </a:t>
            </a:r>
            <a:r>
              <a:rPr lang="zh-CN" dirty="0">
                <a:solidFill>
                  <a:schemeClr val="accent5"/>
                </a:solidFill>
                <a:latin typeface="Times New Roman" panose="02020603050405020304"/>
                <a:ea typeface="Times New Roman" panose="02020603050405020304"/>
              </a:rPr>
              <a:t>от 27.05.2024 N АЗ-1119/06/2871.</a:t>
            </a:r>
          </a:p>
          <a:p>
            <a:pPr marL="0" indent="0" algn="just" defTabSz="444500">
              <a:lnSpc>
                <a:spcPct val="107000"/>
              </a:lnSpc>
              <a:spcBef>
                <a:spcPct val="0"/>
              </a:spcBef>
              <a:spcAft>
                <a:spcPts val="800"/>
              </a:spcAft>
            </a:pPr>
            <a:r>
              <a:rPr lang="zh-CN" dirty="0">
                <a:solidFill>
                  <a:schemeClr val="bg2">
                    <a:lumMod val="75000"/>
                  </a:schemeClr>
                </a:solidFill>
                <a:latin typeface="Times New Roman" panose="02020603050405020304"/>
                <a:ea typeface="Times New Roman" panose="02020603050405020304"/>
              </a:rPr>
              <a:t>	</a:t>
            </a:r>
            <a:r>
              <a:rPr lang="zh-CN" i="1" u="sng" dirty="0">
                <a:solidFill>
                  <a:schemeClr val="bg2">
                    <a:lumMod val="75000"/>
                  </a:schemeClr>
                </a:solidFill>
                <a:latin typeface="Times New Roman" panose="02020603050405020304"/>
                <a:ea typeface="Times New Roman" panose="02020603050405020304"/>
              </a:rPr>
              <a:t>В разъяснениях рассмотрены, в частности:</a:t>
            </a:r>
            <a:endParaRPr lang="zh-CN" dirty="0">
              <a:solidFill>
                <a:schemeClr val="bg2">
                  <a:lumMod val="75000"/>
                </a:schemeClr>
              </a:solidFill>
              <a:latin typeface="Times New Roman" panose="02020603050405020304"/>
              <a:ea typeface="Times New Roman" panose="02020603050405020304"/>
            </a:endParaRPr>
          </a:p>
          <a:p>
            <a:pPr marL="0" indent="0" algn="just" defTabSz="444500">
              <a:lnSpc>
                <a:spcPct val="107000"/>
              </a:lnSpc>
              <a:spcBef>
                <a:spcPct val="0"/>
              </a:spcBef>
              <a:spcAft>
                <a:spcPts val="800"/>
              </a:spcAft>
            </a:pPr>
            <a:r>
              <a:rPr lang="ru-RU" altLang="zh-CN" dirty="0">
                <a:solidFill>
                  <a:schemeClr val="bg2">
                    <a:lumMod val="75000"/>
                  </a:schemeClr>
                </a:solidFill>
                <a:latin typeface="Times New Roman" panose="02020603050405020304"/>
                <a:ea typeface="Times New Roman" panose="02020603050405020304"/>
              </a:rPr>
              <a:t>      </a:t>
            </a:r>
            <a:r>
              <a:rPr lang="zh-CN" dirty="0">
                <a:solidFill>
                  <a:schemeClr val="bg2">
                    <a:lumMod val="75000"/>
                  </a:schemeClr>
                </a:solidFill>
                <a:latin typeface="Times New Roman" panose="02020603050405020304"/>
                <a:ea typeface="Times New Roman" panose="02020603050405020304"/>
              </a:rPr>
              <a:t> порядок заключения трудового договора с педагогическими работниками в организациях отдыха детей и их оздоровления;</a:t>
            </a:r>
          </a:p>
          <a:p>
            <a:pPr marL="0" indent="0" algn="just" defTabSz="444500">
              <a:lnSpc>
                <a:spcPct val="107000"/>
              </a:lnSpc>
              <a:spcBef>
                <a:spcPct val="0"/>
              </a:spcBef>
              <a:spcAft>
                <a:spcPts val="800"/>
              </a:spcAft>
            </a:pPr>
            <a:r>
              <a:rPr lang="zh-CN" dirty="0">
                <a:solidFill>
                  <a:schemeClr val="bg2">
                    <a:lumMod val="75000"/>
                  </a:schemeClr>
                </a:solidFill>
                <a:latin typeface="Times New Roman" panose="02020603050405020304"/>
                <a:ea typeface="Times New Roman" panose="02020603050405020304"/>
              </a:rPr>
              <a:t> </a:t>
            </a:r>
            <a:r>
              <a:rPr lang="ru-RU" altLang="zh-CN" dirty="0">
                <a:solidFill>
                  <a:schemeClr val="bg2">
                    <a:lumMod val="75000"/>
                  </a:schemeClr>
                </a:solidFill>
                <a:latin typeface="Times New Roman" panose="02020603050405020304"/>
                <a:ea typeface="Times New Roman" panose="02020603050405020304"/>
              </a:rPr>
              <a:t>       </a:t>
            </a:r>
            <a:r>
              <a:rPr lang="zh-CN" dirty="0">
                <a:solidFill>
                  <a:schemeClr val="bg2">
                    <a:lumMod val="75000"/>
                  </a:schemeClr>
                </a:solidFill>
                <a:latin typeface="Times New Roman" panose="02020603050405020304"/>
                <a:ea typeface="Times New Roman" panose="02020603050405020304"/>
              </a:rPr>
              <a:t>особенности регулирования рабочего времени и времени отдыха, а также порядка оплаты труда педагогических работников в организации; </a:t>
            </a:r>
          </a:p>
          <a:p>
            <a:pPr marL="0" indent="0" algn="just" defTabSz="444500">
              <a:lnSpc>
                <a:spcPct val="107000"/>
              </a:lnSpc>
              <a:spcBef>
                <a:spcPct val="0"/>
              </a:spcBef>
              <a:spcAft>
                <a:spcPts val="800"/>
              </a:spcAft>
            </a:pPr>
            <a:r>
              <a:rPr lang="ru-RU" altLang="zh-CN" dirty="0">
                <a:solidFill>
                  <a:schemeClr val="bg2">
                    <a:lumMod val="75000"/>
                  </a:schemeClr>
                </a:solidFill>
                <a:latin typeface="Times New Roman" panose="02020603050405020304"/>
                <a:ea typeface="Times New Roman" panose="02020603050405020304"/>
              </a:rPr>
              <a:t>         </a:t>
            </a:r>
            <a:r>
              <a:rPr lang="zh-CN" dirty="0">
                <a:solidFill>
                  <a:schemeClr val="bg2">
                    <a:lumMod val="75000"/>
                  </a:schemeClr>
                </a:solidFill>
                <a:latin typeface="Times New Roman" panose="02020603050405020304"/>
                <a:ea typeface="Times New Roman" panose="02020603050405020304"/>
              </a:rPr>
              <a:t>порядок выполнения работы за пределами установленной продолжительности рабочего времени по инициативе работодателя; </a:t>
            </a:r>
          </a:p>
          <a:p>
            <a:pPr marL="0" indent="0" algn="just" defTabSz="444500">
              <a:lnSpc>
                <a:spcPct val="107000"/>
              </a:lnSpc>
              <a:spcBef>
                <a:spcPct val="0"/>
              </a:spcBef>
              <a:spcAft>
                <a:spcPts val="800"/>
              </a:spcAft>
            </a:pPr>
            <a:r>
              <a:rPr lang="ru-RU" altLang="zh-CN" dirty="0">
                <a:solidFill>
                  <a:schemeClr val="bg2">
                    <a:lumMod val="75000"/>
                  </a:schemeClr>
                </a:solidFill>
                <a:latin typeface="Times New Roman" panose="02020603050405020304"/>
                <a:ea typeface="Times New Roman" panose="02020603050405020304"/>
              </a:rPr>
              <a:t>         </a:t>
            </a:r>
            <a:r>
              <a:rPr lang="zh-CN" dirty="0">
                <a:solidFill>
                  <a:schemeClr val="bg2">
                    <a:lumMod val="75000"/>
                  </a:schemeClr>
                </a:solidFill>
                <a:latin typeface="Times New Roman" panose="02020603050405020304"/>
                <a:ea typeface="Times New Roman" panose="02020603050405020304"/>
              </a:rPr>
              <a:t>порядок реализации права на отпуск при увольнении работника из организации.</a:t>
            </a:r>
          </a:p>
        </p:txBody>
      </p:sp>
      <p:grpSp>
        <p:nvGrpSpPr>
          <p:cNvPr id="6" name="Google Shape;6336;p69"/>
          <p:cNvGrpSpPr/>
          <p:nvPr/>
        </p:nvGrpSpPr>
        <p:grpSpPr>
          <a:xfrm>
            <a:off x="595630" y="2915051"/>
            <a:ext cx="503727" cy="449503"/>
            <a:chOff x="-42996150" y="3612600"/>
            <a:chExt cx="323750" cy="288900"/>
          </a:xfrm>
          <a:solidFill>
            <a:schemeClr val="bg2"/>
          </a:solidFill>
        </p:grpSpPr>
        <p:sp>
          <p:nvSpPr>
            <p:cNvPr id="7" name="Google Shape;6337;p69"/>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338;p69"/>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6339;p69"/>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oogle Shape;6336;p69"/>
          <p:cNvGrpSpPr/>
          <p:nvPr/>
        </p:nvGrpSpPr>
        <p:grpSpPr>
          <a:xfrm>
            <a:off x="595630" y="3694413"/>
            <a:ext cx="503727" cy="449503"/>
            <a:chOff x="-42996150" y="3612600"/>
            <a:chExt cx="323750" cy="288900"/>
          </a:xfrm>
          <a:solidFill>
            <a:schemeClr val="bg2"/>
          </a:solidFill>
        </p:grpSpPr>
        <p:sp>
          <p:nvSpPr>
            <p:cNvPr id="10" name="Google Shape;6337;p69"/>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338;p69"/>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339;p69"/>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6336;p69"/>
          <p:cNvGrpSpPr/>
          <p:nvPr/>
        </p:nvGrpSpPr>
        <p:grpSpPr>
          <a:xfrm>
            <a:off x="614533" y="4371721"/>
            <a:ext cx="503727" cy="449503"/>
            <a:chOff x="-42996150" y="3612600"/>
            <a:chExt cx="323750" cy="288900"/>
          </a:xfrm>
          <a:solidFill>
            <a:schemeClr val="bg2"/>
          </a:solidFill>
        </p:grpSpPr>
        <p:sp>
          <p:nvSpPr>
            <p:cNvPr id="14" name="Google Shape;6337;p69"/>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338;p69"/>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339;p69"/>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6336;p69"/>
          <p:cNvGrpSpPr/>
          <p:nvPr/>
        </p:nvGrpSpPr>
        <p:grpSpPr>
          <a:xfrm>
            <a:off x="597419" y="5097019"/>
            <a:ext cx="503727" cy="449503"/>
            <a:chOff x="-42996150" y="3612600"/>
            <a:chExt cx="323750" cy="288900"/>
          </a:xfrm>
          <a:solidFill>
            <a:schemeClr val="bg2"/>
          </a:solidFill>
        </p:grpSpPr>
        <p:sp>
          <p:nvSpPr>
            <p:cNvPr id="18" name="Google Shape;6337;p69"/>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338;p69"/>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339;p69"/>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18160" y="4679950"/>
            <a:ext cx="518795" cy="376555"/>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ru-RU" altLang="en-US"/>
          </a:p>
        </p:txBody>
      </p:sp>
      <p:sp>
        <p:nvSpPr>
          <p:cNvPr id="2" name="Текстовое поле 1"/>
          <p:cNvSpPr txBox="1"/>
          <p:nvPr/>
        </p:nvSpPr>
        <p:spPr>
          <a:xfrm>
            <a:off x="871220" y="459740"/>
            <a:ext cx="10293985" cy="851535"/>
          </a:xfrm>
          <a:prstGeom prst="rect">
            <a:avLst/>
          </a:prstGeom>
        </p:spPr>
        <p:txBody>
          <a:bodyPr wrap="square">
            <a:spAutoFit/>
          </a:bodyPr>
          <a:lstStyle/>
          <a:p>
            <a:pPr marL="0" indent="0" algn="ctr" defTabSz="444500">
              <a:lnSpc>
                <a:spcPct val="107000"/>
              </a:lnSpc>
              <a:spcBef>
                <a:spcPct val="0"/>
              </a:spcBef>
              <a:spcAft>
                <a:spcPts val="800"/>
              </a:spcAft>
            </a:pPr>
            <a:r>
              <a:rPr lang="zh-CN" sz="2000" b="1">
                <a:solidFill>
                  <a:schemeClr val="bg2">
                    <a:lumMod val="75000"/>
                  </a:schemeClr>
                </a:solidFill>
                <a:latin typeface="Times New Roman" panose="02020603050405020304"/>
                <a:ea typeface="Times New Roman" panose="02020603050405020304"/>
              </a:rPr>
              <a:t>Письмо Министерства просвещения РФ от 16 июля 2026 г. № ОК-2087/08 </a:t>
            </a:r>
          </a:p>
          <a:p>
            <a:pPr marL="0" indent="0" algn="ctr" defTabSz="444500">
              <a:lnSpc>
                <a:spcPct val="107000"/>
              </a:lnSpc>
              <a:spcBef>
                <a:spcPct val="0"/>
              </a:spcBef>
              <a:spcAft>
                <a:spcPts val="800"/>
              </a:spcAft>
            </a:pPr>
            <a:r>
              <a:rPr lang="zh-CN" sz="2000" b="1">
                <a:solidFill>
                  <a:schemeClr val="bg2">
                    <a:lumMod val="75000"/>
                  </a:schemeClr>
                </a:solidFill>
                <a:latin typeface="Times New Roman" panose="02020603050405020304"/>
                <a:ea typeface="Times New Roman" panose="02020603050405020304"/>
              </a:rPr>
              <a:t>«О направлении разъяснительного письма»</a:t>
            </a:r>
          </a:p>
        </p:txBody>
      </p:sp>
      <p:sp>
        <p:nvSpPr>
          <p:cNvPr id="3" name="Текстовое поле 2"/>
          <p:cNvSpPr txBox="1"/>
          <p:nvPr/>
        </p:nvSpPr>
        <p:spPr>
          <a:xfrm>
            <a:off x="518795" y="1395095"/>
            <a:ext cx="10878820" cy="3482975"/>
          </a:xfrm>
          <a:prstGeom prst="rect">
            <a:avLst/>
          </a:prstGeom>
        </p:spPr>
        <p:txBody>
          <a:bodyPr wrap="square">
            <a:spAutoFit/>
          </a:bodyPr>
          <a:lstStyle/>
          <a:p>
            <a:pPr marL="0" indent="0" algn="just" defTabSz="444500">
              <a:lnSpc>
                <a:spcPct val="107000"/>
              </a:lnSpc>
              <a:spcBef>
                <a:spcPct val="0"/>
              </a:spcBef>
              <a:spcAft>
                <a:spcPts val="800"/>
              </a:spcAft>
            </a:pPr>
            <a:r>
              <a:rPr lang="zh-CN" sz="2000" dirty="0">
                <a:solidFill>
                  <a:schemeClr val="bg2">
                    <a:lumMod val="75000"/>
                  </a:schemeClr>
                </a:solidFill>
                <a:latin typeface="Times New Roman" panose="02020603050405020304"/>
                <a:ea typeface="Times New Roman" panose="02020603050405020304"/>
              </a:rPr>
              <a:t>Рассмотрен вопрос о снижении бюрократической нагрузки на педагогических работников при размещении образовательными организациями информации о проводимых мероприятиях в сети "Интернет"</a:t>
            </a:r>
          </a:p>
          <a:p>
            <a:pPr marL="0" indent="0" algn="just" defTabSz="444500">
              <a:lnSpc>
                <a:spcPct val="107000"/>
              </a:lnSpc>
              <a:spcBef>
                <a:spcPct val="0"/>
              </a:spcBef>
              <a:spcAft>
                <a:spcPts val="800"/>
              </a:spcAft>
            </a:pPr>
            <a:r>
              <a:rPr lang="zh-CN" sz="2000" dirty="0">
                <a:solidFill>
                  <a:schemeClr val="bg2">
                    <a:lumMod val="75000"/>
                  </a:schemeClr>
                </a:solidFill>
                <a:latin typeface="Times New Roman" panose="02020603050405020304"/>
                <a:ea typeface="Times New Roman" panose="02020603050405020304"/>
              </a:rPr>
              <a:t>	Разъясняется, что </a:t>
            </a:r>
            <a:r>
              <a:rPr lang="zh-CN" sz="2000" dirty="0">
                <a:solidFill>
                  <a:srgbClr val="FF0000"/>
                </a:solidFill>
                <a:latin typeface="Times New Roman" panose="02020603050405020304"/>
                <a:ea typeface="Times New Roman" panose="02020603050405020304"/>
              </a:rPr>
              <a:t>деятельность </a:t>
            </a:r>
            <a:r>
              <a:rPr lang="zh-CN" sz="2000" dirty="0">
                <a:solidFill>
                  <a:schemeClr val="bg2">
                    <a:lumMod val="75000"/>
                  </a:schemeClr>
                </a:solidFill>
                <a:latin typeface="Times New Roman" panose="02020603050405020304"/>
                <a:ea typeface="Times New Roman" panose="02020603050405020304"/>
              </a:rPr>
              <a:t>сотрудников общеобразовательных организаций, </a:t>
            </a:r>
            <a:r>
              <a:rPr lang="zh-CN" sz="2000" dirty="0">
                <a:solidFill>
                  <a:srgbClr val="FF0000"/>
                </a:solidFill>
                <a:latin typeface="Times New Roman" panose="02020603050405020304"/>
                <a:ea typeface="Times New Roman" panose="02020603050405020304"/>
              </a:rPr>
              <a:t>связанная с фотовидеофиксацией мероприятий, а также с размещением образовательными организациями информации о проводимых мероприятиях в сети "Интернет" </a:t>
            </a:r>
            <a:r>
              <a:rPr lang="zh-CN" sz="2000" dirty="0">
                <a:solidFill>
                  <a:schemeClr val="bg2">
                    <a:lumMod val="75000"/>
                  </a:schemeClr>
                </a:solidFill>
                <a:latin typeface="Times New Roman" panose="02020603050405020304"/>
                <a:ea typeface="Times New Roman" panose="02020603050405020304"/>
              </a:rPr>
              <a:t>(в том числе на официальных страницах соцсетей), </a:t>
            </a:r>
            <a:r>
              <a:rPr lang="zh-CN" sz="2000" dirty="0">
                <a:solidFill>
                  <a:srgbClr val="FF0000"/>
                </a:solidFill>
                <a:latin typeface="Times New Roman" panose="02020603050405020304"/>
                <a:ea typeface="Times New Roman" panose="02020603050405020304"/>
              </a:rPr>
              <a:t>не предусмотрена Приказом Минпросвещения России</a:t>
            </a:r>
            <a:r>
              <a:rPr lang="zh-CN" sz="2000" dirty="0">
                <a:solidFill>
                  <a:schemeClr val="bg2">
                    <a:lumMod val="75000"/>
                  </a:schemeClr>
                </a:solidFill>
                <a:latin typeface="Times New Roman" panose="02020603050405020304"/>
                <a:ea typeface="Times New Roman" panose="02020603050405020304"/>
              </a:rPr>
              <a:t> от 06.11.2024 N 779 и Единым квалификационным справочником, утвержденным Приказом Минздравсоцразвития России от 26.08.2010 N 761н, </a:t>
            </a:r>
            <a:r>
              <a:rPr lang="zh-CN" sz="2000" dirty="0">
                <a:solidFill>
                  <a:srgbClr val="FF0000"/>
                </a:solidFill>
                <a:latin typeface="Times New Roman" panose="02020603050405020304"/>
                <a:ea typeface="Times New Roman" panose="02020603050405020304"/>
              </a:rPr>
              <a:t>не является обязательной</a:t>
            </a:r>
            <a:r>
              <a:rPr lang="zh-CN" sz="2000" dirty="0">
                <a:solidFill>
                  <a:schemeClr val="bg2">
                    <a:lumMod val="75000"/>
                  </a:schemeClr>
                </a:solidFill>
                <a:latin typeface="Times New Roman" panose="02020603050405020304"/>
                <a:ea typeface="Times New Roman" panose="02020603050405020304"/>
              </a:rPr>
              <a:t>, </a:t>
            </a:r>
            <a:r>
              <a:rPr lang="zh-CN" sz="2000" b="1" u="sng" dirty="0">
                <a:solidFill>
                  <a:schemeClr val="bg2">
                    <a:lumMod val="75000"/>
                  </a:schemeClr>
                </a:solidFill>
                <a:latin typeface="Times New Roman" panose="02020603050405020304"/>
                <a:ea typeface="Times New Roman" panose="02020603050405020304"/>
              </a:rPr>
              <a:t>если иное не закреплено трудовым договором</a:t>
            </a:r>
            <a:r>
              <a:rPr lang="zh-CN" sz="2000" dirty="0">
                <a:solidFill>
                  <a:schemeClr val="bg2">
                    <a:lumMod val="75000"/>
                  </a:schemeClr>
                </a:solidFill>
                <a:latin typeface="Times New Roman" panose="02020603050405020304"/>
                <a:ea typeface="Times New Roman" panose="02020603050405020304"/>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85611" y="1222889"/>
            <a:ext cx="10959921" cy="3246079"/>
          </a:xfrm>
          <a:prstGeom prst="rect">
            <a:avLst/>
          </a:prstGeom>
        </p:spPr>
      </p:pic>
      <p:sp>
        <p:nvSpPr>
          <p:cNvPr id="3" name="Прямоугольник 2"/>
          <p:cNvSpPr/>
          <p:nvPr/>
        </p:nvSpPr>
        <p:spPr>
          <a:xfrm>
            <a:off x="1713695" y="414151"/>
            <a:ext cx="9156074" cy="923330"/>
          </a:xfrm>
          <a:prstGeom prst="rect">
            <a:avLst/>
          </a:prstGeom>
        </p:spPr>
        <p:txBody>
          <a:bodyPr wrap="square">
            <a:spAutoFit/>
          </a:bodyPr>
          <a:lstStyle/>
          <a:p>
            <a:pPr algn="ctr"/>
            <a:r>
              <a:rPr lang="ru-RU" dirty="0" smtClean="0">
                <a:solidFill>
                  <a:srgbClr val="0070C0"/>
                </a:solidFill>
                <a:latin typeface="Arial" panose="020B0604020202020204" pitchFamily="34" charset="0"/>
                <a:cs typeface="Arial" panose="020B0604020202020204" pitchFamily="34" charset="0"/>
              </a:rPr>
              <a:t>Из информации Министерства образования Московской области по Итогам </a:t>
            </a:r>
            <a:r>
              <a:rPr lang="ru-RU" dirty="0">
                <a:solidFill>
                  <a:srgbClr val="0070C0"/>
                </a:solidFill>
                <a:latin typeface="Arial" panose="020B0604020202020204" pitchFamily="34" charset="0"/>
                <a:cs typeface="Arial" panose="020B0604020202020204" pitchFamily="34" charset="0"/>
              </a:rPr>
              <a:t>работы по снижению бюрократической нагрузки </a:t>
            </a:r>
            <a:r>
              <a:rPr lang="ru-RU" dirty="0" smtClean="0">
                <a:solidFill>
                  <a:srgbClr val="0070C0"/>
                </a:solidFill>
                <a:latin typeface="Arial" panose="020B0604020202020204" pitchFamily="34" charset="0"/>
                <a:cs typeface="Arial" panose="020B0604020202020204" pitchFamily="34" charset="0"/>
              </a:rPr>
              <a:t>педагогов</a:t>
            </a:r>
          </a:p>
          <a:p>
            <a:pPr algn="ctr"/>
            <a:r>
              <a:rPr lang="ru-RU" dirty="0" smtClean="0">
                <a:solidFill>
                  <a:srgbClr val="0070C0"/>
                </a:solidFill>
                <a:latin typeface="Arial" panose="020B0604020202020204" pitchFamily="34" charset="0"/>
                <a:cs typeface="Arial" panose="020B0604020202020204" pitchFamily="34" charset="0"/>
              </a:rPr>
              <a:t> </a:t>
            </a:r>
            <a:r>
              <a:rPr lang="ru-RU" dirty="0">
                <a:solidFill>
                  <a:srgbClr val="0070C0"/>
                </a:solidFill>
                <a:latin typeface="Arial" panose="020B0604020202020204" pitchFamily="34" charset="0"/>
                <a:cs typeface="Arial" panose="020B0604020202020204" pitchFamily="34" charset="0"/>
              </a:rPr>
              <a:t>в 1 полугодии 2026 года</a:t>
            </a:r>
          </a:p>
        </p:txBody>
      </p:sp>
      <p:sp>
        <p:nvSpPr>
          <p:cNvPr id="4" name="TextBox 3"/>
          <p:cNvSpPr txBox="1"/>
          <p:nvPr/>
        </p:nvSpPr>
        <p:spPr>
          <a:xfrm>
            <a:off x="347729" y="4778062"/>
            <a:ext cx="11578107" cy="1815882"/>
          </a:xfrm>
          <a:prstGeom prst="rect">
            <a:avLst/>
          </a:prstGeom>
          <a:noFill/>
        </p:spPr>
        <p:txBody>
          <a:bodyPr wrap="square" rtlCol="0">
            <a:spAutoFit/>
          </a:bodyPr>
          <a:lstStyle/>
          <a:p>
            <a:pPr algn="just"/>
            <a:r>
              <a:rPr lang="ru-RU" sz="1400" b="1" dirty="0" err="1" smtClean="0">
                <a:latin typeface="Arial" panose="020B0604020202020204" pitchFamily="34" charset="0"/>
                <a:cs typeface="Arial" panose="020B0604020202020204" pitchFamily="34" charset="0"/>
              </a:rPr>
              <a:t>Коментарий</a:t>
            </a:r>
            <a:r>
              <a:rPr lang="ru-RU" sz="1400" b="1" dirty="0" smtClean="0">
                <a:latin typeface="Arial" panose="020B0604020202020204" pitchFamily="34" charset="0"/>
                <a:cs typeface="Arial" panose="020B0604020202020204" pitchFamily="34" charset="0"/>
              </a:rPr>
              <a:t>: </a:t>
            </a:r>
            <a:r>
              <a:rPr lang="ru-RU" sz="1400" dirty="0" smtClean="0"/>
              <a:t>В </a:t>
            </a:r>
            <a:r>
              <a:rPr lang="ru-RU" sz="1400" dirty="0"/>
              <a:t>соответствии со статьёй 72 Трудового кодекса РФ изменение определённых сторонами условий трудового договора </a:t>
            </a:r>
            <a:r>
              <a:rPr lang="ru-RU" sz="1400" b="1" dirty="0"/>
              <a:t>допускается только по соглашению сторон</a:t>
            </a:r>
            <a:r>
              <a:rPr lang="ru-RU" sz="1400" dirty="0"/>
              <a:t>. В число исключений, предусмотренных Трудовым кодексом РФ описанная ситуация не попадает. Выполнение дополнительной работы может быть поручено работнику с его письменного согласия и </a:t>
            </a:r>
            <a:r>
              <a:rPr lang="ru-RU" sz="1400" b="1" dirty="0"/>
              <a:t>за дополнительную оплату</a:t>
            </a:r>
            <a:r>
              <a:rPr lang="ru-RU" sz="1400" dirty="0"/>
              <a:t> (часть первая статьи 60.2 Трудового кодекса РФ). Т.е. внесение дополнительных трудовых функций педагогических работников в трудовые договора возможно </a:t>
            </a:r>
            <a:r>
              <a:rPr lang="ru-RU" sz="1400" b="1" dirty="0"/>
              <a:t>только с согласия работника и при наличии условия об оплате</a:t>
            </a:r>
            <a:r>
              <a:rPr lang="ru-RU" sz="1400" dirty="0"/>
              <a:t>. Кроме того, необходимость внесения данных изменений в трудовые договоры, видится целесообразной только для тех педагогических работников, которые </a:t>
            </a:r>
            <a:r>
              <a:rPr lang="ru-RU" sz="1400" b="1" dirty="0"/>
              <a:t>на регулярной основе</a:t>
            </a:r>
            <a:r>
              <a:rPr lang="ru-RU" sz="1400" dirty="0"/>
              <a:t> привлекаются к выполнению этой работы в интересах работодателя.</a:t>
            </a:r>
            <a:endParaRPr lang="ru-RU" sz="1400" dirty="0"/>
          </a:p>
        </p:txBody>
      </p:sp>
    </p:spTree>
    <p:extLst>
      <p:ext uri="{BB962C8B-B14F-4D97-AF65-F5344CB8AC3E}">
        <p14:creationId xmlns:p14="http://schemas.microsoft.com/office/powerpoint/2010/main" val="26070400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2125" y="4693285"/>
            <a:ext cx="505460" cy="480060"/>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ru-RU" altLang="en-US"/>
          </a:p>
        </p:txBody>
      </p:sp>
      <p:sp>
        <p:nvSpPr>
          <p:cNvPr id="3" name="Текстовое поле 2"/>
          <p:cNvSpPr txBox="1"/>
          <p:nvPr/>
        </p:nvSpPr>
        <p:spPr>
          <a:xfrm>
            <a:off x="715645" y="420370"/>
            <a:ext cx="10539730" cy="1322070"/>
          </a:xfrm>
          <a:prstGeom prst="rect">
            <a:avLst/>
          </a:prstGeom>
        </p:spPr>
        <p:txBody>
          <a:bodyPr wrap="square">
            <a:spAutoFit/>
          </a:bodyPr>
          <a:lstStyle/>
          <a:p>
            <a:pPr marL="0" indent="0" algn="ctr" defTabSz="444500">
              <a:spcBef>
                <a:spcPct val="0"/>
              </a:spcBef>
              <a:spcAft>
                <a:spcPct val="0"/>
              </a:spcAft>
              <a:tabLst>
                <a:tab pos="444500" algn="l"/>
              </a:tabLst>
            </a:pPr>
            <a:r>
              <a:rPr lang="zh-CN" sz="1600" b="1">
                <a:solidFill>
                  <a:schemeClr val="bg2">
                    <a:lumMod val="75000"/>
                  </a:schemeClr>
                </a:solidFill>
                <a:ea typeface="Times New Roman" panose="02020603050405020304"/>
              </a:rPr>
              <a:t>Приказ Федеральной службы по надзору в сфере образования и науки от 30 апреля 2026 г. № 920 «О внесении изменений в Требования к структуре официального сайта образовательной организации в информационно-телекоммуникационной сети «Интернет» и формату представления информации, утвержденные приказом Федеральной службы по надзору в сфере образования и науки от 4 августа 2023 г. N 1493»</a:t>
            </a:r>
          </a:p>
        </p:txBody>
      </p:sp>
      <p:sp>
        <p:nvSpPr>
          <p:cNvPr id="4" name="Текстовое поле 3"/>
          <p:cNvSpPr txBox="1"/>
          <p:nvPr/>
        </p:nvSpPr>
        <p:spPr>
          <a:xfrm>
            <a:off x="388620" y="1845945"/>
            <a:ext cx="10981055" cy="3692525"/>
          </a:xfrm>
          <a:prstGeom prst="rect">
            <a:avLst/>
          </a:prstGeom>
        </p:spPr>
        <p:txBody>
          <a:bodyPr wrap="square">
            <a:spAutoFit/>
          </a:bodyPr>
          <a:lstStyle/>
          <a:p>
            <a:pPr marL="0" indent="0" defTabSz="444500">
              <a:spcBef>
                <a:spcPct val="0"/>
              </a:spcBef>
              <a:spcAft>
                <a:spcPct val="0"/>
              </a:spcAft>
              <a:tabLst>
                <a:tab pos="444500" algn="l"/>
              </a:tabLst>
            </a:pP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Рособрнадзором скорректированы </a:t>
            </a:r>
            <a:r>
              <a:rPr lang="zh-CN">
                <a:solidFill>
                  <a:schemeClr val="accent5"/>
                </a:solidFill>
                <a:latin typeface="Times New Roman" panose="02020603050405020304" charset="0"/>
                <a:ea typeface="Times New Roman" panose="02020603050405020304"/>
                <a:cs typeface="Times New Roman" panose="02020603050405020304" charset="0"/>
              </a:rPr>
              <a:t>требования к структуре официального сайта образовательной организации в сети "Интернет"</a:t>
            </a:r>
          </a:p>
          <a:p>
            <a:pPr marL="0" indent="0" defTabSz="444500">
              <a:spcBef>
                <a:spcPct val="0"/>
              </a:spcBef>
              <a:spcAft>
                <a:spcPct val="0"/>
              </a:spcAft>
              <a:tabLst>
                <a:tab pos="444500" algn="l"/>
              </a:tabLst>
            </a:pP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Закреплено, что сведения о наличии общежития, интерната, о количестве жилых помещений в общежитии, интернате для иногородних обучающихся, о формировании платы за проживание в общежитии должны размещаться в подразделе </a:t>
            </a:r>
            <a:r>
              <a:rPr lang="zh-CN">
                <a:solidFill>
                  <a:schemeClr val="accent5"/>
                </a:solidFill>
                <a:latin typeface="Times New Roman" panose="02020603050405020304" charset="0"/>
                <a:ea typeface="Times New Roman" panose="02020603050405020304"/>
                <a:cs typeface="Times New Roman" panose="02020603050405020304" charset="0"/>
              </a:rPr>
              <a:t>"Материально-техническое обеспечение и оснащенность образовательного процесса. Доступная среда"</a:t>
            </a: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a:t>
            </a:r>
            <a:r>
              <a:rPr lang="zh-CN" i="1">
                <a:solidFill>
                  <a:schemeClr val="bg2">
                    <a:lumMod val="75000"/>
                  </a:schemeClr>
                </a:solidFill>
                <a:latin typeface="Times New Roman" panose="02020603050405020304" charset="0"/>
                <a:ea typeface="Times New Roman" panose="02020603050405020304"/>
                <a:cs typeface="Times New Roman" panose="02020603050405020304" charset="0"/>
              </a:rPr>
              <a:t>(</a:t>
            </a:r>
            <a:r>
              <a:rPr lang="zh-CN" i="1">
                <a:solidFill>
                  <a:schemeClr val="accent5"/>
                </a:solidFill>
                <a:latin typeface="Times New Roman" panose="02020603050405020304" charset="0"/>
                <a:ea typeface="Times New Roman" panose="02020603050405020304"/>
                <a:cs typeface="Times New Roman" panose="02020603050405020304" charset="0"/>
              </a:rPr>
              <a:t>сейчас</a:t>
            </a:r>
            <a:r>
              <a:rPr lang="zh-CN" i="1">
                <a:solidFill>
                  <a:schemeClr val="bg2">
                    <a:lumMod val="75000"/>
                  </a:schemeClr>
                </a:solidFill>
                <a:latin typeface="Times New Roman" panose="02020603050405020304" charset="0"/>
                <a:ea typeface="Times New Roman" panose="02020603050405020304"/>
                <a:cs typeface="Times New Roman" panose="02020603050405020304" charset="0"/>
              </a:rPr>
              <a:t> указанные сведения размещаются в подразделе </a:t>
            </a:r>
            <a:r>
              <a:rPr lang="zh-CN" i="1">
                <a:solidFill>
                  <a:schemeClr val="accent5"/>
                </a:solidFill>
                <a:latin typeface="Times New Roman" panose="02020603050405020304" charset="0"/>
                <a:ea typeface="Times New Roman" panose="02020603050405020304"/>
                <a:cs typeface="Times New Roman" panose="02020603050405020304" charset="0"/>
              </a:rPr>
              <a:t>"Стипендии и меры поддержки обучающихся"</a:t>
            </a:r>
            <a:r>
              <a:rPr lang="zh-CN" i="1">
                <a:solidFill>
                  <a:schemeClr val="bg2">
                    <a:lumMod val="75000"/>
                  </a:schemeClr>
                </a:solidFill>
                <a:latin typeface="Times New Roman" panose="02020603050405020304" charset="0"/>
                <a:ea typeface="Times New Roman" panose="02020603050405020304"/>
                <a:cs typeface="Times New Roman" panose="02020603050405020304" charset="0"/>
              </a:rPr>
              <a:t>).</a:t>
            </a:r>
            <a:endParaRPr lang="zh-CN">
              <a:solidFill>
                <a:schemeClr val="bg2">
                  <a:lumMod val="75000"/>
                </a:schemeClr>
              </a:solidFill>
              <a:latin typeface="Times New Roman" panose="02020603050405020304" charset="0"/>
              <a:ea typeface="Times New Roman" panose="02020603050405020304"/>
              <a:cs typeface="Times New Roman" panose="02020603050405020304" charset="0"/>
            </a:endParaRPr>
          </a:p>
          <a:p>
            <a:pPr marL="0" indent="0" defTabSz="444500">
              <a:spcBef>
                <a:spcPct val="0"/>
              </a:spcBef>
              <a:spcAft>
                <a:spcPct val="0"/>
              </a:spcAft>
              <a:tabLst>
                <a:tab pos="444500" algn="l"/>
              </a:tabLst>
            </a:pP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Кроме того, реализованы нормы Федерального закона </a:t>
            </a:r>
            <a:r>
              <a:rPr lang="zh-CN" i="1">
                <a:solidFill>
                  <a:schemeClr val="bg2">
                    <a:lumMod val="75000"/>
                  </a:schemeClr>
                </a:solidFill>
                <a:latin typeface="Times New Roman" panose="02020603050405020304" charset="0"/>
                <a:ea typeface="Times New Roman" panose="02020603050405020304"/>
                <a:cs typeface="Times New Roman" panose="02020603050405020304" charset="0"/>
              </a:rPr>
              <a:t>от 20 февраля 2026 года N 34-ФЗ "О внесении изменений в статьи 29 и 39 Федерального закона "Об образовании в Российской Федерации".</a:t>
            </a: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В частности, установлено, что </a:t>
            </a:r>
            <a:r>
              <a:rPr lang="zh-CN">
                <a:solidFill>
                  <a:schemeClr val="accent5"/>
                </a:solidFill>
                <a:latin typeface="Times New Roman" panose="02020603050405020304" charset="0"/>
                <a:ea typeface="Times New Roman" panose="02020603050405020304"/>
                <a:cs typeface="Times New Roman" panose="02020603050405020304" charset="0"/>
              </a:rPr>
              <a:t>официальный сайт организации высшего образования должен также содержать информацию о количестве изолированных жилых помещений </a:t>
            </a: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(отдельных комнат), определенных для проживания </a:t>
            </a:r>
            <a:r>
              <a:rPr lang="zh-CN">
                <a:solidFill>
                  <a:schemeClr val="accent5"/>
                </a:solidFill>
                <a:latin typeface="Times New Roman" panose="02020603050405020304" charset="0"/>
                <a:ea typeface="Times New Roman" panose="02020603050405020304"/>
                <a:cs typeface="Times New Roman" panose="02020603050405020304" charset="0"/>
              </a:rPr>
              <a:t>нуждающихся</a:t>
            </a: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в жилых помещениях в общежитии </a:t>
            </a:r>
            <a:r>
              <a:rPr lang="zh-CN">
                <a:solidFill>
                  <a:schemeClr val="accent5"/>
                </a:solidFill>
                <a:latin typeface="Times New Roman" panose="02020603050405020304" charset="0"/>
                <a:ea typeface="Times New Roman" panose="02020603050405020304"/>
                <a:cs typeface="Times New Roman" panose="02020603050405020304" charset="0"/>
              </a:rPr>
              <a:t>студенческих семей</a:t>
            </a: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a:t>
            </a:r>
          </a:p>
          <a:p>
            <a:pPr marL="0" indent="0" defTabSz="444500">
              <a:spcBef>
                <a:spcPct val="0"/>
              </a:spcBef>
              <a:spcAft>
                <a:spcPct val="0"/>
              </a:spcAft>
              <a:tabLst>
                <a:tab pos="444500" algn="l"/>
              </a:tabLst>
            </a:pPr>
            <a:r>
              <a:rPr lang="zh-CN">
                <a:solidFill>
                  <a:schemeClr val="bg2">
                    <a:lumMod val="75000"/>
                  </a:schemeClr>
                </a:solidFill>
                <a:latin typeface="Times New Roman" panose="02020603050405020304" charset="0"/>
                <a:ea typeface="Times New Roman" panose="02020603050405020304"/>
                <a:cs typeface="Times New Roman" panose="02020603050405020304" charset="0"/>
              </a:rPr>
              <a:t>	Настоящий приказ вступает в силу с 1 сентября 2026 года и действует до 1 марта 2028 года.</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946150" y="594360"/>
            <a:ext cx="10375265" cy="460375"/>
          </a:xfrm>
          <a:prstGeom prst="rect">
            <a:avLst/>
          </a:prstGeom>
          <a:noFill/>
        </p:spPr>
        <p:txBody>
          <a:bodyPr wrap="square" rtlCol="0">
            <a:spAutoFit/>
          </a:bodyPr>
          <a:lstStyle/>
          <a:p>
            <a:r>
              <a:rPr lang="ru-RU" altLang="en-US" sz="2400" b="1" dirty="0">
                <a:solidFill>
                  <a:schemeClr val="bg2">
                    <a:lumMod val="75000"/>
                  </a:schemeClr>
                </a:solidFill>
                <a:latin typeface="Times New Roman" panose="02020603050405020304" charset="0"/>
                <a:cs typeface="Times New Roman" panose="02020603050405020304" charset="0"/>
              </a:rPr>
              <a:t>Изменения в трудовом кодексе РФ, вступившие в сил с 1 сентября 2026 г.</a:t>
            </a:r>
          </a:p>
        </p:txBody>
      </p:sp>
      <p:graphicFrame>
        <p:nvGraphicFramePr>
          <p:cNvPr id="3" name="Таблица 2"/>
          <p:cNvGraphicFramePr/>
          <p:nvPr>
            <p:custDataLst>
              <p:tags r:id="rId1"/>
            </p:custDataLst>
          </p:nvPr>
        </p:nvGraphicFramePr>
        <p:xfrm>
          <a:off x="412124" y="1083638"/>
          <a:ext cx="11590986" cy="5687868"/>
        </p:xfrm>
        <a:graphic>
          <a:graphicData uri="http://schemas.openxmlformats.org/drawingml/2006/table">
            <a:tbl>
              <a:tblPr/>
              <a:tblGrid>
                <a:gridCol w="11590986"/>
              </a:tblGrid>
              <a:tr h="1159476">
                <a:tc>
                  <a:txBody>
                    <a:bodyPr/>
                    <a:lstStyle/>
                    <a:p>
                      <a:pPr marL="0" indent="0">
                        <a:lnSpc>
                          <a:spcPct val="107000"/>
                        </a:lnSpc>
                        <a:spcBef>
                          <a:spcPct val="0"/>
                        </a:spcBef>
                        <a:spcAft>
                          <a:spcPct val="0"/>
                        </a:spcAft>
                      </a:pP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Часть</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III</a:t>
                      </a:r>
                    </a:p>
                    <a:p>
                      <a:pPr marL="0" indent="0">
                        <a:lnSpc>
                          <a:spcPct val="107000"/>
                        </a:lnSpc>
                        <a:spcBef>
                          <a:spcPct val="0"/>
                        </a:spcBef>
                        <a:spcAft>
                          <a:spcPct val="0"/>
                        </a:spcAft>
                      </a:pP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Раздел</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III.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Трудовой</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договор</a:t>
                      </a:r>
                      <a:endParaRPr sz="1800" b="1"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0" indent="0">
                        <a:lnSpc>
                          <a:spcPct val="107000"/>
                        </a:lnSpc>
                        <a:spcBef>
                          <a:spcPct val="0"/>
                        </a:spcBef>
                        <a:spcAft>
                          <a:spcPct val="0"/>
                        </a:spcAft>
                      </a:pP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Глава</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11.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Заключение</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трудового</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договора</a:t>
                      </a:r>
                      <a:endParaRPr sz="1800" b="1"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0" indent="0">
                        <a:lnSpc>
                          <a:spcPct val="107000"/>
                        </a:lnSpc>
                        <a:spcBef>
                          <a:spcPct val="0"/>
                        </a:spcBef>
                        <a:spcAft>
                          <a:spcPct val="0"/>
                        </a:spcAft>
                      </a:pP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Статья</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70.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Испытание</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при</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приеме</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работу</a:t>
                      </a:r>
                      <a:endParaRPr sz="1800" b="1" dirty="0">
                        <a:solidFill>
                          <a:schemeClr val="bg2">
                            <a:lumMod val="75000"/>
                          </a:schemeClr>
                        </a:solidFill>
                        <a:latin typeface="Times New Roman" panose="02020603050405020304" charset="0"/>
                        <a:ea typeface="Calibri" panose="020F0502020204030204"/>
                        <a:cs typeface="Times New Roman" panose="02020603050405020304" charset="0"/>
                      </a:endParaRPr>
                    </a:p>
                  </a:txBody>
                  <a:tcPr marL="0" marR="0" marT="0" marB="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chemeClr val="bg1"/>
                    </a:solidFill>
                  </a:tcPr>
                </a:tc>
              </a:tr>
              <a:tr h="4402385">
                <a:tc>
                  <a:txBody>
                    <a:bodyPr/>
                    <a:lstStyle/>
                    <a:p>
                      <a:pPr marL="0" indent="342900" algn="just">
                        <a:lnSpc>
                          <a:spcPct val="107000"/>
                        </a:lnSpc>
                        <a:spcBef>
                          <a:spcPct val="0"/>
                        </a:spcBef>
                        <a:spcAft>
                          <a:spcPct val="0"/>
                        </a:spcAft>
                      </a:pPr>
                      <a:endParaRPr sz="1600"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Испытание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приеме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устанавливается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для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избранных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конкурсу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замещение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соответствующей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должности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проведенному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порядке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установленном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трудовым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законодательством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иными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нормативными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правовыми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актами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содержащими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нормы</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трудового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права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беременных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женщин</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женщин</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имеющих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детей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возрасте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rgbClr val="FF0000"/>
                          </a:solidFill>
                          <a:latin typeface="Times New Roman" panose="02020603050405020304" charset="0"/>
                          <a:ea typeface="Calibri" panose="020F0502020204030204"/>
                          <a:cs typeface="Times New Roman" panose="02020603050405020304" charset="0"/>
                        </a:rPr>
                        <a:t>до</a:t>
                      </a:r>
                      <a:r>
                        <a:rPr sz="1800" b="1" dirty="0">
                          <a:solidFill>
                            <a:srgbClr val="FF0000"/>
                          </a:solidFill>
                          <a:latin typeface="Times New Roman" panose="02020603050405020304" charset="0"/>
                          <a:ea typeface="Calibri" panose="020F0502020204030204"/>
                          <a:cs typeface="Times New Roman" panose="02020603050405020304" charset="0"/>
                        </a:rPr>
                        <a:t> </a:t>
                      </a:r>
                      <a:r>
                        <a:rPr sz="1800" b="1" dirty="0" err="1">
                          <a:solidFill>
                            <a:srgbClr val="FF0000"/>
                          </a:solidFill>
                          <a:latin typeface="Times New Roman" panose="02020603050405020304" charset="0"/>
                          <a:ea typeface="Calibri" panose="020F0502020204030204"/>
                          <a:cs typeface="Times New Roman" panose="02020603050405020304" charset="0"/>
                        </a:rPr>
                        <a:t>трех</a:t>
                      </a:r>
                      <a:r>
                        <a:rPr sz="1800" dirty="0">
                          <a:solidFill>
                            <a:srgbClr val="FF0000"/>
                          </a:solidFill>
                          <a:latin typeface="Times New Roman" panose="02020603050405020304" charset="0"/>
                          <a:ea typeface="Calibri" panose="020F0502020204030204"/>
                          <a:cs typeface="Times New Roman" panose="02020603050405020304" charset="0"/>
                        </a:rPr>
                        <a:t> (</a:t>
                      </a:r>
                      <a:r>
                        <a:rPr sz="1800" dirty="0" err="1">
                          <a:solidFill>
                            <a:srgbClr val="FF0000"/>
                          </a:solidFill>
                          <a:latin typeface="Times New Roman" panose="02020603050405020304" charset="0"/>
                          <a:ea typeface="Calibri" panose="020F0502020204030204"/>
                          <a:cs typeface="Times New Roman" panose="02020603050405020304" charset="0"/>
                        </a:rPr>
                        <a:t>было</a:t>
                      </a:r>
                      <a:r>
                        <a:rPr sz="1800" dirty="0">
                          <a:solidFill>
                            <a:srgbClr val="FF0000"/>
                          </a:solidFill>
                          <a:latin typeface="Times New Roman" panose="02020603050405020304" charset="0"/>
                          <a:ea typeface="Calibri" panose="020F0502020204030204"/>
                          <a:cs typeface="Times New Roman" panose="02020603050405020304" charset="0"/>
                        </a:rPr>
                        <a:t> </a:t>
                      </a:r>
                      <a:r>
                        <a:rPr sz="1800" dirty="0" err="1">
                          <a:solidFill>
                            <a:srgbClr val="FF0000"/>
                          </a:solidFill>
                          <a:latin typeface="Times New Roman" panose="02020603050405020304" charset="0"/>
                          <a:ea typeface="Calibri" panose="020F0502020204030204"/>
                          <a:cs typeface="Times New Roman" panose="02020603050405020304" charset="0"/>
                        </a:rPr>
                        <a:t>до</a:t>
                      </a:r>
                      <a:r>
                        <a:rPr sz="1800" dirty="0">
                          <a:solidFill>
                            <a:srgbClr val="FF0000"/>
                          </a:solidFill>
                          <a:latin typeface="Times New Roman" panose="02020603050405020304" charset="0"/>
                          <a:ea typeface="Calibri" panose="020F0502020204030204"/>
                          <a:cs typeface="Times New Roman" panose="02020603050405020304" charset="0"/>
                        </a:rPr>
                        <a:t> </a:t>
                      </a:r>
                      <a:r>
                        <a:rPr sz="1800" dirty="0" err="1">
                          <a:solidFill>
                            <a:srgbClr val="FF0000"/>
                          </a:solidFill>
                          <a:latin typeface="Times New Roman" panose="02020603050405020304" charset="0"/>
                          <a:ea typeface="Calibri" panose="020F0502020204030204"/>
                          <a:cs typeface="Times New Roman" panose="02020603050405020304" charset="0"/>
                        </a:rPr>
                        <a:t>полутра</a:t>
                      </a:r>
                      <a:r>
                        <a:rPr sz="1800" dirty="0">
                          <a:solidFill>
                            <a:srgbClr val="FF0000"/>
                          </a:solidFill>
                          <a:latin typeface="Times New Roman" panose="02020603050405020304" charset="0"/>
                          <a:ea typeface="Calibri" panose="020F0502020204030204"/>
                          <a:cs typeface="Times New Roman" panose="02020603050405020304" charset="0"/>
                        </a:rPr>
                        <a:t>)</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лет</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достигших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возраста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восемнадцати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лет</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получивших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среднее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профессиональное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образование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или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высшее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образование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имеющим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государственную</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аккредитацию</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образовательным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программам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впервые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поступающих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полученной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специальности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течение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одного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года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дня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получения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профессионального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образования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соответствующего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уровня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избранных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выборную</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должность</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оплачиваемую</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приглашенных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порядке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перевода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от</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другого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работодателя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согласованию</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между</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работодателями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457200" lvl="1"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лиц</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заключающих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трудовой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договор</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срок</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двух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месяцев</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p>
                  </a:txBody>
                  <a:tcPr marL="0" marR="216000" marT="0" marB="144000" anchor="ctr">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p:nvPr>
            <p:extLst>
              <p:ext uri="{D42A27DB-BD31-4B8C-83A1-F6EECF244321}">
                <p14:modId xmlns:p14="http://schemas.microsoft.com/office/powerpoint/2010/main" val="2046475798"/>
              </p:ext>
            </p:extLst>
          </p:nvPr>
        </p:nvGraphicFramePr>
        <p:xfrm>
          <a:off x="566670" y="981075"/>
          <a:ext cx="11075831" cy="5340985"/>
        </p:xfrm>
        <a:graphic>
          <a:graphicData uri="http://schemas.openxmlformats.org/drawingml/2006/table">
            <a:tbl>
              <a:tblPr/>
              <a:tblGrid>
                <a:gridCol w="11075831"/>
              </a:tblGrid>
              <a:tr h="1673225">
                <a:tc>
                  <a:txBody>
                    <a:bodyPr/>
                    <a:lstStyle/>
                    <a:p>
                      <a:pPr marL="0" indent="0">
                        <a:lnSpc>
                          <a:spcPct val="107000"/>
                        </a:lnSpc>
                        <a:spcBef>
                          <a:spcPct val="0"/>
                        </a:spcBef>
                        <a:spcAft>
                          <a:spcPct val="0"/>
                        </a:spcAft>
                      </a:pP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Часть</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III</a:t>
                      </a:r>
                    </a:p>
                    <a:p>
                      <a:pPr marL="0" indent="0">
                        <a:lnSpc>
                          <a:spcPct val="107000"/>
                        </a:lnSpc>
                        <a:spcBef>
                          <a:spcPct val="0"/>
                        </a:spcBef>
                        <a:spcAft>
                          <a:spcPct val="0"/>
                        </a:spcAft>
                      </a:pP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Раздел</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V.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Время</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отдыха</a:t>
                      </a:r>
                      <a:endParaRPr sz="2400" b="1"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0" indent="0">
                        <a:lnSpc>
                          <a:spcPct val="107000"/>
                        </a:lnSpc>
                        <a:spcBef>
                          <a:spcPct val="0"/>
                        </a:spcBef>
                        <a:spcAft>
                          <a:spcPct val="0"/>
                        </a:spcAft>
                      </a:pP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Глава</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19.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Отпуска</a:t>
                      </a:r>
                      <a:endParaRPr sz="2400" b="1"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0" indent="0">
                        <a:lnSpc>
                          <a:spcPct val="107000"/>
                        </a:lnSpc>
                        <a:spcBef>
                          <a:spcPct val="0"/>
                        </a:spcBef>
                        <a:spcAft>
                          <a:spcPct val="0"/>
                        </a:spcAft>
                      </a:pP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Статья</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128.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Отпуск</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без</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сохранения</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заработной</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платы</a:t>
                      </a:r>
                      <a:endParaRPr sz="2400" b="1" dirty="0">
                        <a:solidFill>
                          <a:schemeClr val="bg2">
                            <a:lumMod val="75000"/>
                          </a:schemeClr>
                        </a:solidFill>
                        <a:latin typeface="Times New Roman" panose="02020603050405020304" charset="0"/>
                        <a:ea typeface="Calibri" panose="020F0502020204030204"/>
                        <a:cs typeface="Times New Roman" panose="02020603050405020304" charset="0"/>
                      </a:endParaRPr>
                    </a:p>
                  </a:txBody>
                  <a:tcPr marL="50800" marR="50800" marT="38100" marB="3810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3667760">
                <a:tc>
                  <a:txBody>
                    <a:bodyPr/>
                    <a:lstStyle/>
                    <a:p>
                      <a:pPr marL="0" indent="342900" algn="just">
                        <a:lnSpc>
                          <a:spcPct val="107000"/>
                        </a:lnSpc>
                        <a:spcBef>
                          <a:spcPts val="1200"/>
                        </a:spcBef>
                        <a:spcAft>
                          <a:spcPct val="0"/>
                        </a:spcAft>
                      </a:pP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работникам</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фактически</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проживающим</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жилых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помещениях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находящихся</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зонах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чрезвычайных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ситуаций</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природного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техногенного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характера</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случае</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нарушения</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условий</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их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жизнедеятельности</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утраты</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ими</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имущества</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результате</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указанных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чрезвычайных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ситуаций</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федерального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межрегионального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регионального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межмуниципального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или</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муниципального</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характера</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до</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пяти</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календарных</a:t>
                      </a:r>
                      <a:r>
                        <a:rPr sz="24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b="1" dirty="0" err="1">
                          <a:solidFill>
                            <a:schemeClr val="bg2">
                              <a:lumMod val="75000"/>
                            </a:schemeClr>
                          </a:solidFill>
                          <a:latin typeface="Times New Roman" panose="02020603050405020304" charset="0"/>
                          <a:ea typeface="Calibri" panose="020F0502020204030204"/>
                          <a:cs typeface="Times New Roman" panose="02020603050405020304" charset="0"/>
                        </a:rPr>
                        <a:t>дней</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2400" u="none" dirty="0" err="1">
                          <a:solidFill>
                            <a:schemeClr val="bg2">
                              <a:lumMod val="75000"/>
                            </a:schemeClr>
                          </a:solidFill>
                          <a:latin typeface="Times New Roman" panose="02020603050405020304" charset="0"/>
                          <a:ea typeface="Calibri" panose="020F0502020204030204"/>
                          <a:cs typeface="Times New Roman" panose="02020603050405020304" charset="0"/>
                          <a:hlinkClick r:id="rId2" tooltip="Постановление Правительства РФ от 28.05.2026 N 620 &quot;Об утверждении Правил предоставления работникам дополнительного выходного дня с сохранением среднего заработка, отпуска без сохранения заработной платы до 5 календарных дней при чрезвычайных ситуациях пр"/>
                        </a:rPr>
                        <a:t>порядке</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условиях</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которые</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установлены</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Правительством</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Российской</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2400" dirty="0" err="1">
                          <a:solidFill>
                            <a:schemeClr val="bg2">
                              <a:lumMod val="75000"/>
                            </a:schemeClr>
                          </a:solidFill>
                          <a:latin typeface="Times New Roman" panose="02020603050405020304" charset="0"/>
                          <a:ea typeface="Calibri" panose="020F0502020204030204"/>
                          <a:cs typeface="Times New Roman" panose="02020603050405020304" charset="0"/>
                        </a:rPr>
                        <a:t>Федерации</a:t>
                      </a:r>
                      <a:r>
                        <a:rPr sz="2400" dirty="0">
                          <a:solidFill>
                            <a:schemeClr val="bg2">
                              <a:lumMod val="75000"/>
                            </a:schemeClr>
                          </a:solidFill>
                          <a:latin typeface="Times New Roman" panose="02020603050405020304" charset="0"/>
                          <a:ea typeface="Calibri" panose="020F0502020204030204"/>
                          <a:cs typeface="Times New Roman" panose="02020603050405020304" charset="0"/>
                        </a:rPr>
                        <a:t>;</a:t>
                      </a:r>
                    </a:p>
                    <a:p>
                      <a:pPr marL="0" indent="342900" algn="just">
                        <a:lnSpc>
                          <a:spcPct val="107000"/>
                        </a:lnSpc>
                        <a:spcBef>
                          <a:spcPct val="0"/>
                        </a:spcBef>
                        <a:spcAft>
                          <a:spcPct val="0"/>
                        </a:spcAft>
                      </a:pPr>
                      <a:r>
                        <a:rPr sz="2400" dirty="0">
                          <a:solidFill>
                            <a:schemeClr val="bg2">
                              <a:lumMod val="75000"/>
                            </a:schemeClr>
                          </a:solidFill>
                          <a:latin typeface="Times New Roman" panose="02020603050405020304" charset="0"/>
                          <a:ea typeface="Calibri" panose="020F0502020204030204"/>
                          <a:cs typeface="Times New Roman" panose="02020603050405020304" charset="0"/>
                        </a:rPr>
                        <a:t> </a:t>
                      </a:r>
                    </a:p>
                  </a:txBody>
                  <a:tcPr marL="180000" marR="180000" marT="38100" marB="3810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p:nvPr/>
        </p:nvGraphicFramePr>
        <p:xfrm>
          <a:off x="640080" y="465455"/>
          <a:ext cx="10805160" cy="5719445"/>
        </p:xfrm>
        <a:graphic>
          <a:graphicData uri="http://schemas.openxmlformats.org/drawingml/2006/table">
            <a:tbl>
              <a:tblPr/>
              <a:tblGrid>
                <a:gridCol w="10805160"/>
              </a:tblGrid>
              <a:tr h="1947545">
                <a:tc>
                  <a:txBody>
                    <a:bodyPr/>
                    <a:lstStyle/>
                    <a:p>
                      <a:pPr marL="0" indent="0">
                        <a:lnSpc>
                          <a:spcPct val="107000"/>
                        </a:lnSpc>
                        <a:spcBef>
                          <a:spcPct val="0"/>
                        </a:spcBef>
                        <a:spcAft>
                          <a:spcPct val="0"/>
                        </a:spcAft>
                      </a:pPr>
                      <a:r>
                        <a:rPr sz="1800" b="1">
                          <a:solidFill>
                            <a:schemeClr val="bg2">
                              <a:lumMod val="75000"/>
                            </a:schemeClr>
                          </a:solidFill>
                          <a:latin typeface="Times New Roman" panose="02020603050405020304" charset="0"/>
                          <a:ea typeface="Calibri" panose="020F0502020204030204"/>
                          <a:cs typeface="Times New Roman" panose="02020603050405020304" charset="0"/>
                        </a:rPr>
                        <a:t> Часть III</a:t>
                      </a:r>
                    </a:p>
                    <a:p>
                      <a:pPr marL="0" indent="0">
                        <a:lnSpc>
                          <a:spcPct val="107000"/>
                        </a:lnSpc>
                        <a:spcBef>
                          <a:spcPct val="0"/>
                        </a:spcBef>
                        <a:spcAft>
                          <a:spcPct val="0"/>
                        </a:spcAft>
                      </a:pPr>
                      <a:r>
                        <a:rPr sz="1800" b="1">
                          <a:solidFill>
                            <a:schemeClr val="bg2">
                              <a:lumMod val="75000"/>
                            </a:schemeClr>
                          </a:solidFill>
                          <a:latin typeface="Times New Roman" panose="02020603050405020304" charset="0"/>
                          <a:ea typeface="Calibri" panose="020F0502020204030204"/>
                          <a:cs typeface="Times New Roman" panose="02020603050405020304" charset="0"/>
                        </a:rPr>
                        <a:t>Раздел VII. Гарантии и компенсации</a:t>
                      </a:r>
                    </a:p>
                    <a:p>
                      <a:pPr marL="0" indent="0">
                        <a:lnSpc>
                          <a:spcPct val="107000"/>
                        </a:lnSpc>
                        <a:spcBef>
                          <a:spcPct val="0"/>
                        </a:spcBef>
                        <a:spcAft>
                          <a:spcPct val="0"/>
                        </a:spcAft>
                      </a:pPr>
                      <a:r>
                        <a:rPr sz="1800" b="1">
                          <a:solidFill>
                            <a:schemeClr val="bg2">
                              <a:lumMod val="75000"/>
                            </a:schemeClr>
                          </a:solidFill>
                          <a:latin typeface="Times New Roman" panose="02020603050405020304" charset="0"/>
                          <a:ea typeface="Calibri" panose="020F0502020204030204"/>
                          <a:cs typeface="Times New Roman" panose="02020603050405020304" charset="0"/>
                        </a:rPr>
                        <a:t>Глава 28. Другие гарантии и компенсации</a:t>
                      </a:r>
                    </a:p>
                    <a:p>
                      <a:pPr marL="0" indent="0">
                        <a:lnSpc>
                          <a:spcPct val="107000"/>
                        </a:lnSpc>
                        <a:spcBef>
                          <a:spcPct val="0"/>
                        </a:spcBef>
                        <a:spcAft>
                          <a:spcPct val="0"/>
                        </a:spcAft>
                      </a:pPr>
                      <a:r>
                        <a:rPr sz="1800" b="1">
                          <a:solidFill>
                            <a:schemeClr val="bg2">
                              <a:lumMod val="75000"/>
                            </a:schemeClr>
                          </a:solidFill>
                          <a:latin typeface="Times New Roman" panose="02020603050405020304" charset="0"/>
                          <a:ea typeface="Calibri" panose="020F0502020204030204"/>
                          <a:cs typeface="Times New Roman" panose="02020603050405020304" charset="0"/>
                        </a:rPr>
                        <a:t>Статья 186.1. Гарантии и компенсации работникам при возникновении чрезвычайных ситуаций природного и техногенного характера</a:t>
                      </a:r>
                    </a:p>
                  </a:txBody>
                  <a:tcPr marL="50800" marR="50800" marT="38100" marB="3810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r h="3771900">
                <a:tc>
                  <a:txBody>
                    <a:bodyPr/>
                    <a:lstStyle/>
                    <a:p>
                      <a:pPr marL="0" indent="342900" algn="just">
                        <a:lnSpc>
                          <a:spcPct val="107000"/>
                        </a:lnSpc>
                        <a:spcBef>
                          <a:spcPct val="0"/>
                        </a:spcBef>
                        <a:spcAft>
                          <a:spcPct val="0"/>
                        </a:spcAft>
                      </a:pP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Статья</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186.1.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Гарантии</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компенсации</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работникам</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при</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возникновении</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чрезвычайных</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ситуаций</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природного</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техногенного</a:t>
                      </a:r>
                      <a:r>
                        <a:rPr sz="1800" b="1"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b="1" dirty="0" err="1">
                          <a:solidFill>
                            <a:schemeClr val="bg2">
                              <a:lumMod val="75000"/>
                            </a:schemeClr>
                          </a:solidFill>
                          <a:latin typeface="Times New Roman" panose="02020603050405020304" charset="0"/>
                          <a:ea typeface="Calibri" panose="020F0502020204030204"/>
                          <a:cs typeface="Times New Roman" panose="02020603050405020304" charset="0"/>
                        </a:rPr>
                        <a:t>характера</a:t>
                      </a:r>
                      <a:endParaRPr sz="1800" b="1" dirty="0">
                        <a:solidFill>
                          <a:schemeClr val="bg2">
                            <a:lumMod val="75000"/>
                          </a:schemeClr>
                        </a:solidFill>
                        <a:latin typeface="Times New Roman" panose="02020603050405020304" charset="0"/>
                        <a:ea typeface="Calibri" panose="020F0502020204030204"/>
                        <a:cs typeface="Times New Roman" panose="02020603050405020304" charset="0"/>
                      </a:endParaRPr>
                    </a:p>
                    <a:p>
                      <a:pPr marL="0" indent="0" algn="just">
                        <a:lnSpc>
                          <a:spcPct val="107000"/>
                        </a:lnSpc>
                        <a:spcBef>
                          <a:spcPct val="0"/>
                        </a:spcBef>
                        <a:spcAft>
                          <a:spcPct val="0"/>
                        </a:spcAft>
                      </a:pP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p>
                    <a:p>
                      <a:pPr marL="0" indent="342900" algn="just">
                        <a:lnSpc>
                          <a:spcPct val="107000"/>
                        </a:lnSpc>
                        <a:spcBef>
                          <a:spcPct val="0"/>
                        </a:spcBef>
                        <a:spcAft>
                          <a:spcPct val="0"/>
                        </a:spcAft>
                      </a:pP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Работникам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фактически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проживающим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жилых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помещениях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находящихся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зонах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чрезвычайных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ситуаций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природного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техногенного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характера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случае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нарушения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условий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жизнедеятельности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утраты</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ими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имущества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результате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указанных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чрезвычайных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ситуаций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федерального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межрегионального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регионального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межмуниципального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или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муниципального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характера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работодателем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предоставляется</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дополнительный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выходной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день</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с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сохранением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работником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среднего</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заработка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в </a:t>
                      </a:r>
                      <a:r>
                        <a:rPr sz="1800" u="none" dirty="0" err="1">
                          <a:solidFill>
                            <a:schemeClr val="bg2">
                              <a:lumMod val="75000"/>
                            </a:schemeClr>
                          </a:solidFill>
                          <a:latin typeface="Times New Roman" panose="02020603050405020304" charset="0"/>
                          <a:ea typeface="Calibri" panose="020F0502020204030204"/>
                          <a:cs typeface="Times New Roman" panose="02020603050405020304" charset="0"/>
                          <a:hlinkClick r:id="rId2" tooltip="Постановление Правительства РФ от 28.05.2026 N 620 &quot;Об утверждении Правил предоставления работникам дополнительного выходного дня с сохранением среднего заработка, отпуска без сохранения заработной платы до 5 календарных дней при чрезвычайных ситуациях пр"/>
                        </a:rPr>
                        <a:t>порядке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и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на</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условиях</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которые</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установлены</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Правительством</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Российской</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 </a:t>
                      </a:r>
                      <a:r>
                        <a:rPr sz="1800" dirty="0" err="1">
                          <a:solidFill>
                            <a:schemeClr val="bg2">
                              <a:lumMod val="75000"/>
                            </a:schemeClr>
                          </a:solidFill>
                          <a:latin typeface="Times New Roman" panose="02020603050405020304" charset="0"/>
                          <a:ea typeface="Calibri" panose="020F0502020204030204"/>
                          <a:cs typeface="Times New Roman" panose="02020603050405020304" charset="0"/>
                        </a:rPr>
                        <a:t>Федерации</a:t>
                      </a:r>
                      <a:r>
                        <a:rPr sz="1800" dirty="0">
                          <a:solidFill>
                            <a:schemeClr val="bg2">
                              <a:lumMod val="75000"/>
                            </a:schemeClr>
                          </a:solidFill>
                          <a:latin typeface="Times New Roman" panose="02020603050405020304" charset="0"/>
                          <a:ea typeface="Calibri" panose="020F0502020204030204"/>
                          <a:cs typeface="Times New Roman" panose="02020603050405020304" charset="0"/>
                        </a:rPr>
                        <a:t>.</a:t>
                      </a:r>
                      <a:endParaRPr sz="1800" b="1" dirty="0">
                        <a:solidFill>
                          <a:schemeClr val="bg2">
                            <a:lumMod val="75000"/>
                          </a:schemeClr>
                        </a:solidFill>
                        <a:latin typeface="Times New Roman" panose="02020603050405020304" charset="0"/>
                        <a:ea typeface="Calibri" panose="020F0502020204030204"/>
                        <a:cs typeface="Times New Roman" panose="02020603050405020304" charset="0"/>
                      </a:endParaRPr>
                    </a:p>
                  </a:txBody>
                  <a:tcPr marL="180000" marR="180000" marT="38100" marB="38100">
                    <a:lnL w="12700" cap="flat" cmpd="sng">
                      <a:solidFill>
                        <a:srgbClr val="000008"/>
                      </a:solidFill>
                      <a:prstDash val="solid"/>
                      <a:headEnd type="none" w="med" len="med"/>
                      <a:tailEnd type="none" w="med" len="med"/>
                    </a:lnL>
                    <a:lnR w="12700" cap="flat" cmpd="sng">
                      <a:solidFill>
                        <a:srgbClr val="000008"/>
                      </a:solidFill>
                      <a:prstDash val="solid"/>
                      <a:headEnd type="none" w="med" len="med"/>
                      <a:tailEnd type="none" w="med" len="med"/>
                    </a:lnR>
                    <a:lnT w="12700" cap="flat" cmpd="sng">
                      <a:solidFill>
                        <a:srgbClr val="000008"/>
                      </a:solidFill>
                      <a:prstDash val="solid"/>
                      <a:headEnd type="none" w="med" len="med"/>
                      <a:tailEnd type="none" w="med" len="med"/>
                    </a:lnT>
                    <a:lnB w="12700" cap="flat" cmpd="sng">
                      <a:solidFill>
                        <a:srgbClr val="000008"/>
                      </a:solidFill>
                      <a:prstDash val="soli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е поле 1"/>
          <p:cNvSpPr txBox="1"/>
          <p:nvPr/>
        </p:nvSpPr>
        <p:spPr>
          <a:xfrm>
            <a:off x="891540" y="1144905"/>
            <a:ext cx="10300335" cy="4702175"/>
          </a:xfrm>
          <a:prstGeom prst="rect">
            <a:avLst/>
          </a:prstGeom>
        </p:spPr>
        <p:txBody>
          <a:bodyPr>
            <a:noAutofit/>
          </a:bodyPr>
          <a:lstStyle/>
          <a:p>
            <a:pPr algn="just" defTabSz="444500"/>
            <a:r>
              <a:rPr lang="zh-CN" sz="2400" b="1">
                <a:solidFill>
                  <a:schemeClr val="bg2">
                    <a:lumMod val="75000"/>
                  </a:schemeClr>
                </a:solidFill>
                <a:latin typeface="Times New Roman" panose="02020603050405020304" charset="0"/>
                <a:ea typeface="Times New Roman" panose="02020603050405020304"/>
                <a:cs typeface="Times New Roman" panose="02020603050405020304" charset="0"/>
              </a:rPr>
              <a:t>Постановление Правительства РФ от 28.05.2026 N 620</a:t>
            </a:r>
          </a:p>
          <a:p>
            <a:pPr algn="just" defTabSz="444500"/>
            <a:endParaRPr lang="zh-CN" sz="2400">
              <a:solidFill>
                <a:schemeClr val="bg2">
                  <a:lumMod val="75000"/>
                </a:schemeClr>
              </a:solidFill>
              <a:latin typeface="Times New Roman" panose="02020603050405020304" charset="0"/>
              <a:ea typeface="Times New Roman" panose="02020603050405020304"/>
              <a:cs typeface="Times New Roman" panose="02020603050405020304" charset="0"/>
            </a:endParaRPr>
          </a:p>
          <a:p>
            <a:pPr algn="just" defTabSz="444500"/>
            <a:r>
              <a:rPr lang="zh-CN" sz="2400">
                <a:solidFill>
                  <a:schemeClr val="bg2">
                    <a:lumMod val="75000"/>
                  </a:schemeClr>
                </a:solidFill>
                <a:latin typeface="Times New Roman" panose="02020603050405020304" charset="0"/>
                <a:ea typeface="Times New Roman" panose="02020603050405020304"/>
                <a:cs typeface="Times New Roman" panose="02020603050405020304" charset="0"/>
              </a:rPr>
              <a:t>"Об утверждении Правил предоставления работникам дополнительного выходного дня с сохранением среднего заработка, отпуска без сохранения заработной платы до 5 календарных дней при чрезвычайных ситуациях природного и техногенного характера"</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823*333"/>
  <p:tag name="TABLE_ENDDRAG_RECT" val="82*92*823*333"/>
</p:tagLst>
</file>

<file path=ppt/theme/theme1.xml><?xml version="1.0" encoding="utf-8"?>
<a:theme xmlns:a="http://schemas.openxmlformats.org/drawingml/2006/main" name="Тема Office">
  <a:themeElements>
    <a:clrScheme name="Профсоюз">
      <a:dk1>
        <a:sysClr val="windowText" lastClr="000000"/>
      </a:dk1>
      <a:lt1>
        <a:sysClr val="window" lastClr="FFFFFF"/>
      </a:lt1>
      <a:dk2>
        <a:srgbClr val="173196"/>
      </a:dk2>
      <a:lt2>
        <a:srgbClr val="65A5D4"/>
      </a:lt2>
      <a:accent1>
        <a:srgbClr val="173196"/>
      </a:accent1>
      <a:accent2>
        <a:srgbClr val="65A5D4"/>
      </a:accent2>
      <a:accent3>
        <a:srgbClr val="009640"/>
      </a:accent3>
      <a:accent4>
        <a:srgbClr val="009FE3"/>
      </a:accent4>
      <a:accent5>
        <a:srgbClr val="E30613"/>
      </a:accent5>
      <a:accent6>
        <a:srgbClr val="000000"/>
      </a:accent6>
      <a:hlink>
        <a:srgbClr val="0563C1"/>
      </a:hlink>
      <a:folHlink>
        <a:srgbClr val="70AD47"/>
      </a:folHlink>
    </a:clrScheme>
    <a:fontScheme name="Другая 2">
      <a:majorFont>
        <a:latin typeface="Montserrat"/>
        <a:ea typeface=""/>
        <a:cs typeface=""/>
      </a:majorFont>
      <a:minorFont>
        <a:latin typeface="Montserrat"/>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1541</TotalTime>
  <Words>1523</Words>
  <Application>Microsoft Office PowerPoint</Application>
  <PresentationFormat>Широкоэкранный</PresentationFormat>
  <Paragraphs>99</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Times New Roman</vt:lpstr>
      <vt:lpstr>Arial</vt:lpstr>
      <vt:lpstr>Montserrat</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Гульнара Ш. Алексеева</dc:creator>
  <cp:lastModifiedBy>Пользователь Windows</cp:lastModifiedBy>
  <cp:revision>34</cp:revision>
  <dcterms:created xsi:type="dcterms:W3CDTF">2025-09-09T09:20:00Z</dcterms:created>
  <dcterms:modified xsi:type="dcterms:W3CDTF">2026-09-16T10:15:09Z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1049-12.1.0.28485</vt:lpwstr>
  </property>
  <property fmtid="{D5CDD505-2E9C-101B-9397-08002B2CF9AE}" pid="3" name="ICV">
    <vt:lpwstr>43CEA1352F974AB1B3CCF1FDC6DE5AB8_13</vt:lpwstr>
  </property>
</Properties>
</file>