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мультимедиа\у природы нет пл.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05975" cy="724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Ilya-Luda</dc:creator>
  <cp:lastModifiedBy>Sadik</cp:lastModifiedBy>
  <cp:revision>2</cp:revision>
  <dcterms:created xsi:type="dcterms:W3CDTF">2016-02-07T16:13:49Z</dcterms:created>
  <dcterms:modified xsi:type="dcterms:W3CDTF">2016-02-09T09:05:36Z</dcterms:modified>
</cp:coreProperties>
</file>