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7308B-102D-4FDC-8211-70F29C60B19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540AE-19F1-4437-BE8A-FB168BC05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воздушному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воздушный транспорт ты знаешь? Назови.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наземному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наземный транспорт ты знаешь? Назови. Какие машины специального назначения ты знаешь?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4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водному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водный транспорт ты знаешь? Назови.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</a:t>
            </a:r>
            <a:r>
              <a:rPr lang="ru-RU" baseline="0" smtClean="0"/>
              <a:t>к подземному </a:t>
            </a:r>
            <a:r>
              <a:rPr lang="ru-RU" baseline="0" dirty="0" smtClean="0"/>
              <a:t>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0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6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3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0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5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8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9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7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5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4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4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37B8-5B64-49B5-86AB-DE08EEA9683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2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2732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ТРАНСПОРТА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64" y="836712"/>
            <a:ext cx="666908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44009" y="5916457"/>
            <a:ext cx="4348126" cy="91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ovenok.co.uk/transport/demo/poster-transport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42" y="0"/>
            <a:ext cx="4848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2588"/>
            <a:ext cx="6285384" cy="9113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Таня 2013\ФОТО новый диск\Клипарты\ПДД\Виды транспорта -для презент\Возду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94"/>
            <a:ext cx="2091610" cy="22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Таня 2013\ФОТО новый диск\Клипарты\ПДД\Виды транспорта -для презент\Вертолё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52" y="718412"/>
            <a:ext cx="2196455" cy="19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Таня 2013\ФОТО новый диск\Клипарты\ПДД\Виды транспорта -для презент\Аэроста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31331"/>
            <a:ext cx="2334877" cy="17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Таня 2013\ФОТО новый диск\Клипарты\ПДД\Виды транспорта -для презент\Воздушный ша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64" y="1908833"/>
            <a:ext cx="1808088" cy="23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Таня 2013\ФОТО новый диск\Клипарты\ПДД\Виды транспорта -для презент\Дельтапла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362" y="2688096"/>
            <a:ext cx="2696782" cy="13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Таня 2013\ФОТО новый диск\Клипарты\ПДД\Виды транспорта -для презент\Кукурузни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9144" y="4324491"/>
            <a:ext cx="2376264" cy="1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Таня 2013\ФОТО новый диск\Клипарты\ПДД\Виды транспорта -для презент\Машина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2301232" cy="17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Таня 2013\ФОТО новый диск\Клипарты\ПДД\Виды транспорта -для презент\Парусник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59" y="785114"/>
            <a:ext cx="2004902" cy="2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F:\Таня 2013\ФОТО новый диск\Клипарты\ПДД\Виды транспорта -для презент\Плот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2304682" cy="15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3097" y="6544809"/>
            <a:ext cx="6691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воздушный транспорт и кликни на нужную картинку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C 0.06892 4.44444E-6 0.125 0.05601 0.125 0.12476 C 0.125 0.19375 0.06892 0.24976 -2.77778E-7 0.24976 C -0.06892 0.24976 -0.125 0.19375 -0.125 0.12476 C -0.125 0.05601 -0.06892 4.44444E-6 -2.77778E-7 4.44444E-6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-2588"/>
            <a:ext cx="5709320" cy="9113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Наземный транспорт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21969" cy="244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F:\Таня 2013\ФОТО новый диск\Клипарты\ПДД\Виды транспорта -для презент\Раке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2012045" cy="18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:\Таня 2013\ФОТО новый диск\Клипарты\ПДД\Виды транспорта -для презент\Такс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0" y="5157192"/>
            <a:ext cx="1998663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F:\Таня 2013\ФОТО новый диск\Клипарты\ПДД\Виды транспорта -для презент\Трамва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44" y="842714"/>
            <a:ext cx="17748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:\Таня 2013\ФОТО новый диск\Клипарты\ПДД\Виды транспорта -для презент\самолет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26" y="4945956"/>
            <a:ext cx="2822575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F:\Таня 2013\ФОТО новый диск\Клипарты\ПДД\Виды транспорта -для презент\Резиновая  ло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22" y="3610079"/>
            <a:ext cx="2511487" cy="13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:\Таня 2013\ФОТО новый диск\Клипарты\ПДД\Виды транспорта -для презент\Троллейбу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7814" y="2301886"/>
            <a:ext cx="2242321" cy="18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F:\Таня 2013\ФОТО новый диск\Клипарты\ПДД\Виды транспорта -для презент\Парово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3530109"/>
            <a:ext cx="2088232" cy="18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:\Таня 2013\ФОТО новый диск\Клипарты\ПДД\Виды транспорта -для презент\велосипед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2023597"/>
            <a:ext cx="1758089" cy="14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2692" y="6527205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наземный транспорт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0.01481 L -0.00313 0.05486 C -0.01267 0.06388 -0.02674 0.06875 -0.04132 0.06875 C -0.05833 0.06875 -0.07153 0.06388 -0.08108 0.05486 L -0.12604 0.0148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3802 0.03658 C -0.04601 0.04468 -0.05781 0.04931 -0.07031 0.04931 C -0.08455 0.04931 -0.09583 0.04468 -0.10382 0.03658 L -0.14184 -2.22222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093 L -0.00886 0.04097 C -0.01893 0.05 -0.03403 0.05486 -0.04983 0.05486 C -0.06754 0.05486 -0.08195 0.05 -0.09167 0.04097 L -0.13958 0.00093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5 0.01621 L 0.03524 0.05625 C 0.02569 0.06528 0.01146 0.07014 -0.00347 0.07014 C -0.02031 0.07014 -0.03386 0.06528 -0.0434 0.05625 L -0.08872 0.01621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0.00509 L -0.00781 0.04514 C -0.01754 0.05417 -0.03212 0.05903 -0.04722 0.05903 C -0.06476 0.05903 -0.07847 0.05417 -0.0882 0.04514 L -0.1349 0.0050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2588"/>
            <a:ext cx="5853336" cy="9113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Водный транспорт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724447" cy="277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F:\Таня 2013\ФОТО новый диск\Клипарты\ПДД\Виды транспорта -для презент\Автобус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08" y="826544"/>
            <a:ext cx="2667683" cy="11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Таня 2013\ФОТО новый диск\Клипарты\ПДД\Виды транспорта -для презент\Летающая тарел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3" y="3371069"/>
            <a:ext cx="2622951" cy="15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:\Таня 2013\ФОТО новый диск\Клипарты\ПДД\Виды транспорта -для презент\Парохо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26544"/>
            <a:ext cx="2507826" cy="22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F:\Таня 2013\ФОТО новый диск\Клипарты\ПДД\Виды транспорта -для презент\Пло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357" y="3104974"/>
            <a:ext cx="2380780" cy="16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:\Таня 2013\ФОТО новый диск\Клипарты\ПДД\Виды транспорта -для презент\Подводная ло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23" y="4875064"/>
            <a:ext cx="2108600" cy="16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F:\Таня 2013\ФОТО новый диск\Клипарты\ПДД\Виды транспорта -для презент\Резиновая  лод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22" y="4793235"/>
            <a:ext cx="1676400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:\Таня 2013\ФОТО новый диск\Клипарты\ПДД\Виды транспорта -для презент\Лодка моторна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55493"/>
            <a:ext cx="2276674" cy="12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:\Таня 2013\ФОТО новый диск\Клипарты\ПДД\Виды транспорта -для презент\Мотоцикл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22" y="2773833"/>
            <a:ext cx="1778069" cy="14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8897" y="6513323"/>
            <a:ext cx="69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водный транспорт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0.07768 L -0.04306 -0.1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3064E-6 L -0.16077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5248 L 2.77778E-7 1.7919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2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07052 L 0.01268 -0.107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0.07076 L -0.04583 -0.017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4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2588"/>
            <a:ext cx="5853336" cy="9113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Подземный транспорт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779"/>
            <a:ext cx="2495545" cy="217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58335"/>
            <a:ext cx="39814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32" y="772344"/>
            <a:ext cx="3168005" cy="19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870" y="2704949"/>
            <a:ext cx="3485357" cy="24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19" y="4057650"/>
            <a:ext cx="32670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71291"/>
            <a:ext cx="32766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12634" y="6515010"/>
            <a:ext cx="69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подземный транспорт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81481E-6 L 0.10903 0.04005 C 0.1007 0.04908 0.0882 0.05394 0.07518 0.05394 C 0.06024 0.05394 0.04827 0.04908 0.03993 0.04005 L -1.66667E-6 -4.81481E-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2.22222E-6 L 0.09427 0.04004 C 0.08697 0.04907 0.07621 0.05393 0.06493 0.05393 C 0.05191 0.05393 0.04166 0.04907 0.03437 0.04004 L 4.44444E-6 2.22222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67 1.6763E-6 L 0.11892 0.04 C 0.10989 0.04902 0.09618 0.05387 0.08194 0.05387 C 0.06562 0.05387 0.0526 0.04902 0.04357 0.04 L 3.88889E-6 1.6763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Повтори:</a:t>
            </a:r>
          </a:p>
          <a:p>
            <a:pPr marL="0" indent="0">
              <a:buNone/>
            </a:pPr>
            <a:r>
              <a:rPr lang="ru-RU" sz="4400" dirty="0" smtClean="0"/>
              <a:t>- Какие виды транспорта бывают?</a:t>
            </a:r>
          </a:p>
          <a:p>
            <a:pPr>
              <a:buFontTx/>
              <a:buChar char="-"/>
            </a:pPr>
            <a:r>
              <a:rPr lang="ru-RU" sz="4400" dirty="0" smtClean="0"/>
              <a:t>Выбери любой вид транспорта.</a:t>
            </a:r>
          </a:p>
          <a:p>
            <a:pPr>
              <a:buFontTx/>
              <a:buChar char="-"/>
            </a:pPr>
            <a:r>
              <a:rPr lang="ru-RU" sz="4400" dirty="0" smtClean="0"/>
              <a:t>Расскажи о нем.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27215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235</Words>
  <Application>Microsoft Office PowerPoint</Application>
  <PresentationFormat>Экран (4:3)</PresentationFormat>
  <Paragraphs>25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ВИДЫ   ТРАНСПОРТА</vt:lpstr>
      <vt:lpstr>Презентация PowerPoint</vt:lpstr>
      <vt:lpstr>Воздушный транспорт</vt:lpstr>
      <vt:lpstr>Наземный транспорт</vt:lpstr>
      <vt:lpstr>Водный транспорт</vt:lpstr>
      <vt:lpstr>Подземный транспорт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user</cp:lastModifiedBy>
  <cp:revision>40</cp:revision>
  <dcterms:created xsi:type="dcterms:W3CDTF">2018-07-03T18:53:27Z</dcterms:created>
  <dcterms:modified xsi:type="dcterms:W3CDTF">2020-04-10T19:56:26Z</dcterms:modified>
</cp:coreProperties>
</file>