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184482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Россия – мой дом.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71480"/>
            <a:ext cx="3028950" cy="37433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0392" y="5805264"/>
            <a:ext cx="792088" cy="61036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5007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МБОУ «СОШ №24 имени В.Г.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Столля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Шуваева Р.В.  (2022-2023 )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 какие литературные произведения И.А. Бунин получил первую Пушкинскую премию?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7784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«Антоновские  яблоки»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928802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2290" y="3127294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Перевод поэмы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Г.Лонгафело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«Песнь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Гайвате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стихотворений «Листопад»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1673" y="4877861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«Сосны»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429000"/>
            <a:ext cx="1477762" cy="495811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4877861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523549" y="3548241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481314" y="1968777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523550" y="493683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56671" cy="47705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Кто из русских писателей написал пародию на рассказ И.А. Бунина «Антоновские яблоки»?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01448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П. Чехов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340912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А.М. Горький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55054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А.И. Куприн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450592"/>
            <a:ext cx="1406324" cy="500066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031702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2000" kern="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349049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177912" y="4550548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64263" y="2034362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183795" y="340912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56671" cy="47705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Как называлась пародия на рассказ И.А.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Буни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на «Антоновские яблоки»?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93592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«Дело с застёжками»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1928802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3757" y="303047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«Пироги с груздями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000372"/>
            <a:ext cx="1406324" cy="500066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1353" y="4277743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«Цветы запоздалые»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4277743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190837" y="3054016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190837" y="195580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190837" y="435769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56671" cy="47705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08382"/>
            <a:ext cx="6000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 какую страну эмигрировал И А Бунин?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1547766"/>
            <a:ext cx="25774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315360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446001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2132" y="3119112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2132" y="1789132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589" y="4460014"/>
            <a:ext cx="1406324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3247" y="6210053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923678" y="3205970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922290" y="1889839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931718" y="4497642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5718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 каком году присуждена Нобелевская премия Ивану Алексеевичу Бунину?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2936529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8610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79715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4412024" y="3857429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857429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412024" y="2903797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5041" y="2866107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412024" y="484195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5041" y="4730742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3247" y="6210053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находится могила И А Бунина?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79" y="1228749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50149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861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15" y="1844824"/>
            <a:ext cx="4236203" cy="3015041"/>
          </a:xfrm>
          <a:prstGeom prst="rect">
            <a:avLst/>
          </a:prstGeom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998295" y="2487489"/>
            <a:ext cx="360363" cy="38560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500306"/>
            <a:ext cx="1259249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ерно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998295" y="387001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998295" y="118980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1162339"/>
            <a:ext cx="1259249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8339" y="3827843"/>
            <a:ext cx="12747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83247" y="6210053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 пройден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8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Где родился Иван Алексеевич Бунин?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578" y="155214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065" y="304185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915" y="502984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6934" y="1052737"/>
            <a:ext cx="2437021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6921" y="2661312"/>
            <a:ext cx="2457034" cy="1553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7364" y="4455695"/>
            <a:ext cx="2476591" cy="1697935"/>
          </a:xfrm>
          <a:prstGeom prst="rect">
            <a:avLst/>
          </a:prstGeom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052886" y="164276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52886" y="3009614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59041" y="5012870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1233" y="1555893"/>
            <a:ext cx="1377198" cy="464631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42811" y="3002550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82107" y="4949127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835641" cy="61036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nin yul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132" y="743581"/>
            <a:ext cx="1429412" cy="16773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68" y="1040878"/>
            <a:ext cx="310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Юлий Алексеевич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unin.velchel.ru/img/family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454" y="2636912"/>
            <a:ext cx="1387187" cy="18865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7409" y="3878111"/>
            <a:ext cx="321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Евгений Алексеевич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urgenevmus.ru/wp-content/uploads/2020/06/2-A.N.-Bunin-otets-pmsatelya-540x510-1.jpg"/>
          <p:cNvPicPr>
            <a:picLocks noChangeAspect="1" noChangeArrowheads="1"/>
          </p:cNvPicPr>
          <p:nvPr/>
        </p:nvPicPr>
        <p:blipFill>
          <a:blip r:embed="rId4"/>
          <a:srcRect l="23612" t="17647" r="27777" b="19118"/>
          <a:stretch>
            <a:fillRect/>
          </a:stretch>
        </p:blipFill>
        <p:spPr bwMode="auto">
          <a:xfrm>
            <a:off x="1100466" y="4869160"/>
            <a:ext cx="1421353" cy="17462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7409" y="5057469"/>
            <a:ext cx="321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Алексей Николаевич Бунин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132" y="343471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Установите соответствия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68" y="17654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Алексей Николаевич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609" y="2980649"/>
            <a:ext cx="321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Иванович Бунин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68" y="5742277"/>
            <a:ext cx="2895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Алексеевич Бунин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372200" y="1079102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3484" y="1034881"/>
            <a:ext cx="108416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372200" y="1755031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83484" y="1729828"/>
            <a:ext cx="1203292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377802" y="3889881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3484" y="3837908"/>
            <a:ext cx="1094402" cy="407238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6372200" y="305308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87363" y="3110592"/>
            <a:ext cx="1199413" cy="389846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372200" y="5036943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83484" y="5030354"/>
            <a:ext cx="1084164" cy="376570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6372200" y="5823643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5823643"/>
            <a:ext cx="1194496" cy="411436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83247" y="6210053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0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Установите  соответствия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IYAZAMBIgACEQEDEQH/xAAcAAABBQEBAQAAAAAAAAAAAAAFAAMEBgcCAQj/xAA5EAACAQMDAgQEBAQEBwAAAAABAgMABBEFEiEGMRNBUWEiMnGBFEKRsSMzodEVJVLhByRDU6LB8P/EABQBAQAAAAAAAAAAAAAAAAAAAAD/xAAUEQEAAAAAAAAAAAAAAAAAAAAA/9oADAMBAAIRAxEAPwCks/xYIr1GDZA+tRz2rqPvQSEyTz2r17xIwQPiIqPcTEoqrnI86jdzQSTdyl8hsD0HFNszyHcxJPqa4xXWTkUHQBHY4+lenO3FNtnOa9VsDmgcRsCvd1NE85ronFB6xIr2MZPvXOQ7cDgCn7f+auQMAiglw2E8qboYyyg4yPWvKu3S6KNLztzmRjnHvXtBm+RmkDXNdDGKBqQ5avBxSfhua84oCuhaYdTvViLFE7lhVovehi0ebOQsccDzof0mYIWQzzRxZPdmArSbe4t/DDLOkieZVgQKDGNR02602bwbyJo28sjvUMVsOvpoGsQm1kvrdpfylXBKmss1jTJtKvXt5hnB+Fh2IoIY7iusZ7033pxBQOW0ZkkCDnLYqdJb+GNrDGaWhRiS/hB7Zcn9Km64ojuggGMKKC1dJjOhW5yPzd/qaVc9I86Db4GcFh/5GlQZuAOw4NejOK87GugfKgbky3lTXynmpP3puVQTmgl2trc3AxEBg+ZwauP/AA/sGebULech08LBXyBPnVU0S58KRs57cCjHSl1qsOqSJYSJGJztZ3Tco9MigO2/RM9rd7m1CZI+4MZxmmet9NJ0iFwQ8kEnLY5INXLMgjAmlV9w7qMYPnj2qua3qS2bpE1ubhpX2omccgZz9O1BmOzbnd3Bxg10pqTe47nBLEkn1JPNRlwtAb6UUNqkYOP5b1J6jCjUTt5AVc0z0jn/ABVMd/Cf/wBU91Ef8zkB9FoD/RZ/yGMY7O/70q96JI/wZhxxO3l9KVBnZpbvSkec1Ks9OuroM1vbySgHGVHn6UEQDmvcZoynTWpOFIhADjIJcf8A2abvdIuLKIPIO48qAbCpDcEjNGtE0+6ll3W9m0/PO6QqP3FBo1lkL7eSvOPOiml6ld2kmIWZST2FBerS2SxjDSRvCx+ZWmLfuaHa2MXcE57eEwHnjmpWn2t3fBJbh3bJB2gcUc1XRUu9LMbsqSjJRgASoxQZJfD4RxUTHFabqHQAvLGJrGdYrlY13LIDsdsc4PcVRdY0TUNGmMWoWzxc4D90b6MODQS+jzs1RWPnC4/aneo2zqcpUflX9qa6STdqkYHYxvT/AFGu3U5R57R+1AV6Rl26dODx/wAw3l7CvKh9PXBgtZlyR/GJ/oKVAE0PSm1S8EW7Ean42Hf6Vfp9Ij03SlFsdotp0uAT7fMP0zQPoOEeIzvxjucedXTX4/C0O6dO6xk5oJTWsOxgFG5viB7UI1PRUlgDEFuRxgZ58gaslupCRu/xKBj/AHFOSWaysecAD9fegxi/0m8sZjO0JjUny5HtU2yZwokltElUHuOP3BrRbqyWZEeZUeNAFKmnbbQ7Xa4RANx5FAG0e6muIk2wpHGPL5v7CrDbxmYb93Y4JPPNcWdjFbxtGo+In9KJ28aRx4C45PnQSIUEKlGcev0+lM3ZQwmKWMSK/G11yD9acVw2Ccls5I9KhT3SupZhtUH4fWgr1x0xZi/XULCP8PNghok/ltn28jVD6oUrq0gPJCr7eVazZsHQfFkkms//AOImlm31KO+TPhXC4PHZx/tQVOG4MW8ZxubOPsKVRriIeIM+gpUFq6QvEs78pPj8PcOYiT+Vh2NXfVbaVdNubB3BiuImSKY/kJBxn296qmnaK9y97bzoRE7+JBMoyr8nGG7edWfRbi5WF9L1hS2xdsU5Gdw9DQE9Cna50a1lOCWiG7kHBxU+aRTb7iFDDg54xQTpQNaWc9k27MFw65PpnI/oaIXd3HE5ikEgVlB3AZHeg7iijdQ0i5C+QPn611DcxDehcq27CAnk/SngAECujBfNsefrTF7paX0aqnwSryGYcEeWf70EpYWQq7AEdyfWnIyS/wASHkd8iotkZ4LbwLpysykhSzZ3DPBz9Km5ZYN23kd+O9BHvJ2iIRRy3Iye1BtUuhbxqrnAPJqdNMXkaSQqApwBiqr1TdA3EcW4gE9/L3oD2nTg7e2CASPSuupdM/xfRZ7ZFUyY3RE/6xyP17VWdH1V7gObO2Zy3O6RCF71ctOnd4tk/hiU99h7UGMix8TIkVleMlGB7g0q1zUemtP1G4/Ez24aRhgsGK5+uPOlQU3o6w1C3OI5ZRCVDEMOD7Cr7FbvLtSaNW2ty447e1BenFkSPY7vhWwqNjOO/FWqEkksQF9eKAVPvtNTaRof4EyAbx/qXjB+2P0ruUpczjaDg+3lU/V7fxNPl2n+JGviL9RVd0m/a4jMrKAv+rdQH2dpVKKuJFIJ5yGHanYgSQN23C4xjtVFvdTnvdWt4rG7lj2OSzxNgY88+tWeC8a4t3dVL7GI2r85x7e9A9eWjT7QZXV0ONy9qRufAEccr5BO3JPnQ+3OrXbFrnw7KDjbCreI59Sx8vtmpd7pNveRLFIHVQwbMZwTg5oIdzPHJvUMAicsfes56lvGN7OwYsijA9ia1SHTbK3XbHbjnks53HP3oB1n01HrFm09qAl7GN2R/wBQDsD/AHoKj0/qt5BcLHETPHt5j+lX3TbyK8Jll0+a2Yc73Iwfp51RukJ7efU47a/gWK4iY4kGQQQOQRWoQaa6H4pfHi75IwR/cUHUU+U+Vjz3pVJW2hxkMYw3IFKg+dJNb1OW0htHvZfAhAEaqcYx25HJx71Z7Xrrq3UVjsbBw82MFoLbdI3ue4/oKqml2IvrqOJmKxkncV74HfFa/wBPWljpVmqaZbMqlcuzfM5U+Z8+KA701catLoMY15Y470fMylW3r5EgcA/Shdp0f4IjVtUn8JCTsjjC59Mk5omlweMEtzuHoQfSu2uwoB8QKDwme33oI2ndNaXp4/hwGRicl5W3HP7UQfEe0AAbfIcDFM/iiRnCr2PPysD7+VQdS1JLCAS3DYTGdpPHuc+VBNllVFPO0586EXnUcVi5RmDFj8KKdxb6Ac1Wbjq/8TM0dpIyQFviMgDMF45FSdM1DR4czwyIJcktI38wnAz9u/FASi6nv5pRGmj3jFj/ANojH68D70UgbV7k5mhitVI7SvuY/Zf70za63BKwRSiNnBQEHbyfm9j60R/HxbFL4xnBx+U8f0oK4vRM9vf3F9a30DyT8hZIjgHuecnOaK6Ve9QadKU1S2gngzjxLeT+X7kHBx71PW63N8GCzfKM8OceX2BrtnjlYpIqSjO3DDnHnmgl2N5pmqwfirO5iljJKkpJ2I7ilWYdQdBXMmpPLpEafhZBvCOPkJ7ge3n968oKd0/NsuGQ5AYZyAMjFaFYX8cdvaTYlJnH8MFuBgcgj0/WvKVAXmupQg8MBsMWjdjgqo5Ixg/SolxrBgCu0bAMAxUPng/Ud6VKgGDqK7vruWx0xYoplQs8kqDHA8sd+PWq8+uPc2jz3u6aU/ApZQcevft9qVKg4/FfhY4EhiQSSoH8RhkjPlQvVb0T3OADlBy2MHP60qVAzBqVzDgLIxUeRNG9P6guGjyGdSgwGGMgen04pUqCwadrMxkePaBhclB8oGfy+h5oxYau9wCsILY4VZvygHB+Ic80qVARj1mNAVlE6kHACMCMDgd69pU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wgHBgkIBwgKCgkLDRYPDQwMDRsUFRAWIB0iIiAdHx8kKDQsJCYxJx8fLT0tMTU3Ojo6Iys/RD84QzQ5OjcBCgoKDQwNGg8PGjclHyU3Nzc3Nzc3Nzc3Nzc3Nzc3Nzc3Nzc3Nzc3Nzc3Nzc3Nzc3Nzc3Nzc3Nzc3Nzc3Nzc3N//AABEIAIYAZAMBIgACEQEDEQH/xAAcAAABBQEBAQAAAAAAAAAAAAAFAAMEBgcCAQj/xAA5EAACAQMDAgQEBAQEBwAAAAABAgMABBEFEiEGMRNBUWEiMnGBFEKRsSMzodEVJVLhByRDU6LB8P/EABQBAQAAAAAAAAAAAAAAAAAAAAD/xAAUEQEAAAAAAAAAAAAAAAAAAAAA/9oADAMBAAIRAxEAPwCks/xYIr1GDZA+tRz2rqPvQSEyTz2r17xIwQPiIqPcTEoqrnI86jdzQSTdyl8hsD0HFNszyHcxJPqa4xXWTkUHQBHY4+lenO3FNtnOa9VsDmgcRsCvd1NE85ronFB6xIr2MZPvXOQ7cDgCn7f+auQMAiglw2E8qboYyyg4yPWvKu3S6KNLztzmRjnHvXtBm+RmkDXNdDGKBqQ5avBxSfhua84oCuhaYdTvViLFE7lhVovehi0ebOQsccDzof0mYIWQzzRxZPdmArSbe4t/DDLOkieZVgQKDGNR02602bwbyJo28sjvUMVsOvpoGsQm1kvrdpfylXBKmss1jTJtKvXt5hnB+Fh2IoIY7iusZ7033pxBQOW0ZkkCDnLYqdJb+GNrDGaWhRiS/hB7Zcn9Km64ojuggGMKKC1dJjOhW5yPzd/qaVc9I86Db4GcFh/5GlQZuAOw4NejOK87GugfKgbky3lTXynmpP3puVQTmgl2trc3AxEBg+ZwauP/AA/sGebULech08LBXyBPnVU0S58KRs57cCjHSl1qsOqSJYSJGJztZ3Tco9MigO2/RM9rd7m1CZI+4MZxmmet9NJ0iFwQ8kEnLY5INXLMgjAmlV9w7qMYPnj2qua3qS2bpE1ubhpX2omccgZz9O1BmOzbnd3Bxg10pqTe47nBLEkn1JPNRlwtAb6UUNqkYOP5b1J6jCjUTt5AVc0z0jn/ABVMd/Cf/wBU91Ef8zkB9FoD/RZ/yGMY7O/70q96JI/wZhxxO3l9KVBnZpbvSkec1Ks9OuroM1vbySgHGVHn6UEQDmvcZoynTWpOFIhADjIJcf8A2abvdIuLKIPIO48qAbCpDcEjNGtE0+6ll3W9m0/PO6QqP3FBo1lkL7eSvOPOiml6ld2kmIWZST2FBerS2SxjDSRvCx+ZWmLfuaHa2MXcE57eEwHnjmpWn2t3fBJbh3bJB2gcUc1XRUu9LMbsqSjJRgASoxQZJfD4RxUTHFabqHQAvLGJrGdYrlY13LIDsdsc4PcVRdY0TUNGmMWoWzxc4D90b6MODQS+jzs1RWPnC4/aneo2zqcpUflX9qa6STdqkYHYxvT/AFGu3U5R57R+1AV6Rl26dODx/wAw3l7CvKh9PXBgtZlyR/GJ/oKVAE0PSm1S8EW7Ean42Hf6Vfp9Ij03SlFsdotp0uAT7fMP0zQPoOEeIzvxjucedXTX4/C0O6dO6xk5oJTWsOxgFG5viB7UI1PRUlgDEFuRxgZ58gaslupCRu/xKBj/AHFOSWaysecAD9fegxi/0m8sZjO0JjUny5HtU2yZwokltElUHuOP3BrRbqyWZEeZUeNAFKmnbbQ7Xa4RANx5FAG0e6muIk2wpHGPL5v7CrDbxmYb93Y4JPPNcWdjFbxtGo+In9KJ28aRx4C45PnQSIUEKlGcev0+lM3ZQwmKWMSK/G11yD9acVw2Ccls5I9KhT3SupZhtUH4fWgr1x0xZi/XULCP8PNghok/ltn28jVD6oUrq0gPJCr7eVazZsHQfFkkms//AOImlm31KO+TPhXC4PHZx/tQVOG4MW8ZxubOPsKVRriIeIM+gpUFq6QvEs78pPj8PcOYiT+Vh2NXfVbaVdNubB3BiuImSKY/kJBxn296qmnaK9y97bzoRE7+JBMoyr8nGG7edWfRbi5WF9L1hS2xdsU5Gdw9DQE9Cna50a1lOCWiG7kHBxU+aRTb7iFDDg54xQTpQNaWc9k27MFw65PpnI/oaIXd3HE5ikEgVlB3AZHeg7iijdQ0i5C+QPn611DcxDehcq27CAnk/SngAECujBfNsefrTF7paX0aqnwSryGYcEeWf70EpYWQq7AEdyfWnIyS/wASHkd8iotkZ4LbwLpysykhSzZ3DPBz9Km5ZYN23kd+O9BHvJ2iIRRy3Iye1BtUuhbxqrnAPJqdNMXkaSQqApwBiqr1TdA3EcW4gE9/L3oD2nTg7e2CASPSuupdM/xfRZ7ZFUyY3RE/6xyP17VWdH1V7gObO2Zy3O6RCF71ctOnd4tk/hiU99h7UGMix8TIkVleMlGB7g0q1zUemtP1G4/Ez24aRhgsGK5+uPOlQU3o6w1C3OI5ZRCVDEMOD7Cr7FbvLtSaNW2ty447e1BenFkSPY7vhWwqNjOO/FWqEkksQF9eKAVPvtNTaRof4EyAbx/qXjB+2P0ruUpczjaDg+3lU/V7fxNPl2n+JGviL9RVd0m/a4jMrKAv+rdQH2dpVKKuJFIJ5yGHanYgSQN23C4xjtVFvdTnvdWt4rG7lj2OSzxNgY88+tWeC8a4t3dVL7GI2r85x7e9A9eWjT7QZXV0ONy9qRufAEccr5BO3JPnQ+3OrXbFrnw7KDjbCreI59Sx8vtmpd7pNveRLFIHVQwbMZwTg5oIdzPHJvUMAicsfes56lvGN7OwYsijA9ia1SHTbK3XbHbjnks53HP3oB1n01HrFm09qAl7GN2R/wBQDsD/AHoKj0/qt5BcLHETPHt5j+lX3TbyK8Jll0+a2Yc73Iwfp51RukJ7efU47a/gWK4iY4kGQQQOQRWoQaa6H4pfHi75IwR/cUHUU+U+Vjz3pVJW2hxkMYw3IFKg+dJNb1OW0htHvZfAhAEaqcYx25HJx71Z7Xrrq3UVjsbBw82MFoLbdI3ue4/oKqml2IvrqOJmKxkncV74HfFa/wBPWljpVmqaZbMqlcuzfM5U+Z8+KA701catLoMY15Y470fMylW3r5EgcA/Shdp0f4IjVtUn8JCTsjjC59Mk5omlweMEtzuHoQfSu2uwoB8QKDwme33oI2ndNaXp4/hwGRicl5W3HP7UQfEe0AAbfIcDFM/iiRnCr2PPysD7+VQdS1JLCAS3DYTGdpPHuc+VBNllVFPO0586EXnUcVi5RmDFj8KKdxb6Ac1Wbjq/8TM0dpIyQFviMgDMF45FSdM1DR4czwyIJcktI38wnAz9u/FASi6nv5pRGmj3jFj/ANojH68D70UgbV7k5mhitVI7SvuY/Zf70za63BKwRSiNnBQEHbyfm9j60R/HxbFL4xnBx+U8f0oK4vRM9vf3F9a30DyT8hZIjgHuecnOaK6Ve9QadKU1S2gngzjxLeT+X7kHBx71PW63N8GCzfKM8OceX2BrtnjlYpIqSjO3DDnHnmgl2N5pmqwfirO5iljJKkpJ2I7ilWYdQdBXMmpPLpEafhZBvCOPkJ7ge3n968oKd0/NsuGQ5AYZyAMjFaFYX8cdvaTYlJnH8MFuBgcgj0/WvKVAXmupQg8MBsMWjdjgqo5Ixg/SolxrBgCu0bAMAxUPng/Ud6VKgGDqK7vruWx0xYoplQs8kqDHA8sd+PWq8+uPc2jz3u6aU/ApZQcevft9qVKg4/FfhY4EhiQSSoH8RhkjPlQvVb0T3OADlBy2MHP60qVAzBqVzDgLIxUeRNG9P6guGjyGdSgwGGMgen04pUqCwadrMxkePaBhclB8oGfy+h5oxYau9wCsILY4VZvygHB+Ic80qVARj1mNAVlE6kHACMCMDgd69pU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i.pinimg.com/originals/a4/59/c6/a459c6c5c57bb4588d31893ddd1c9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535" y="757276"/>
            <a:ext cx="1300924" cy="17399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30172" y="906646"/>
            <a:ext cx="351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Мария Алексеевна Бунин</a:t>
            </a:r>
            <a:r>
              <a:rPr lang="ru-RU" sz="2000" dirty="0" smtClean="0"/>
              <a:t>а</a:t>
            </a:r>
            <a:endParaRPr lang="ru-RU" sz="2000" dirty="0"/>
          </a:p>
        </p:txBody>
      </p:sp>
      <p:sp>
        <p:nvSpPr>
          <p:cNvPr id="15370" name="AutoShape 10" descr="Картинки по запросу Людмила Александровна Бун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Картинки по запросу Людмила Александровна Бун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Картинки по запросу Людмила Александровна Бун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http://bunin.velchel.ru/img/family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833" y="2708920"/>
            <a:ext cx="1314377" cy="18269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30172" y="3810283"/>
            <a:ext cx="393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Людмила Александровна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Бунин</a:t>
            </a:r>
            <a:r>
              <a:rPr lang="ru-RU" sz="2000" dirty="0" smtClean="0"/>
              <a:t>а</a:t>
            </a:r>
            <a:endParaRPr lang="ru-RU" sz="2000" dirty="0"/>
          </a:p>
        </p:txBody>
      </p:sp>
      <p:pic>
        <p:nvPicPr>
          <p:cNvPr id="15378" name="Picture 18" descr="https://upload.wikimedia.org/wikipedia/commons/thumb/0/07/Anna_Bunina_by_A.G.Varnek_%281823%2C_Hermitage%29.jpg/640px-Anna_Bunina_by_A.G.Varnek_%281823%2C_Hermitage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971" y="4869160"/>
            <a:ext cx="1400239" cy="17634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31840" y="4980899"/>
            <a:ext cx="222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Анна Бунина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0172" y="2916920"/>
            <a:ext cx="345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Варвара Васильевна Пащенко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3569" y="1746304"/>
            <a:ext cx="4258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Николаевна Муромцева-Бунина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0087" y="5750873"/>
            <a:ext cx="351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Мария Алексеевна Бунин</a:t>
            </a:r>
            <a:r>
              <a:rPr lang="ru-RU" sz="2000" dirty="0" smtClean="0"/>
              <a:t>а</a:t>
            </a:r>
            <a:endParaRPr lang="ru-RU" sz="20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963544" y="3831273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2142" y="3707113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6963544" y="178633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41554" y="1713099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963544" y="1093318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6963544" y="2794107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39617" y="2718727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6978952" y="4884647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9460" y="4884647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6978953" y="5759843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81268" y="5759843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304128" y="6365884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39617" y="996464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00042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Установите соответствия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портрет С С Тян Шан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69"/>
            <a:ext cx="1500198" cy="20315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2290" y="1368965"/>
            <a:ext cx="466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 Петрович Семенов Тян-Шанский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Тарас Шевченко. Портрет В. А. Жуковского"/>
          <p:cNvPicPr>
            <a:picLocks noChangeAspect="1" noChangeArrowheads="1"/>
          </p:cNvPicPr>
          <p:nvPr/>
        </p:nvPicPr>
        <p:blipFill>
          <a:blip r:embed="rId3"/>
          <a:srcRect l="22016" t="23554" r="23678" b="16941"/>
          <a:stretch>
            <a:fillRect/>
          </a:stretch>
        </p:blipFill>
        <p:spPr bwMode="auto">
          <a:xfrm>
            <a:off x="357158" y="3645024"/>
            <a:ext cx="1619400" cy="21008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400506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Василий Андреевич Жуковский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86916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Антон Павлович Чехов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290" y="2233061"/>
            <a:ext cx="4236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Михайлович Пржевальский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478273" y="1420824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1342833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478273" y="2242031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2166651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78272" y="3990008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20861" y="3959997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458908" y="494919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49987" y="4916582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83247" y="6210053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012250"/>
            <a:ext cx="7010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какой книге Иван Алексеевич Бунин учился                 читать в детстве?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294855"/>
            <a:ext cx="450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С Тургенева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9641" y="336662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«Дон Кихот» М. Серванте де Сааведра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694043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«Ночь перед Рождеством» Н В Гоголь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320009" y="3532282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3500410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290602" y="4762101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320010" y="2346302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64516" y="4763279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64516" y="2294731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3247" y="6210053"/>
            <a:ext cx="756671" cy="489379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Какое произведение И.А. Бунина было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литературным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дебютом И.А. Бунина?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8942" y="2049361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Деревенский нищий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528" y="3067781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могилой Надсона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143248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415520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Нефедка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786313" y="3091321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786314" y="2085082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513" y="2081053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786313" y="4202182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4176906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56671" cy="47705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каком году И.А. Бунин получил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первую Пушкинскую премию?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400948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1903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1909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1912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0648" y="2267780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642929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29774" y="5159073"/>
            <a:ext cx="1377198" cy="435742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139952" y="2267780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39952" y="3718309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139952" y="5196763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56671" cy="47705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 каком литературном издании было опубликовано </a:t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первое произведение И А Бунина?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60528" y="3018551"/>
            <a:ext cx="464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Петербургский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ежедневный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журнал «Родина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915" y="3012351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0528" y="1703465"/>
            <a:ext cx="328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Приложение к газете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Орловский вестник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0495" y="1807050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5773" y="4387748"/>
            <a:ext cx="3290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Журнал «Вестник Европы»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5833" y="4466642"/>
            <a:ext cx="1406324" cy="44031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508104" y="3076094"/>
            <a:ext cx="360363" cy="37657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20206" y="180705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5520206" y="4506617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56671" cy="47705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380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каком году И.А. Бунин получил  первую Пушкинскую премию?</vt:lpstr>
      <vt:lpstr>.  В каком литературном издании было опубликовано  первое произведение И А Бунина?  </vt:lpstr>
      <vt:lpstr>За какие литературные произведения И.А. Бунин получил первую Пушкинскую премию?</vt:lpstr>
      <vt:lpstr>Кто из русских писателей написал пародию на рассказ И.А. Бунина «Антоновские яблоки»?</vt:lpstr>
      <vt:lpstr>Как называлась пародия на рассказ И.А. Буни на «Антоновские яблоки»?</vt:lpstr>
      <vt:lpstr>Презентация PowerPoint</vt:lpstr>
      <vt:lpstr>Презентация PowerPoint</vt:lpstr>
      <vt:lpstr>Презентация PowerPoint</vt:lpstr>
      <vt:lpstr>Тест пройден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Валерия Харланова</cp:lastModifiedBy>
  <cp:revision>134</cp:revision>
  <dcterms:created xsi:type="dcterms:W3CDTF">2022-11-14T19:04:16Z</dcterms:created>
  <dcterms:modified xsi:type="dcterms:W3CDTF">2023-01-02T14:09:59Z</dcterms:modified>
</cp:coreProperties>
</file>