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76" r:id="rId10"/>
    <p:sldId id="275" r:id="rId11"/>
    <p:sldId id="264" r:id="rId12"/>
    <p:sldId id="265" r:id="rId13"/>
    <p:sldId id="266" r:id="rId14"/>
    <p:sldId id="267" r:id="rId15"/>
    <p:sldId id="271" r:id="rId16"/>
    <p:sldId id="268" r:id="rId17"/>
    <p:sldId id="270" r:id="rId18"/>
    <p:sldId id="269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</a:t>
            </a:r>
            <a:endParaRPr lang="ru-R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08920"/>
            <a:ext cx="46291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426834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sotmarket.ru/img/detskie_tovary/detskie_igrushki/razvivaushie_igrushki/pazly/ravensburger/ravensburger-vecherinka-v-dzhungljah-05359-0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 секретов</a:t>
            </a:r>
            <a:br>
              <a:rPr lang="ru-RU" dirty="0" smtClean="0"/>
            </a:br>
            <a:r>
              <a:rPr lang="ru-RU" dirty="0" smtClean="0"/>
              <a:t> полной концентрации внимания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Сосредоточьтесь на учебе, сделайте получение образования приоритетной деятельностью в своей жизни</a:t>
            </a:r>
          </a:p>
          <a:p>
            <a:pPr marL="514350" indent="-514350">
              <a:buNone/>
            </a:pPr>
            <a:r>
              <a:rPr lang="ru-RU" dirty="0" smtClean="0"/>
              <a:t>Самое важное преимущество в том, что образование делает полноценными все стороны жизни: духовную, финансовую, карьерную, а также личную, связанную со здоровьем и любовью. 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 секретов</a:t>
            </a:r>
            <a:br>
              <a:rPr lang="ru-RU" dirty="0" smtClean="0"/>
            </a:br>
            <a:r>
              <a:rPr lang="ru-RU" dirty="0" smtClean="0"/>
              <a:t> полной концентрации внимания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b="1" dirty="0" smtClean="0"/>
              <a:t>2. Избавьтесь от внешних раздражителей, которые мешают концентрации внимания. </a:t>
            </a:r>
          </a:p>
          <a:p>
            <a:pPr marL="514350" indent="-514350"/>
            <a:r>
              <a:rPr lang="ru-RU" dirty="0" smtClean="0"/>
              <a:t>Попросите их отключить (или приглушить) источники шума (телевизор, радио и т. д.) во время ваших занятий. </a:t>
            </a:r>
          </a:p>
          <a:p>
            <a:pPr marL="514350" indent="-514350"/>
            <a:r>
              <a:rPr lang="ru-RU" dirty="0" smtClean="0"/>
              <a:t>Если звук все равно вам мешает, воспользуйтесь </a:t>
            </a:r>
            <a:r>
              <a:rPr lang="ru-RU" dirty="0" err="1" smtClean="0"/>
              <a:t>берушами</a:t>
            </a:r>
            <a:r>
              <a:rPr lang="ru-RU" dirty="0" smtClean="0"/>
              <a:t> или наушниками. Естественно, в последних не должна звучать музыка! </a:t>
            </a:r>
          </a:p>
          <a:p>
            <a:pPr marL="514350" indent="-514350"/>
            <a:r>
              <a:rPr lang="ru-RU" dirty="0" smtClean="0"/>
              <a:t>Храните книги и другие интересующие вас вещи вне своей комнаты. </a:t>
            </a:r>
          </a:p>
          <a:p>
            <a:pPr marL="514350" indent="-514350"/>
            <a:r>
              <a:rPr lang="ru-RU" dirty="0" smtClean="0"/>
              <a:t>Отключите мобильный телефон и закройте дверь своей комнаты. 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 секретов</a:t>
            </a:r>
            <a:br>
              <a:rPr lang="ru-RU" dirty="0" smtClean="0"/>
            </a:br>
            <a:r>
              <a:rPr lang="ru-RU" dirty="0" smtClean="0"/>
              <a:t> полной концентрации внимания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3. Избавьтесь от злейших врагов концентрации внимания - посторонних мыслей. </a:t>
            </a:r>
          </a:p>
          <a:p>
            <a:pPr>
              <a:buNone/>
            </a:pPr>
            <a:r>
              <a:rPr lang="ru-RU" dirty="0" smtClean="0"/>
              <a:t>После того как вы закрыли двери, выключили телевизор и радио и вставили в уши </a:t>
            </a:r>
            <a:r>
              <a:rPr lang="ru-RU" dirty="0" err="1" smtClean="0"/>
              <a:t>беруши</a:t>
            </a:r>
            <a:r>
              <a:rPr lang="ru-RU" dirty="0" smtClean="0"/>
              <a:t>, внутри вашего мозга зарождаются другие раздражители - мысли. 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 секретов</a:t>
            </a:r>
            <a:br>
              <a:rPr lang="ru-RU" dirty="0" smtClean="0"/>
            </a:br>
            <a:r>
              <a:rPr lang="ru-RU" dirty="0" smtClean="0"/>
              <a:t> полной концентрации внимания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4. Используйте простые приемы для концентрации внимания в классе или дома и изучайте большой объем материала с малыми усилиями.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Сядьте удобно на время занятий. </a:t>
            </a:r>
          </a:p>
          <a:p>
            <a:r>
              <a:rPr lang="ru-RU" dirty="0" smtClean="0"/>
              <a:t>Делайте глубокий вдох каждые 10 минут. </a:t>
            </a:r>
          </a:p>
          <a:p>
            <a:r>
              <a:rPr lang="ru-RU" dirty="0" smtClean="0"/>
              <a:t>Мысленно задавайте вопросы по теме, пока слушаете лекцию или изучаете материал, чтобы привлечь внимание мозга к теме занятия. 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 секретов</a:t>
            </a:r>
            <a:br>
              <a:rPr lang="ru-RU" dirty="0" smtClean="0"/>
            </a:br>
            <a:r>
              <a:rPr lang="ru-RU" dirty="0" smtClean="0"/>
              <a:t> полной концентрации внимания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5. Подзаряжайте свой организм энергией: перед началом занятий и в перерывах делайте 3-4 глубокие вдоха и разминайте тело.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Потянитесь подобно кошке. Потягивания расслабляют тело, улучшают циркуляцию крови и уменьшают нагрузку на мозг. </a:t>
            </a:r>
          </a:p>
          <a:p>
            <a:r>
              <a:rPr lang="ru-RU" dirty="0" smtClean="0"/>
              <a:t>Сделайте 3-4 медленных глубоких вдоха перед началом занятий и после них, чтобы обеспечить мозг кислородом. </a:t>
            </a:r>
          </a:p>
          <a:p>
            <a:r>
              <a:rPr lang="ru-RU" dirty="0" smtClean="0"/>
              <a:t>Находясь в классе или дома, сидите удобно, чтобы ни одна часть вашего тела не чувствовала напряжения. 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 секретов</a:t>
            </a:r>
            <a:br>
              <a:rPr lang="ru-RU" dirty="0" smtClean="0"/>
            </a:br>
            <a:r>
              <a:rPr lang="ru-RU" dirty="0" smtClean="0"/>
              <a:t> полной концентрации внимания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6. Пользуйтесь специфическими утверждениями, помогающими концентрировать внимание на долгий срок. </a:t>
            </a:r>
          </a:p>
          <a:p>
            <a:pPr>
              <a:buNone/>
            </a:pPr>
            <a:r>
              <a:rPr lang="ru-RU" dirty="0" smtClean="0"/>
              <a:t>+ «Я могу сосредоточиться по желанию. Мне нравится заниматься чем-нибудь одним».</a:t>
            </a:r>
          </a:p>
          <a:p>
            <a:pPr>
              <a:buNone/>
            </a:pPr>
            <a:r>
              <a:rPr lang="ru-RU" dirty="0" smtClean="0"/>
              <a:t>+ «Учеба является моим приоритетным занятием. Потому что занятия помогут мне приобрести важные знания для начала моей карьеры». </a:t>
            </a:r>
          </a:p>
          <a:p>
            <a:pPr>
              <a:buNone/>
            </a:pPr>
            <a:r>
              <a:rPr lang="ru-RU" dirty="0" smtClean="0"/>
              <a:t>+ «Следующие два часа я собираюсь сосредоточиться на изучении физики (или другого предмета). Я люблю физику. Она полезна и интересна».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 секретов</a:t>
            </a:r>
            <a:br>
              <a:rPr lang="ru-RU" dirty="0" smtClean="0"/>
            </a:br>
            <a:r>
              <a:rPr lang="ru-RU" dirty="0" smtClean="0"/>
              <a:t> полной концентрации внимания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7. Уделяйте пристальное внимание каждому виду деятельности, даже приему пищи или просмотру телесериалов!</a:t>
            </a:r>
          </a:p>
          <a:p>
            <a:pPr>
              <a:buNone/>
            </a:pPr>
            <a:r>
              <a:rPr lang="ru-RU" dirty="0" smtClean="0"/>
              <a:t>Фактически его можно использовать ежедневно в качестве тренировки. Например, когда ваш друг начнет вам что-то рассказывать, мысленно скажите себе: «Я полностью сконцентрируюсь на том, что говорит друг». А потом изо всех сил постарайтесь не пропустить ни единого слова.  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 секретов</a:t>
            </a:r>
            <a:br>
              <a:rPr lang="ru-RU" dirty="0" smtClean="0"/>
            </a:br>
            <a:r>
              <a:rPr lang="ru-RU" dirty="0" smtClean="0"/>
              <a:t> полной концентрации внимания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8. Тренируйте умение задерживаться только на одном занятии в отведенное время.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Слушайте звучание музыкальных инструментов. Сидите тихо и закройте глаза. Представьте, что вы слушаете скрипку, флейту или другой музыкальный инструмент. Выбирайте только один инструмент в отведенное время и представляйте его звучание в течение двух минут. Затем выбирайте другой инструмент. </a:t>
            </a:r>
          </a:p>
          <a:p>
            <a:pPr>
              <a:buNone/>
            </a:pPr>
            <a:r>
              <a:rPr lang="ru-RU" dirty="0" smtClean="0"/>
              <a:t>Устно выполняйте математические действия. Закройте глаза и устно умножайте числа. Начните с двухзначных, а потом перейдите к более сложным числам. 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 секретов</a:t>
            </a:r>
            <a:br>
              <a:rPr lang="ru-RU" dirty="0" smtClean="0"/>
            </a:br>
            <a:r>
              <a:rPr lang="ru-RU" dirty="0" smtClean="0"/>
              <a:t> полной концентрации внимания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9. Никогда не говорите, что вы не можете сконцентрироваться, - это укрепляет вашу неспособность сосредотачивать внимание. Вместо этого говорите: «Я могу концентрировать внимание на любом предмете и на любой срок».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+ «Мое умение концентрировать внимание улучшается». </a:t>
            </a:r>
          </a:p>
          <a:p>
            <a:pPr>
              <a:buNone/>
            </a:pPr>
            <a:r>
              <a:rPr lang="ru-RU" dirty="0" smtClean="0"/>
              <a:t>+ «Изо дня в день я могу лучше и дольше удерживать внимание». 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внимание?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это избирательная способность восприятия того или иного объекта</a:t>
            </a:r>
          </a:p>
          <a:p>
            <a:pPr>
              <a:buNone/>
            </a:pPr>
            <a:r>
              <a:rPr lang="ru-RU" dirty="0" smtClean="0"/>
              <a:t>Виды:</a:t>
            </a:r>
          </a:p>
          <a:p>
            <a:pPr>
              <a:buNone/>
            </a:pPr>
            <a:r>
              <a:rPr lang="ru-RU" b="1" dirty="0" smtClean="0"/>
              <a:t>1</a:t>
            </a:r>
            <a:r>
              <a:rPr lang="ru-RU" dirty="0" smtClean="0"/>
              <a:t>) </a:t>
            </a:r>
            <a:r>
              <a:rPr lang="ru-RU" dirty="0" smtClean="0">
                <a:latin typeface="Arial" pitchFamily="34" charset="0"/>
              </a:rPr>
              <a:t>внимание непроизвольное — самое простое и генетически исходное:         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</a:rPr>
              <a:t>   </a:t>
            </a:r>
            <a:r>
              <a:rPr lang="ru-RU" sz="2800" dirty="0" smtClean="0">
                <a:latin typeface="Arial" pitchFamily="34" charset="0"/>
              </a:rPr>
              <a:t>рефлекс ориентировочный, возникающим при воздействии неожиданных и новых раздражителей;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</a:rPr>
              <a:t>2) внимание произвольное — обусловленное постановкой сознательной  цели;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 секретов</a:t>
            </a:r>
            <a:br>
              <a:rPr lang="ru-RU" dirty="0" smtClean="0"/>
            </a:br>
            <a:r>
              <a:rPr lang="ru-RU" dirty="0" smtClean="0"/>
              <a:t> полной концентрации внимания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10. Развивайте привычку заниматься по расписанию, чтобы лучше концентрировать внимание.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+ Концентрация внимания во время занятий. </a:t>
            </a:r>
          </a:p>
          <a:p>
            <a:pPr>
              <a:buNone/>
            </a:pPr>
            <a:r>
              <a:rPr lang="ru-RU" dirty="0" smtClean="0"/>
              <a:t>+ Жизнь без стрессов. </a:t>
            </a:r>
          </a:p>
          <a:p>
            <a:pPr>
              <a:buNone/>
            </a:pPr>
            <a:r>
              <a:rPr lang="ru-RU" dirty="0" smtClean="0"/>
              <a:t>+ Достаточное количество времени для развития навыков, которые необходимы для лучшей жизни. 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 внимание</a:t>
            </a:r>
            <a:endParaRPr lang="ru-RU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Видеть то, чего не замечают другие, — это универсальный ключ к успеху.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87416" y="1268760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Запоминать умеет тот, кто умеет быть внимательным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8518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2800" i="1" dirty="0" smtClean="0"/>
              <a:t>Каждый миг может изменить результат поединка, потеря внимания может принести поражение или смерть!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Характеристики внимания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252520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1</a:t>
            </a:r>
            <a:r>
              <a:rPr lang="ru-RU" sz="2400" dirty="0" smtClean="0"/>
              <a:t>) избирательность — связана с возможностью успешной настройки </a:t>
            </a:r>
          </a:p>
          <a:p>
            <a:pPr>
              <a:buNone/>
            </a:pPr>
            <a:r>
              <a:rPr lang="ru-RU" sz="2400" b="1" dirty="0" smtClean="0"/>
              <a:t>2</a:t>
            </a:r>
            <a:r>
              <a:rPr lang="ru-RU" sz="2400" dirty="0" smtClean="0"/>
              <a:t>) объем (широта, распределение внимания) — определяется количеством «одновременно» (в пределах 0.1с.) отчетливо воспринимаемых объектов;</a:t>
            </a:r>
          </a:p>
          <a:p>
            <a:pPr>
              <a:buNone/>
            </a:pPr>
            <a:r>
              <a:rPr lang="ru-RU" sz="2400" b="1" dirty="0" smtClean="0"/>
              <a:t>3</a:t>
            </a:r>
            <a:r>
              <a:rPr lang="ru-RU" sz="2400" dirty="0" smtClean="0"/>
              <a:t>) распределение — характерно возможностью одновременного успешного </a:t>
            </a:r>
            <a:r>
              <a:rPr lang="ru-RU" sz="2400" dirty="0" err="1" smtClean="0"/>
              <a:t>выполне-ния</a:t>
            </a:r>
            <a:r>
              <a:rPr lang="ru-RU" sz="2400" dirty="0" smtClean="0"/>
              <a:t>  нескольких различных  видов деятельности (действий); </a:t>
            </a:r>
          </a:p>
          <a:p>
            <a:pPr>
              <a:buNone/>
            </a:pPr>
            <a:r>
              <a:rPr lang="ru-RU" sz="2400" b="1" dirty="0" smtClean="0"/>
              <a:t>4</a:t>
            </a:r>
            <a:r>
              <a:rPr lang="ru-RU" sz="2400" dirty="0" smtClean="0"/>
              <a:t>) концентрация — выражается в степени сосредоточения на объекте;</a:t>
            </a:r>
          </a:p>
          <a:p>
            <a:pPr>
              <a:buNone/>
            </a:pPr>
            <a:r>
              <a:rPr lang="ru-RU" sz="2400" b="1" dirty="0" smtClean="0"/>
              <a:t>5</a:t>
            </a:r>
            <a:r>
              <a:rPr lang="ru-RU" sz="2400" dirty="0" smtClean="0"/>
              <a:t>) устойчивость — определяется длительностью концентрации внимания на объекте</a:t>
            </a:r>
          </a:p>
          <a:p>
            <a:pPr>
              <a:buNone/>
            </a:pPr>
            <a:r>
              <a:rPr lang="ru-RU" sz="2400" b="1" dirty="0" smtClean="0"/>
              <a:t>6</a:t>
            </a:r>
            <a:r>
              <a:rPr lang="ru-RU" sz="2400" dirty="0" smtClean="0"/>
              <a:t>) переключаемость (скорость переключения) — динамическая характеристика внимания, определяющая его способность быстро переходить от одного объекта к другому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Проверим себя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>
            <a:lum bright="8000" contrast="16000"/>
          </a:blip>
          <a:srcRect/>
          <a:stretch>
            <a:fillRect/>
          </a:stretch>
        </p:blipFill>
        <p:spPr bwMode="auto">
          <a:xfrm>
            <a:off x="755576" y="1340768"/>
            <a:ext cx="75596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 на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Сколько предметов изображено на рисунке?</a:t>
            </a:r>
          </a:p>
          <a:p>
            <a:pPr lvl="0"/>
            <a:r>
              <a:rPr lang="ru-RU" dirty="0" smtClean="0"/>
              <a:t>Какого цвета каждый из предметов?</a:t>
            </a:r>
          </a:p>
          <a:p>
            <a:pPr lvl="0"/>
            <a:r>
              <a:rPr lang="ru-RU" dirty="0" smtClean="0"/>
              <a:t>Какие детали этих предметов тебе удалось разглядеть?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Исследуем устойчивость своего внимания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5689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1-5</a:t>
            </a:r>
          </a:p>
          <a:p>
            <a:r>
              <a:rPr lang="ru-RU" dirty="0" smtClean="0"/>
              <a:t>2-9</a:t>
            </a:r>
          </a:p>
          <a:p>
            <a:r>
              <a:rPr lang="ru-RU" dirty="0" smtClean="0"/>
              <a:t>3-3</a:t>
            </a:r>
          </a:p>
          <a:p>
            <a:r>
              <a:rPr lang="ru-RU" dirty="0" smtClean="0"/>
              <a:t>4-4</a:t>
            </a:r>
          </a:p>
          <a:p>
            <a:r>
              <a:rPr lang="ru-RU" dirty="0" smtClean="0"/>
              <a:t>5-2</a:t>
            </a:r>
          </a:p>
          <a:p>
            <a:r>
              <a:rPr lang="ru-RU" dirty="0" smtClean="0"/>
              <a:t>6-10</a:t>
            </a:r>
          </a:p>
          <a:p>
            <a:r>
              <a:rPr lang="ru-RU" dirty="0" smtClean="0"/>
              <a:t>7-1</a:t>
            </a:r>
          </a:p>
          <a:p>
            <a:r>
              <a:rPr lang="ru-RU" dirty="0" smtClean="0"/>
              <a:t>8-6</a:t>
            </a:r>
          </a:p>
          <a:p>
            <a:r>
              <a:rPr lang="ru-RU" dirty="0" smtClean="0"/>
              <a:t>9-7</a:t>
            </a:r>
          </a:p>
          <a:p>
            <a:r>
              <a:rPr lang="ru-RU" dirty="0" smtClean="0"/>
              <a:t>10-8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Исследуем переключаемость  своего внимания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3285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Кто….?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Пример: «...принес кофе дяде». (Федя.)</a:t>
            </a:r>
          </a:p>
          <a:p>
            <a:r>
              <a:rPr lang="ru-RU" sz="4000" dirty="0" smtClean="0"/>
              <a:t>1. «В густой листве раздается свист соловья», - сказала...</a:t>
            </a:r>
          </a:p>
          <a:p>
            <a:r>
              <a:rPr lang="ru-RU" sz="4000" dirty="0" smtClean="0"/>
              <a:t>2. ...пела песни на сцене.</a:t>
            </a:r>
          </a:p>
          <a:p>
            <a:r>
              <a:rPr lang="ru-RU" sz="4000" dirty="0" smtClean="0"/>
              <a:t>3. ...купил тетради малышам.</a:t>
            </a:r>
          </a:p>
          <a:p>
            <a:r>
              <a:rPr lang="ru-RU" sz="4000" dirty="0" smtClean="0"/>
              <a:t>4. «Лиса шарит по кустам в поисках зайца», - сказал</a:t>
            </a:r>
            <a:r>
              <a:rPr lang="ru-RU" sz="4000" dirty="0" smtClean="0"/>
              <a:t>...</a:t>
            </a:r>
            <a:endParaRPr lang="ru-RU" sz="4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454</Words>
  <Application>Microsoft Office PowerPoint</Application>
  <PresentationFormat>Экран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ВНИМАНИЕ</vt:lpstr>
      <vt:lpstr>Что такое внимание?</vt:lpstr>
      <vt:lpstr>Характеристики внимания</vt:lpstr>
      <vt:lpstr>Проверим себя</vt:lpstr>
      <vt:lpstr>Ответь на вопросы</vt:lpstr>
      <vt:lpstr>Исследуем устойчивость своего внимания</vt:lpstr>
      <vt:lpstr>Проверим</vt:lpstr>
      <vt:lpstr>Исследуем переключаемость  своего внимания</vt:lpstr>
      <vt:lpstr>Кто….?</vt:lpstr>
      <vt:lpstr>Слайд 10</vt:lpstr>
      <vt:lpstr>10 секретов  полной концентрации внимания</vt:lpstr>
      <vt:lpstr>10 секретов  полной концентрации внимания</vt:lpstr>
      <vt:lpstr>10 секретов  полной концентрации внимания</vt:lpstr>
      <vt:lpstr>10 секретов  полной концентрации внимания</vt:lpstr>
      <vt:lpstr>10 секретов  полной концентрации внимания</vt:lpstr>
      <vt:lpstr>10 секретов  полной концентрации внимания</vt:lpstr>
      <vt:lpstr>10 секретов  полной концентрации внимания</vt:lpstr>
      <vt:lpstr>10 секретов  полной концентрации внимания</vt:lpstr>
      <vt:lpstr>10 секретов  полной концентрации внимания</vt:lpstr>
      <vt:lpstr>10 секретов  полной концентрации внимания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ВНИМАНИЕ</dc:title>
  <dc:creator>Марина</dc:creator>
  <cp:lastModifiedBy>Марина</cp:lastModifiedBy>
  <cp:revision>9</cp:revision>
  <dcterms:created xsi:type="dcterms:W3CDTF">2016-03-28T01:13:20Z</dcterms:created>
  <dcterms:modified xsi:type="dcterms:W3CDTF">2016-04-04T04:53:55Z</dcterms:modified>
</cp:coreProperties>
</file>