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70" r:id="rId4"/>
    <p:sldId id="282" r:id="rId5"/>
    <p:sldId id="281" r:id="rId6"/>
    <p:sldId id="280" r:id="rId7"/>
    <p:sldId id="279" r:id="rId8"/>
    <p:sldId id="271" r:id="rId9"/>
    <p:sldId id="272" r:id="rId10"/>
    <p:sldId id="273" r:id="rId11"/>
    <p:sldId id="278" r:id="rId12"/>
    <p:sldId id="268" r:id="rId13"/>
    <p:sldId id="261" r:id="rId14"/>
    <p:sldId id="263" r:id="rId15"/>
    <p:sldId id="284" r:id="rId16"/>
    <p:sldId id="285" r:id="rId17"/>
    <p:sldId id="286" r:id="rId18"/>
    <p:sldId id="288" r:id="rId19"/>
    <p:sldId id="289" r:id="rId20"/>
    <p:sldId id="290" r:id="rId21"/>
    <p:sldId id="274" r:id="rId22"/>
    <p:sldId id="275" r:id="rId23"/>
    <p:sldId id="260" r:id="rId24"/>
    <p:sldId id="292" r:id="rId25"/>
    <p:sldId id="293" r:id="rId26"/>
    <p:sldId id="294" r:id="rId27"/>
    <p:sldId id="295" r:id="rId28"/>
    <p:sldId id="296" r:id="rId29"/>
    <p:sldId id="267" r:id="rId30"/>
    <p:sldId id="299" r:id="rId31"/>
    <p:sldId id="262" r:id="rId32"/>
    <p:sldId id="298" r:id="rId33"/>
    <p:sldId id="300" r:id="rId34"/>
    <p:sldId id="264" r:id="rId35"/>
    <p:sldId id="266" r:id="rId36"/>
    <p:sldId id="303" r:id="rId37"/>
    <p:sldId id="297" r:id="rId38"/>
    <p:sldId id="304" r:id="rId39"/>
    <p:sldId id="305" r:id="rId40"/>
    <p:sldId id="309" r:id="rId41"/>
    <p:sldId id="310" r:id="rId42"/>
    <p:sldId id="312" r:id="rId43"/>
    <p:sldId id="313" r:id="rId44"/>
    <p:sldId id="314" r:id="rId45"/>
    <p:sldId id="315" r:id="rId46"/>
    <p:sldId id="306" r:id="rId47"/>
    <p:sldId id="259" r:id="rId48"/>
    <p:sldId id="308" r:id="rId49"/>
    <p:sldId id="283" r:id="rId50"/>
    <p:sldId id="307" r:id="rId51"/>
    <p:sldId id="257" r:id="rId52"/>
    <p:sldId id="287" r:id="rId53"/>
    <p:sldId id="301" r:id="rId54"/>
    <p:sldId id="311" r:id="rId55"/>
  </p:sldIdLst>
  <p:sldSz cx="9144000" cy="6858000" type="screen4x3"/>
  <p:notesSz cx="6858000" cy="9144000"/>
  <p:custDataLst>
    <p:tags r:id="rId5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350"/>
    <a:srgbClr val="DDDDDD"/>
    <a:srgbClr val="FAA0F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>
        <p:scale>
          <a:sx n="100" d="100"/>
          <a:sy n="100" d="100"/>
        </p:scale>
        <p:origin x="-193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7C500-A1F1-484A-B812-B2EB317AA7C1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8C50E32-9204-4159-9E04-DCAB0BECA27D}">
      <dgm:prSet phldrT="[Текст]"/>
      <dgm:spPr/>
      <dgm:t>
        <a:bodyPr/>
        <a:lstStyle/>
        <a:p>
          <a:r>
            <a:rPr lang="ru-RU" dirty="0" smtClean="0"/>
            <a:t>Рельеф </a:t>
          </a:r>
          <a:endParaRPr lang="ru-RU" dirty="0"/>
        </a:p>
      </dgm:t>
    </dgm:pt>
    <dgm:pt modelId="{7BB2B4D8-B8BD-400F-92A1-BA51DBE73EAD}" type="parTrans" cxnId="{C4DA3198-E0BF-4CBA-93B0-F1258A1DFD64}">
      <dgm:prSet/>
      <dgm:spPr/>
      <dgm:t>
        <a:bodyPr/>
        <a:lstStyle/>
        <a:p>
          <a:endParaRPr lang="ru-RU"/>
        </a:p>
      </dgm:t>
    </dgm:pt>
    <dgm:pt modelId="{28FD98D6-5580-4A58-860C-6EF5BAD34D04}" type="sibTrans" cxnId="{C4DA3198-E0BF-4CBA-93B0-F1258A1DFD64}">
      <dgm:prSet/>
      <dgm:spPr/>
      <dgm:t>
        <a:bodyPr/>
        <a:lstStyle/>
        <a:p>
          <a:endParaRPr lang="ru-RU"/>
        </a:p>
      </dgm:t>
    </dgm:pt>
    <dgm:pt modelId="{8A271859-7E74-4C10-83F2-605AFF93693F}">
      <dgm:prSet phldrT="[Текст]"/>
      <dgm:spPr/>
      <dgm:t>
        <a:bodyPr/>
        <a:lstStyle/>
        <a:p>
          <a:r>
            <a:rPr lang="ru-RU" dirty="0" smtClean="0"/>
            <a:t>Реки</a:t>
          </a:r>
          <a:endParaRPr lang="ru-RU" dirty="0"/>
        </a:p>
      </dgm:t>
    </dgm:pt>
    <dgm:pt modelId="{3C090B92-102B-42DB-A61D-1F7F534781A8}" type="parTrans" cxnId="{E7C9EE10-8CC6-458A-BEAA-9FA96B8C946E}">
      <dgm:prSet/>
      <dgm:spPr/>
      <dgm:t>
        <a:bodyPr/>
        <a:lstStyle/>
        <a:p>
          <a:endParaRPr lang="ru-RU"/>
        </a:p>
      </dgm:t>
    </dgm:pt>
    <dgm:pt modelId="{ECCAB42C-89BC-4612-9E16-4D3F1F3809D4}" type="sibTrans" cxnId="{E7C9EE10-8CC6-458A-BEAA-9FA96B8C946E}">
      <dgm:prSet/>
      <dgm:spPr/>
      <dgm:t>
        <a:bodyPr/>
        <a:lstStyle/>
        <a:p>
          <a:endParaRPr lang="ru-RU"/>
        </a:p>
      </dgm:t>
    </dgm:pt>
    <dgm:pt modelId="{33712290-B367-4E1D-8786-2F282AC9F332}">
      <dgm:prSet phldrT="[Текст]"/>
      <dgm:spPr/>
      <dgm:t>
        <a:bodyPr/>
        <a:lstStyle/>
        <a:p>
          <a:r>
            <a:rPr lang="ru-RU" dirty="0" smtClean="0"/>
            <a:t>Озера</a:t>
          </a:r>
          <a:endParaRPr lang="ru-RU" dirty="0"/>
        </a:p>
      </dgm:t>
    </dgm:pt>
    <dgm:pt modelId="{BFB21283-3C6C-44DC-8BB8-F156FF7C94DD}" type="parTrans" cxnId="{29C4C8F8-3609-4599-8903-45D1FD0F1431}">
      <dgm:prSet/>
      <dgm:spPr/>
      <dgm:t>
        <a:bodyPr/>
        <a:lstStyle/>
        <a:p>
          <a:endParaRPr lang="ru-RU"/>
        </a:p>
      </dgm:t>
    </dgm:pt>
    <dgm:pt modelId="{B9A950EB-5240-4AD1-B741-944BDA1A76F3}" type="sibTrans" cxnId="{29C4C8F8-3609-4599-8903-45D1FD0F1431}">
      <dgm:prSet/>
      <dgm:spPr/>
      <dgm:t>
        <a:bodyPr/>
        <a:lstStyle/>
        <a:p>
          <a:endParaRPr lang="ru-RU"/>
        </a:p>
      </dgm:t>
    </dgm:pt>
    <dgm:pt modelId="{810F9D20-A624-42B6-8E37-AC54496426B6}">
      <dgm:prSet phldrT="[Текст]"/>
      <dgm:spPr/>
      <dgm:t>
        <a:bodyPr/>
        <a:lstStyle/>
        <a:p>
          <a:r>
            <a:rPr lang="ru-RU" dirty="0" smtClean="0"/>
            <a:t>Моря. Заливы. Проливы</a:t>
          </a:r>
          <a:endParaRPr lang="ru-RU" dirty="0"/>
        </a:p>
      </dgm:t>
    </dgm:pt>
    <dgm:pt modelId="{8BBBEAB2-20CC-4110-849E-0978852C7BA1}" type="parTrans" cxnId="{5F120B5A-4F84-4783-BF27-9B2297AB747C}">
      <dgm:prSet/>
      <dgm:spPr/>
      <dgm:t>
        <a:bodyPr/>
        <a:lstStyle/>
        <a:p>
          <a:endParaRPr lang="ru-RU"/>
        </a:p>
      </dgm:t>
    </dgm:pt>
    <dgm:pt modelId="{86E4F0A5-C69D-4A3B-8C85-C38C690ED1D9}" type="sibTrans" cxnId="{5F120B5A-4F84-4783-BF27-9B2297AB747C}">
      <dgm:prSet/>
      <dgm:spPr/>
      <dgm:t>
        <a:bodyPr/>
        <a:lstStyle/>
        <a:p>
          <a:endParaRPr lang="ru-RU"/>
        </a:p>
      </dgm:t>
    </dgm:pt>
    <dgm:pt modelId="{770B4B7E-1152-4551-9337-4284C8367AE2}">
      <dgm:prSet phldrT="[Текст]"/>
      <dgm:spPr/>
      <dgm:t>
        <a:bodyPr/>
        <a:lstStyle/>
        <a:p>
          <a:r>
            <a:rPr lang="ru-RU" dirty="0" smtClean="0"/>
            <a:t>Острова. Полуострова</a:t>
          </a:r>
          <a:endParaRPr lang="ru-RU" dirty="0"/>
        </a:p>
      </dgm:t>
    </dgm:pt>
    <dgm:pt modelId="{7B91F7D1-7499-47FB-BF25-D143D8520A29}" type="parTrans" cxnId="{FA36005F-2208-4664-9728-B31C26928F2E}">
      <dgm:prSet/>
      <dgm:spPr/>
      <dgm:t>
        <a:bodyPr/>
        <a:lstStyle/>
        <a:p>
          <a:endParaRPr lang="ru-RU"/>
        </a:p>
      </dgm:t>
    </dgm:pt>
    <dgm:pt modelId="{36F88FC5-F2D4-44D4-936E-6A240837CC27}" type="sibTrans" cxnId="{FA36005F-2208-4664-9728-B31C26928F2E}">
      <dgm:prSet/>
      <dgm:spPr/>
      <dgm:t>
        <a:bodyPr/>
        <a:lstStyle/>
        <a:p>
          <a:endParaRPr lang="ru-RU"/>
        </a:p>
      </dgm:t>
    </dgm:pt>
    <dgm:pt modelId="{5E5A0E94-9F25-4B05-93E7-9093622FFC06}">
      <dgm:prSet phldrT="[Текст]"/>
      <dgm:spPr/>
      <dgm:t>
        <a:bodyPr/>
        <a:lstStyle/>
        <a:p>
          <a:r>
            <a:rPr lang="ru-RU" dirty="0" smtClean="0"/>
            <a:t>Страны</a:t>
          </a:r>
          <a:endParaRPr lang="ru-RU" dirty="0"/>
        </a:p>
      </dgm:t>
    </dgm:pt>
    <dgm:pt modelId="{1E2FCA96-E4FC-4339-A762-B92C86F517DA}" type="parTrans" cxnId="{46ED87BB-DB79-4F4C-A004-6FE26A2AB412}">
      <dgm:prSet/>
      <dgm:spPr/>
      <dgm:t>
        <a:bodyPr/>
        <a:lstStyle/>
        <a:p>
          <a:endParaRPr lang="ru-RU"/>
        </a:p>
      </dgm:t>
    </dgm:pt>
    <dgm:pt modelId="{8367487F-B8E0-44EA-8B89-7F1F6CADBE57}" type="sibTrans" cxnId="{46ED87BB-DB79-4F4C-A004-6FE26A2AB412}">
      <dgm:prSet/>
      <dgm:spPr/>
      <dgm:t>
        <a:bodyPr/>
        <a:lstStyle/>
        <a:p>
          <a:endParaRPr lang="ru-RU"/>
        </a:p>
      </dgm:t>
    </dgm:pt>
    <dgm:pt modelId="{4B6F1389-3201-4330-8C84-9EA3EB558731}" type="pres">
      <dgm:prSet presAssocID="{1317C500-A1F1-484A-B812-B2EB317AA7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EC498-A315-4BD6-AB61-D3037A80FCFE}" type="pres">
      <dgm:prSet presAssocID="{B8C50E32-9204-4159-9E04-DCAB0BECA27D}" presName="parentLin" presStyleCnt="0"/>
      <dgm:spPr/>
    </dgm:pt>
    <dgm:pt modelId="{94A86754-E5F3-40DC-8254-62DEE0B612FE}" type="pres">
      <dgm:prSet presAssocID="{B8C50E32-9204-4159-9E04-DCAB0BECA27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154309F-F07A-4657-9C58-8F32799ABDD2}" type="pres">
      <dgm:prSet presAssocID="{B8C50E32-9204-4159-9E04-DCAB0BECA27D}" presName="parentText" presStyleLbl="node1" presStyleIdx="0" presStyleCnt="6" custScaleX="53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C990-E3D7-496B-914D-21CA7C766F75}" type="pres">
      <dgm:prSet presAssocID="{B8C50E32-9204-4159-9E04-DCAB0BECA27D}" presName="negativeSpace" presStyleCnt="0"/>
      <dgm:spPr/>
    </dgm:pt>
    <dgm:pt modelId="{C83DE7AD-0637-44B6-A266-F52384026135}" type="pres">
      <dgm:prSet presAssocID="{B8C50E32-9204-4159-9E04-DCAB0BECA27D}" presName="childText" presStyleLbl="conFgAcc1" presStyleIdx="0" presStyleCnt="6">
        <dgm:presLayoutVars>
          <dgm:bulletEnabled val="1"/>
        </dgm:presLayoutVars>
      </dgm:prSet>
      <dgm:spPr/>
    </dgm:pt>
    <dgm:pt modelId="{B9B3466C-F1A7-44C2-8364-9B1AEAE93B37}" type="pres">
      <dgm:prSet presAssocID="{28FD98D6-5580-4A58-860C-6EF5BAD34D04}" presName="spaceBetweenRectangles" presStyleCnt="0"/>
      <dgm:spPr/>
    </dgm:pt>
    <dgm:pt modelId="{8CA0B040-67FC-4F3A-86DC-B99DD8F9E01C}" type="pres">
      <dgm:prSet presAssocID="{8A271859-7E74-4C10-83F2-605AFF93693F}" presName="parentLin" presStyleCnt="0"/>
      <dgm:spPr/>
    </dgm:pt>
    <dgm:pt modelId="{1A9A62AD-D1F9-44CD-AD14-FA4444A34E78}" type="pres">
      <dgm:prSet presAssocID="{8A271859-7E74-4C10-83F2-605AFF93693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4546BA3-8AE3-4267-993F-D2A28650FF25}" type="pres">
      <dgm:prSet presAssocID="{8A271859-7E74-4C10-83F2-605AFF93693F}" presName="parentText" presStyleLbl="node1" presStyleIdx="1" presStyleCnt="6" custScaleX="53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7AAC2-43D5-4F23-8BC0-81EE1332D996}" type="pres">
      <dgm:prSet presAssocID="{8A271859-7E74-4C10-83F2-605AFF93693F}" presName="negativeSpace" presStyleCnt="0"/>
      <dgm:spPr/>
    </dgm:pt>
    <dgm:pt modelId="{6AC52E1F-F318-4504-B381-DC3E0C55CDA1}" type="pres">
      <dgm:prSet presAssocID="{8A271859-7E74-4C10-83F2-605AFF93693F}" presName="childText" presStyleLbl="conFgAcc1" presStyleIdx="1" presStyleCnt="6">
        <dgm:presLayoutVars>
          <dgm:bulletEnabled val="1"/>
        </dgm:presLayoutVars>
      </dgm:prSet>
      <dgm:spPr/>
    </dgm:pt>
    <dgm:pt modelId="{F090EB40-9787-436B-950E-900FD64F4EAF}" type="pres">
      <dgm:prSet presAssocID="{ECCAB42C-89BC-4612-9E16-4D3F1F3809D4}" presName="spaceBetweenRectangles" presStyleCnt="0"/>
      <dgm:spPr/>
    </dgm:pt>
    <dgm:pt modelId="{9304D59C-4592-4633-8C22-8473761D78D7}" type="pres">
      <dgm:prSet presAssocID="{33712290-B367-4E1D-8786-2F282AC9F332}" presName="parentLin" presStyleCnt="0"/>
      <dgm:spPr/>
    </dgm:pt>
    <dgm:pt modelId="{62956056-CC06-4579-9311-D4536D9A4CB3}" type="pres">
      <dgm:prSet presAssocID="{33712290-B367-4E1D-8786-2F282AC9F33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4B41D29-4E6D-46A4-A5E8-7AF0673948DA}" type="pres">
      <dgm:prSet presAssocID="{33712290-B367-4E1D-8786-2F282AC9F332}" presName="parentText" presStyleLbl="node1" presStyleIdx="2" presStyleCnt="6" custScaleX="53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5C7CD-80FD-4B9C-B0C9-3060E569B6C5}" type="pres">
      <dgm:prSet presAssocID="{33712290-B367-4E1D-8786-2F282AC9F332}" presName="negativeSpace" presStyleCnt="0"/>
      <dgm:spPr/>
    </dgm:pt>
    <dgm:pt modelId="{E60BEE21-AA18-4B70-BE80-214212E9F8E4}" type="pres">
      <dgm:prSet presAssocID="{33712290-B367-4E1D-8786-2F282AC9F332}" presName="childText" presStyleLbl="conFgAcc1" presStyleIdx="2" presStyleCnt="6">
        <dgm:presLayoutVars>
          <dgm:bulletEnabled val="1"/>
        </dgm:presLayoutVars>
      </dgm:prSet>
      <dgm:spPr/>
    </dgm:pt>
    <dgm:pt modelId="{017DB048-1243-43C9-9BA6-87E65370CDB0}" type="pres">
      <dgm:prSet presAssocID="{B9A950EB-5240-4AD1-B741-944BDA1A76F3}" presName="spaceBetweenRectangles" presStyleCnt="0"/>
      <dgm:spPr/>
    </dgm:pt>
    <dgm:pt modelId="{0B215213-A819-4BD3-AE71-A160BE7180B2}" type="pres">
      <dgm:prSet presAssocID="{810F9D20-A624-42B6-8E37-AC54496426B6}" presName="parentLin" presStyleCnt="0"/>
      <dgm:spPr/>
    </dgm:pt>
    <dgm:pt modelId="{2ECDAFA9-67DD-44AD-9572-058C01E592A8}" type="pres">
      <dgm:prSet presAssocID="{810F9D20-A624-42B6-8E37-AC54496426B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70F609E-0947-4F7F-99BC-123E5353CA18}" type="pres">
      <dgm:prSet presAssocID="{810F9D20-A624-42B6-8E37-AC54496426B6}" presName="parentText" presStyleLbl="node1" presStyleIdx="3" presStyleCnt="6" custScaleX="53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1C807-918F-4D16-AE42-EF4DDFD907BC}" type="pres">
      <dgm:prSet presAssocID="{810F9D20-A624-42B6-8E37-AC54496426B6}" presName="negativeSpace" presStyleCnt="0"/>
      <dgm:spPr/>
    </dgm:pt>
    <dgm:pt modelId="{276FA299-C123-4574-9F81-197CB13143D4}" type="pres">
      <dgm:prSet presAssocID="{810F9D20-A624-42B6-8E37-AC54496426B6}" presName="childText" presStyleLbl="conFgAcc1" presStyleIdx="3" presStyleCnt="6">
        <dgm:presLayoutVars>
          <dgm:bulletEnabled val="1"/>
        </dgm:presLayoutVars>
      </dgm:prSet>
      <dgm:spPr/>
    </dgm:pt>
    <dgm:pt modelId="{AC07A4BB-C769-4AFE-AA71-4FB8080261F8}" type="pres">
      <dgm:prSet presAssocID="{86E4F0A5-C69D-4A3B-8C85-C38C690ED1D9}" presName="spaceBetweenRectangles" presStyleCnt="0"/>
      <dgm:spPr/>
    </dgm:pt>
    <dgm:pt modelId="{A8CCAFA2-F37B-4EE3-BDB2-64F1CEFA57BE}" type="pres">
      <dgm:prSet presAssocID="{770B4B7E-1152-4551-9337-4284C8367AE2}" presName="parentLin" presStyleCnt="0"/>
      <dgm:spPr/>
    </dgm:pt>
    <dgm:pt modelId="{AF574D51-5163-44C9-89A2-384C4E6326DB}" type="pres">
      <dgm:prSet presAssocID="{770B4B7E-1152-4551-9337-4284C8367AE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F76EFBC-84D2-49C8-B834-2FDA9054B6DE}" type="pres">
      <dgm:prSet presAssocID="{770B4B7E-1152-4551-9337-4284C8367AE2}" presName="parentText" presStyleLbl="node1" presStyleIdx="4" presStyleCnt="6" custScaleX="53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97E48-B866-49DB-8DD6-25FB550A6520}" type="pres">
      <dgm:prSet presAssocID="{770B4B7E-1152-4551-9337-4284C8367AE2}" presName="negativeSpace" presStyleCnt="0"/>
      <dgm:spPr/>
    </dgm:pt>
    <dgm:pt modelId="{DBB840F5-000F-4870-B3DA-1406C9A4DBEF}" type="pres">
      <dgm:prSet presAssocID="{770B4B7E-1152-4551-9337-4284C8367AE2}" presName="childText" presStyleLbl="conFgAcc1" presStyleIdx="4" presStyleCnt="6">
        <dgm:presLayoutVars>
          <dgm:bulletEnabled val="1"/>
        </dgm:presLayoutVars>
      </dgm:prSet>
      <dgm:spPr/>
    </dgm:pt>
    <dgm:pt modelId="{CB2C6546-1816-44FE-B37E-C669AA728E5E}" type="pres">
      <dgm:prSet presAssocID="{36F88FC5-F2D4-44D4-936E-6A240837CC27}" presName="spaceBetweenRectangles" presStyleCnt="0"/>
      <dgm:spPr/>
    </dgm:pt>
    <dgm:pt modelId="{44F10133-E513-4623-BC97-68DDAE225035}" type="pres">
      <dgm:prSet presAssocID="{5E5A0E94-9F25-4B05-93E7-9093622FFC06}" presName="parentLin" presStyleCnt="0"/>
      <dgm:spPr/>
    </dgm:pt>
    <dgm:pt modelId="{4BA4F9EC-1C7C-403C-B32C-D0184A50DF8E}" type="pres">
      <dgm:prSet presAssocID="{5E5A0E94-9F25-4B05-93E7-9093622FFC0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37BE58A-2AA8-46CE-BF49-082B8DE9F16C}" type="pres">
      <dgm:prSet presAssocID="{5E5A0E94-9F25-4B05-93E7-9093622FFC06}" presName="parentText" presStyleLbl="node1" presStyleIdx="5" presStyleCnt="6" custScaleX="53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1DB2-0F96-44BA-A9F5-308A090694A8}" type="pres">
      <dgm:prSet presAssocID="{5E5A0E94-9F25-4B05-93E7-9093622FFC06}" presName="negativeSpace" presStyleCnt="0"/>
      <dgm:spPr/>
    </dgm:pt>
    <dgm:pt modelId="{8B57FCC1-A229-4532-98E3-38E3A235E5CD}" type="pres">
      <dgm:prSet presAssocID="{5E5A0E94-9F25-4B05-93E7-9093622FFC0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7C9EE10-8CC6-458A-BEAA-9FA96B8C946E}" srcId="{1317C500-A1F1-484A-B812-B2EB317AA7C1}" destId="{8A271859-7E74-4C10-83F2-605AFF93693F}" srcOrd="1" destOrd="0" parTransId="{3C090B92-102B-42DB-A61D-1F7F534781A8}" sibTransId="{ECCAB42C-89BC-4612-9E16-4D3F1F3809D4}"/>
    <dgm:cxn modelId="{C4DA3198-E0BF-4CBA-93B0-F1258A1DFD64}" srcId="{1317C500-A1F1-484A-B812-B2EB317AA7C1}" destId="{B8C50E32-9204-4159-9E04-DCAB0BECA27D}" srcOrd="0" destOrd="0" parTransId="{7BB2B4D8-B8BD-400F-92A1-BA51DBE73EAD}" sibTransId="{28FD98D6-5580-4A58-860C-6EF5BAD34D04}"/>
    <dgm:cxn modelId="{5F120B5A-4F84-4783-BF27-9B2297AB747C}" srcId="{1317C500-A1F1-484A-B812-B2EB317AA7C1}" destId="{810F9D20-A624-42B6-8E37-AC54496426B6}" srcOrd="3" destOrd="0" parTransId="{8BBBEAB2-20CC-4110-849E-0978852C7BA1}" sibTransId="{86E4F0A5-C69D-4A3B-8C85-C38C690ED1D9}"/>
    <dgm:cxn modelId="{E81EF4CD-23F7-4253-B005-2BA1B62012A9}" type="presOf" srcId="{8A271859-7E74-4C10-83F2-605AFF93693F}" destId="{1A9A62AD-D1F9-44CD-AD14-FA4444A34E78}" srcOrd="0" destOrd="0" presId="urn:microsoft.com/office/officeart/2005/8/layout/list1"/>
    <dgm:cxn modelId="{68D41060-B7CD-4FA8-B02A-9A73F8D5456D}" type="presOf" srcId="{33712290-B367-4E1D-8786-2F282AC9F332}" destId="{62956056-CC06-4579-9311-D4536D9A4CB3}" srcOrd="0" destOrd="0" presId="urn:microsoft.com/office/officeart/2005/8/layout/list1"/>
    <dgm:cxn modelId="{9E1246B6-0042-45F0-84AE-F379082A0364}" type="presOf" srcId="{5E5A0E94-9F25-4B05-93E7-9093622FFC06}" destId="{937BE58A-2AA8-46CE-BF49-082B8DE9F16C}" srcOrd="1" destOrd="0" presId="urn:microsoft.com/office/officeart/2005/8/layout/list1"/>
    <dgm:cxn modelId="{D2E034C8-F1CF-4851-B158-AE44B862C0C8}" type="presOf" srcId="{B8C50E32-9204-4159-9E04-DCAB0BECA27D}" destId="{94A86754-E5F3-40DC-8254-62DEE0B612FE}" srcOrd="0" destOrd="0" presId="urn:microsoft.com/office/officeart/2005/8/layout/list1"/>
    <dgm:cxn modelId="{46ED87BB-DB79-4F4C-A004-6FE26A2AB412}" srcId="{1317C500-A1F1-484A-B812-B2EB317AA7C1}" destId="{5E5A0E94-9F25-4B05-93E7-9093622FFC06}" srcOrd="5" destOrd="0" parTransId="{1E2FCA96-E4FC-4339-A762-B92C86F517DA}" sibTransId="{8367487F-B8E0-44EA-8B89-7F1F6CADBE57}"/>
    <dgm:cxn modelId="{327E4815-65EA-459D-96E4-3EE945F7FC3C}" type="presOf" srcId="{810F9D20-A624-42B6-8E37-AC54496426B6}" destId="{B70F609E-0947-4F7F-99BC-123E5353CA18}" srcOrd="1" destOrd="0" presId="urn:microsoft.com/office/officeart/2005/8/layout/list1"/>
    <dgm:cxn modelId="{795A0439-C704-486B-9400-5995FE764421}" type="presOf" srcId="{1317C500-A1F1-484A-B812-B2EB317AA7C1}" destId="{4B6F1389-3201-4330-8C84-9EA3EB558731}" srcOrd="0" destOrd="0" presId="urn:microsoft.com/office/officeart/2005/8/layout/list1"/>
    <dgm:cxn modelId="{A914D99B-0796-472E-93D2-8579D517F24F}" type="presOf" srcId="{5E5A0E94-9F25-4B05-93E7-9093622FFC06}" destId="{4BA4F9EC-1C7C-403C-B32C-D0184A50DF8E}" srcOrd="0" destOrd="0" presId="urn:microsoft.com/office/officeart/2005/8/layout/list1"/>
    <dgm:cxn modelId="{29C4C8F8-3609-4599-8903-45D1FD0F1431}" srcId="{1317C500-A1F1-484A-B812-B2EB317AA7C1}" destId="{33712290-B367-4E1D-8786-2F282AC9F332}" srcOrd="2" destOrd="0" parTransId="{BFB21283-3C6C-44DC-8BB8-F156FF7C94DD}" sibTransId="{B9A950EB-5240-4AD1-B741-944BDA1A76F3}"/>
    <dgm:cxn modelId="{FA36005F-2208-4664-9728-B31C26928F2E}" srcId="{1317C500-A1F1-484A-B812-B2EB317AA7C1}" destId="{770B4B7E-1152-4551-9337-4284C8367AE2}" srcOrd="4" destOrd="0" parTransId="{7B91F7D1-7499-47FB-BF25-D143D8520A29}" sibTransId="{36F88FC5-F2D4-44D4-936E-6A240837CC27}"/>
    <dgm:cxn modelId="{1003F8B9-E03A-444E-95C7-A66427526422}" type="presOf" srcId="{770B4B7E-1152-4551-9337-4284C8367AE2}" destId="{AF574D51-5163-44C9-89A2-384C4E6326DB}" srcOrd="0" destOrd="0" presId="urn:microsoft.com/office/officeart/2005/8/layout/list1"/>
    <dgm:cxn modelId="{F14AA9DC-CEF3-471E-808E-753C0E5873D1}" type="presOf" srcId="{8A271859-7E74-4C10-83F2-605AFF93693F}" destId="{54546BA3-8AE3-4267-993F-D2A28650FF25}" srcOrd="1" destOrd="0" presId="urn:microsoft.com/office/officeart/2005/8/layout/list1"/>
    <dgm:cxn modelId="{AA358F22-3091-4F79-A8FA-E1063AB64640}" type="presOf" srcId="{B8C50E32-9204-4159-9E04-DCAB0BECA27D}" destId="{0154309F-F07A-4657-9C58-8F32799ABDD2}" srcOrd="1" destOrd="0" presId="urn:microsoft.com/office/officeart/2005/8/layout/list1"/>
    <dgm:cxn modelId="{3BD0BB47-1A43-4066-9648-2A4327DE20FD}" type="presOf" srcId="{33712290-B367-4E1D-8786-2F282AC9F332}" destId="{54B41D29-4E6D-46A4-A5E8-7AF0673948DA}" srcOrd="1" destOrd="0" presId="urn:microsoft.com/office/officeart/2005/8/layout/list1"/>
    <dgm:cxn modelId="{C4038861-3D60-4913-B9AC-BCBA8C987210}" type="presOf" srcId="{770B4B7E-1152-4551-9337-4284C8367AE2}" destId="{4F76EFBC-84D2-49C8-B834-2FDA9054B6DE}" srcOrd="1" destOrd="0" presId="urn:microsoft.com/office/officeart/2005/8/layout/list1"/>
    <dgm:cxn modelId="{7B15BB90-692D-4BD0-9DA2-8E4E7659932F}" type="presOf" srcId="{810F9D20-A624-42B6-8E37-AC54496426B6}" destId="{2ECDAFA9-67DD-44AD-9572-058C01E592A8}" srcOrd="0" destOrd="0" presId="urn:microsoft.com/office/officeart/2005/8/layout/list1"/>
    <dgm:cxn modelId="{5440AC61-F00A-4474-94F5-75D2287B6392}" type="presParOf" srcId="{4B6F1389-3201-4330-8C84-9EA3EB558731}" destId="{B4DEC498-A315-4BD6-AB61-D3037A80FCFE}" srcOrd="0" destOrd="0" presId="urn:microsoft.com/office/officeart/2005/8/layout/list1"/>
    <dgm:cxn modelId="{8C840BED-1A3D-41BE-8279-3873C663405F}" type="presParOf" srcId="{B4DEC498-A315-4BD6-AB61-D3037A80FCFE}" destId="{94A86754-E5F3-40DC-8254-62DEE0B612FE}" srcOrd="0" destOrd="0" presId="urn:microsoft.com/office/officeart/2005/8/layout/list1"/>
    <dgm:cxn modelId="{E44112F7-4B7C-41E0-92D7-14ED6CA5BF30}" type="presParOf" srcId="{B4DEC498-A315-4BD6-AB61-D3037A80FCFE}" destId="{0154309F-F07A-4657-9C58-8F32799ABDD2}" srcOrd="1" destOrd="0" presId="urn:microsoft.com/office/officeart/2005/8/layout/list1"/>
    <dgm:cxn modelId="{7844F70A-DDE8-4CCE-B4AF-898E8FBE1008}" type="presParOf" srcId="{4B6F1389-3201-4330-8C84-9EA3EB558731}" destId="{83F5C990-E3D7-496B-914D-21CA7C766F75}" srcOrd="1" destOrd="0" presId="urn:microsoft.com/office/officeart/2005/8/layout/list1"/>
    <dgm:cxn modelId="{D96870C0-EE6E-4FE6-AE8C-19B761CC724E}" type="presParOf" srcId="{4B6F1389-3201-4330-8C84-9EA3EB558731}" destId="{C83DE7AD-0637-44B6-A266-F52384026135}" srcOrd="2" destOrd="0" presId="urn:microsoft.com/office/officeart/2005/8/layout/list1"/>
    <dgm:cxn modelId="{91F5D02D-E788-407E-9A4B-E8D7D03ACDE0}" type="presParOf" srcId="{4B6F1389-3201-4330-8C84-9EA3EB558731}" destId="{B9B3466C-F1A7-44C2-8364-9B1AEAE93B37}" srcOrd="3" destOrd="0" presId="urn:microsoft.com/office/officeart/2005/8/layout/list1"/>
    <dgm:cxn modelId="{7948DB0D-9F13-4A5B-88C5-8C618F0AE8B9}" type="presParOf" srcId="{4B6F1389-3201-4330-8C84-9EA3EB558731}" destId="{8CA0B040-67FC-4F3A-86DC-B99DD8F9E01C}" srcOrd="4" destOrd="0" presId="urn:microsoft.com/office/officeart/2005/8/layout/list1"/>
    <dgm:cxn modelId="{3E798F4E-E806-47C7-BD80-408FE92462CA}" type="presParOf" srcId="{8CA0B040-67FC-4F3A-86DC-B99DD8F9E01C}" destId="{1A9A62AD-D1F9-44CD-AD14-FA4444A34E78}" srcOrd="0" destOrd="0" presId="urn:microsoft.com/office/officeart/2005/8/layout/list1"/>
    <dgm:cxn modelId="{3B1F187D-5DAF-4ABB-A9A6-18E9B2280ABD}" type="presParOf" srcId="{8CA0B040-67FC-4F3A-86DC-B99DD8F9E01C}" destId="{54546BA3-8AE3-4267-993F-D2A28650FF25}" srcOrd="1" destOrd="0" presId="urn:microsoft.com/office/officeart/2005/8/layout/list1"/>
    <dgm:cxn modelId="{8EDF17B9-6145-41DE-B997-21E652DDEAB7}" type="presParOf" srcId="{4B6F1389-3201-4330-8C84-9EA3EB558731}" destId="{A737AAC2-43D5-4F23-8BC0-81EE1332D996}" srcOrd="5" destOrd="0" presId="urn:microsoft.com/office/officeart/2005/8/layout/list1"/>
    <dgm:cxn modelId="{7242675C-DCBE-45F6-BB68-6D654CFB51E1}" type="presParOf" srcId="{4B6F1389-3201-4330-8C84-9EA3EB558731}" destId="{6AC52E1F-F318-4504-B381-DC3E0C55CDA1}" srcOrd="6" destOrd="0" presId="urn:microsoft.com/office/officeart/2005/8/layout/list1"/>
    <dgm:cxn modelId="{4B9D6DDD-612F-48AA-8747-9FBFF3002A72}" type="presParOf" srcId="{4B6F1389-3201-4330-8C84-9EA3EB558731}" destId="{F090EB40-9787-436B-950E-900FD64F4EAF}" srcOrd="7" destOrd="0" presId="urn:microsoft.com/office/officeart/2005/8/layout/list1"/>
    <dgm:cxn modelId="{D4701323-A85C-4EF5-AFD3-B0A17AAFD80A}" type="presParOf" srcId="{4B6F1389-3201-4330-8C84-9EA3EB558731}" destId="{9304D59C-4592-4633-8C22-8473761D78D7}" srcOrd="8" destOrd="0" presId="urn:microsoft.com/office/officeart/2005/8/layout/list1"/>
    <dgm:cxn modelId="{2DD5AC8F-FE12-46DC-9DBB-6A41A2CE76A1}" type="presParOf" srcId="{9304D59C-4592-4633-8C22-8473761D78D7}" destId="{62956056-CC06-4579-9311-D4536D9A4CB3}" srcOrd="0" destOrd="0" presId="urn:microsoft.com/office/officeart/2005/8/layout/list1"/>
    <dgm:cxn modelId="{5F1964D1-9260-423F-96F6-21C70B3A0728}" type="presParOf" srcId="{9304D59C-4592-4633-8C22-8473761D78D7}" destId="{54B41D29-4E6D-46A4-A5E8-7AF0673948DA}" srcOrd="1" destOrd="0" presId="urn:microsoft.com/office/officeart/2005/8/layout/list1"/>
    <dgm:cxn modelId="{53F82BC5-0A16-44F9-88E1-39075121C9B5}" type="presParOf" srcId="{4B6F1389-3201-4330-8C84-9EA3EB558731}" destId="{2085C7CD-80FD-4B9C-B0C9-3060E569B6C5}" srcOrd="9" destOrd="0" presId="urn:microsoft.com/office/officeart/2005/8/layout/list1"/>
    <dgm:cxn modelId="{3E1DE3D8-8892-420D-8E66-B80886E30F88}" type="presParOf" srcId="{4B6F1389-3201-4330-8C84-9EA3EB558731}" destId="{E60BEE21-AA18-4B70-BE80-214212E9F8E4}" srcOrd="10" destOrd="0" presId="urn:microsoft.com/office/officeart/2005/8/layout/list1"/>
    <dgm:cxn modelId="{DDCDECB1-0593-4238-9744-CDC549F0C364}" type="presParOf" srcId="{4B6F1389-3201-4330-8C84-9EA3EB558731}" destId="{017DB048-1243-43C9-9BA6-87E65370CDB0}" srcOrd="11" destOrd="0" presId="urn:microsoft.com/office/officeart/2005/8/layout/list1"/>
    <dgm:cxn modelId="{E4CC6538-FE91-4C0B-83CF-7374D205B730}" type="presParOf" srcId="{4B6F1389-3201-4330-8C84-9EA3EB558731}" destId="{0B215213-A819-4BD3-AE71-A160BE7180B2}" srcOrd="12" destOrd="0" presId="urn:microsoft.com/office/officeart/2005/8/layout/list1"/>
    <dgm:cxn modelId="{98C8D74B-8C97-4EF6-99F2-CCDB1F10805C}" type="presParOf" srcId="{0B215213-A819-4BD3-AE71-A160BE7180B2}" destId="{2ECDAFA9-67DD-44AD-9572-058C01E592A8}" srcOrd="0" destOrd="0" presId="urn:microsoft.com/office/officeart/2005/8/layout/list1"/>
    <dgm:cxn modelId="{D305D91D-C847-4B2F-85E1-24DF5B80FB5B}" type="presParOf" srcId="{0B215213-A819-4BD3-AE71-A160BE7180B2}" destId="{B70F609E-0947-4F7F-99BC-123E5353CA18}" srcOrd="1" destOrd="0" presId="urn:microsoft.com/office/officeart/2005/8/layout/list1"/>
    <dgm:cxn modelId="{7CC26CA3-5D8E-4446-A2A6-4F179C014B2D}" type="presParOf" srcId="{4B6F1389-3201-4330-8C84-9EA3EB558731}" destId="{C4C1C807-918F-4D16-AE42-EF4DDFD907BC}" srcOrd="13" destOrd="0" presId="urn:microsoft.com/office/officeart/2005/8/layout/list1"/>
    <dgm:cxn modelId="{526C3361-FD20-44D2-B0C9-56742093C683}" type="presParOf" srcId="{4B6F1389-3201-4330-8C84-9EA3EB558731}" destId="{276FA299-C123-4574-9F81-197CB13143D4}" srcOrd="14" destOrd="0" presId="urn:microsoft.com/office/officeart/2005/8/layout/list1"/>
    <dgm:cxn modelId="{DC7008F7-6FC6-47BA-8FBD-31FCCEA79A32}" type="presParOf" srcId="{4B6F1389-3201-4330-8C84-9EA3EB558731}" destId="{AC07A4BB-C769-4AFE-AA71-4FB8080261F8}" srcOrd="15" destOrd="0" presId="urn:microsoft.com/office/officeart/2005/8/layout/list1"/>
    <dgm:cxn modelId="{8C8E4992-15F6-4DF7-BAE3-5A7D2C5AE43A}" type="presParOf" srcId="{4B6F1389-3201-4330-8C84-9EA3EB558731}" destId="{A8CCAFA2-F37B-4EE3-BDB2-64F1CEFA57BE}" srcOrd="16" destOrd="0" presId="urn:microsoft.com/office/officeart/2005/8/layout/list1"/>
    <dgm:cxn modelId="{95EFBDFB-9CF8-4B61-962C-A8D7C1703AC7}" type="presParOf" srcId="{A8CCAFA2-F37B-4EE3-BDB2-64F1CEFA57BE}" destId="{AF574D51-5163-44C9-89A2-384C4E6326DB}" srcOrd="0" destOrd="0" presId="urn:microsoft.com/office/officeart/2005/8/layout/list1"/>
    <dgm:cxn modelId="{BDA5877F-5A20-47D5-8598-0C4A3402A216}" type="presParOf" srcId="{A8CCAFA2-F37B-4EE3-BDB2-64F1CEFA57BE}" destId="{4F76EFBC-84D2-49C8-B834-2FDA9054B6DE}" srcOrd="1" destOrd="0" presId="urn:microsoft.com/office/officeart/2005/8/layout/list1"/>
    <dgm:cxn modelId="{098BE4E9-49AC-443A-B917-82537A697D7F}" type="presParOf" srcId="{4B6F1389-3201-4330-8C84-9EA3EB558731}" destId="{7BD97E48-B866-49DB-8DD6-25FB550A6520}" srcOrd="17" destOrd="0" presId="urn:microsoft.com/office/officeart/2005/8/layout/list1"/>
    <dgm:cxn modelId="{47A329D8-F556-4290-B7FC-FCB9E73F96EF}" type="presParOf" srcId="{4B6F1389-3201-4330-8C84-9EA3EB558731}" destId="{DBB840F5-000F-4870-B3DA-1406C9A4DBEF}" srcOrd="18" destOrd="0" presId="urn:microsoft.com/office/officeart/2005/8/layout/list1"/>
    <dgm:cxn modelId="{BC1112F3-C404-4C4B-BD64-31A4B6AAA6CB}" type="presParOf" srcId="{4B6F1389-3201-4330-8C84-9EA3EB558731}" destId="{CB2C6546-1816-44FE-B37E-C669AA728E5E}" srcOrd="19" destOrd="0" presId="urn:microsoft.com/office/officeart/2005/8/layout/list1"/>
    <dgm:cxn modelId="{B486A429-2C44-451F-B01B-3CB7446B4423}" type="presParOf" srcId="{4B6F1389-3201-4330-8C84-9EA3EB558731}" destId="{44F10133-E513-4623-BC97-68DDAE225035}" srcOrd="20" destOrd="0" presId="urn:microsoft.com/office/officeart/2005/8/layout/list1"/>
    <dgm:cxn modelId="{77EE7337-A89D-497E-91ED-DC0F61E488D8}" type="presParOf" srcId="{44F10133-E513-4623-BC97-68DDAE225035}" destId="{4BA4F9EC-1C7C-403C-B32C-D0184A50DF8E}" srcOrd="0" destOrd="0" presId="urn:microsoft.com/office/officeart/2005/8/layout/list1"/>
    <dgm:cxn modelId="{EE5EEAFB-CC2F-4B6E-A9C7-0632BD01CB9C}" type="presParOf" srcId="{44F10133-E513-4623-BC97-68DDAE225035}" destId="{937BE58A-2AA8-46CE-BF49-082B8DE9F16C}" srcOrd="1" destOrd="0" presId="urn:microsoft.com/office/officeart/2005/8/layout/list1"/>
    <dgm:cxn modelId="{C82FD3BD-3DAC-4168-B63A-70CAA9756FA8}" type="presParOf" srcId="{4B6F1389-3201-4330-8C84-9EA3EB558731}" destId="{19C11DB2-0F96-44BA-A9F5-308A090694A8}" srcOrd="21" destOrd="0" presId="urn:microsoft.com/office/officeart/2005/8/layout/list1"/>
    <dgm:cxn modelId="{A386314E-055D-4282-92C3-E3CC10834049}" type="presParOf" srcId="{4B6F1389-3201-4330-8C84-9EA3EB558731}" destId="{8B57FCC1-A229-4532-98E3-38E3A235E5C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DE7AD-0637-44B6-A266-F52384026135}">
      <dsp:nvSpPr>
        <dsp:cNvPr id="0" name=""/>
        <dsp:cNvSpPr/>
      </dsp:nvSpPr>
      <dsp:spPr>
        <a:xfrm>
          <a:off x="0" y="319700"/>
          <a:ext cx="7344816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4309F-F07A-4657-9C58-8F32799ABDD2}">
      <dsp:nvSpPr>
        <dsp:cNvPr id="0" name=""/>
        <dsp:cNvSpPr/>
      </dsp:nvSpPr>
      <dsp:spPr>
        <a:xfrm>
          <a:off x="367240" y="24500"/>
          <a:ext cx="2765132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Рельеф </a:t>
          </a:r>
          <a:endParaRPr lang="ru-RU" sz="2000" kern="1200" dirty="0"/>
        </a:p>
      </dsp:txBody>
      <dsp:txXfrm>
        <a:off x="396061" y="53321"/>
        <a:ext cx="2707490" cy="532758"/>
      </dsp:txXfrm>
    </dsp:sp>
    <dsp:sp modelId="{6AC52E1F-F318-4504-B381-DC3E0C55CDA1}">
      <dsp:nvSpPr>
        <dsp:cNvPr id="0" name=""/>
        <dsp:cNvSpPr/>
      </dsp:nvSpPr>
      <dsp:spPr>
        <a:xfrm>
          <a:off x="0" y="1226901"/>
          <a:ext cx="7344816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46BA3-8AE3-4267-993F-D2A28650FF25}">
      <dsp:nvSpPr>
        <dsp:cNvPr id="0" name=""/>
        <dsp:cNvSpPr/>
      </dsp:nvSpPr>
      <dsp:spPr>
        <a:xfrm>
          <a:off x="367240" y="931701"/>
          <a:ext cx="2765132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Реки</a:t>
          </a:r>
          <a:endParaRPr lang="ru-RU" sz="2000" kern="1200" dirty="0"/>
        </a:p>
      </dsp:txBody>
      <dsp:txXfrm>
        <a:off x="396061" y="960522"/>
        <a:ext cx="2707490" cy="532758"/>
      </dsp:txXfrm>
    </dsp:sp>
    <dsp:sp modelId="{E60BEE21-AA18-4B70-BE80-214212E9F8E4}">
      <dsp:nvSpPr>
        <dsp:cNvPr id="0" name=""/>
        <dsp:cNvSpPr/>
      </dsp:nvSpPr>
      <dsp:spPr>
        <a:xfrm>
          <a:off x="0" y="2134101"/>
          <a:ext cx="7344816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41D29-4E6D-46A4-A5E8-7AF0673948DA}">
      <dsp:nvSpPr>
        <dsp:cNvPr id="0" name=""/>
        <dsp:cNvSpPr/>
      </dsp:nvSpPr>
      <dsp:spPr>
        <a:xfrm>
          <a:off x="367240" y="1838901"/>
          <a:ext cx="2765132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Озера</a:t>
          </a:r>
          <a:endParaRPr lang="ru-RU" sz="2000" kern="1200" dirty="0"/>
        </a:p>
      </dsp:txBody>
      <dsp:txXfrm>
        <a:off x="396061" y="1867722"/>
        <a:ext cx="2707490" cy="532758"/>
      </dsp:txXfrm>
    </dsp:sp>
    <dsp:sp modelId="{276FA299-C123-4574-9F81-197CB13143D4}">
      <dsp:nvSpPr>
        <dsp:cNvPr id="0" name=""/>
        <dsp:cNvSpPr/>
      </dsp:nvSpPr>
      <dsp:spPr>
        <a:xfrm>
          <a:off x="0" y="3041301"/>
          <a:ext cx="7344816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F609E-0947-4F7F-99BC-123E5353CA18}">
      <dsp:nvSpPr>
        <dsp:cNvPr id="0" name=""/>
        <dsp:cNvSpPr/>
      </dsp:nvSpPr>
      <dsp:spPr>
        <a:xfrm>
          <a:off x="367240" y="2746101"/>
          <a:ext cx="2765132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Моря. Заливы. Проливы</a:t>
          </a:r>
          <a:endParaRPr lang="ru-RU" sz="2000" kern="1200" dirty="0"/>
        </a:p>
      </dsp:txBody>
      <dsp:txXfrm>
        <a:off x="396061" y="2774922"/>
        <a:ext cx="2707490" cy="532758"/>
      </dsp:txXfrm>
    </dsp:sp>
    <dsp:sp modelId="{DBB840F5-000F-4870-B3DA-1406C9A4DBEF}">
      <dsp:nvSpPr>
        <dsp:cNvPr id="0" name=""/>
        <dsp:cNvSpPr/>
      </dsp:nvSpPr>
      <dsp:spPr>
        <a:xfrm>
          <a:off x="0" y="3948501"/>
          <a:ext cx="7344816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6EFBC-84D2-49C8-B834-2FDA9054B6DE}">
      <dsp:nvSpPr>
        <dsp:cNvPr id="0" name=""/>
        <dsp:cNvSpPr/>
      </dsp:nvSpPr>
      <dsp:spPr>
        <a:xfrm>
          <a:off x="367240" y="3653301"/>
          <a:ext cx="2765132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Острова. Полуострова</a:t>
          </a:r>
          <a:endParaRPr lang="ru-RU" sz="2000" kern="1200" dirty="0"/>
        </a:p>
      </dsp:txBody>
      <dsp:txXfrm>
        <a:off x="396061" y="3682122"/>
        <a:ext cx="2707490" cy="532758"/>
      </dsp:txXfrm>
    </dsp:sp>
    <dsp:sp modelId="{8B57FCC1-A229-4532-98E3-38E3A235E5CD}">
      <dsp:nvSpPr>
        <dsp:cNvPr id="0" name=""/>
        <dsp:cNvSpPr/>
      </dsp:nvSpPr>
      <dsp:spPr>
        <a:xfrm>
          <a:off x="0" y="4855701"/>
          <a:ext cx="7344816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8A-2AA8-46CE-BF49-082B8DE9F16C}">
      <dsp:nvSpPr>
        <dsp:cNvPr id="0" name=""/>
        <dsp:cNvSpPr/>
      </dsp:nvSpPr>
      <dsp:spPr>
        <a:xfrm>
          <a:off x="367240" y="4560501"/>
          <a:ext cx="2765132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Страны</a:t>
          </a:r>
          <a:endParaRPr lang="ru-RU" sz="2000" kern="1200" dirty="0"/>
        </a:p>
      </dsp:txBody>
      <dsp:txXfrm>
        <a:off x="396061" y="4589322"/>
        <a:ext cx="270749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EF4C-AC23-4A68-8B7F-2F07708B0BD6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0CC6-B08E-4BA9-8A2C-FBDE50152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фигуру с красным контуром.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фигуру с красным контуром. Кликнув на карту,</a:t>
            </a:r>
            <a:r>
              <a:rPr lang="ru-RU" baseline="0" dirty="0" smtClean="0"/>
              <a:t> ее изображение увеличится.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фигуру с красным контуром. Кликнув на карту, ее изображение увеличится.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прямоугольник «проверка», откроется слайд с ответами.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на названия рек – переместятся названия притоков.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щелчке на стрелку – появляется карта с местоположением водопада</a:t>
            </a:r>
            <a:r>
              <a:rPr lang="ru-RU" baseline="0" dirty="0" smtClean="0"/>
              <a:t> или его описание. Нажав на прямоугольники – появится скрытая информация.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щелчке на стрелку – появляется карта с местоположением водопада или его описание. Нажав на прямоугольники – появится скрытая информация.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щелчке на стрелку – появляется карта с местоположением водопада или его описание. Нажав на прямоугольники – появится скрытая информация.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щелчке на стрелку – появляется карта с местоположением водопада или его описание. Нажав на прямоугольники – появится скрытая информация.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Выбрать задание по уровню сложности (от 1 до 5) – нажать на цифру.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Нажав</a:t>
            </a:r>
            <a:r>
              <a:rPr lang="ru-RU" baseline="0" dirty="0" smtClean="0"/>
              <a:t> на изображение, оно увеличится. Чтобы убрать увеличение, кликните на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прямоугольник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прямоугольник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озера.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озера.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прямоугольник, появится название озера. Если нажать на стрелку – правильный ответ на карте.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озера.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озера.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озера.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на прямоугольник «проверка» – появление ответов.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</a:t>
            </a:r>
            <a:r>
              <a:rPr lang="ru-RU" baseline="0" dirty="0" smtClean="0"/>
              <a:t> при нажатии на прямоугольник с цифрой.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географического</a:t>
            </a:r>
            <a:r>
              <a:rPr lang="ru-RU" baseline="0" dirty="0" smtClean="0"/>
              <a:t> объекта.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треугольник, появляется выпадающее меню с ответами. Выбрав ответ,</a:t>
            </a:r>
            <a:r>
              <a:rPr lang="ru-RU" baseline="0" dirty="0" smtClean="0"/>
              <a:t> кликните на него. При проверке, если ответ неверный, то он будет в красном прямоугольнике, если верный – в синем.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щелчке на вопросительный</a:t>
            </a:r>
            <a:r>
              <a:rPr lang="ru-RU" baseline="0" dirty="0" smtClean="0"/>
              <a:t> знак – появится название океана. При щелчке на название объекта, исчезают или остаются объекты.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моря.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на прямоугольник «проверка» – появление ответов. При нажатии на карту – увеличенное изображение карты с расположением полуостровов.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на прямоугольник «проверка» – появление ответов. При нажатии на карту – увеличенное изображение карты с расположением островов.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щелчке на вопросительный знак – появится название океана. Нажав</a:t>
            </a:r>
            <a:r>
              <a:rPr lang="ru-RU" baseline="0" dirty="0" smtClean="0"/>
              <a:t> на прямоугольник «начать», будут появляться название объектов, которые будут перемещаться, если кликнуть на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полуострова.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полуострова,</a:t>
            </a:r>
            <a:r>
              <a:rPr lang="ru-RU" baseline="0" dirty="0" smtClean="0"/>
              <a:t> при вторичном нажатии – название государства.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острова, при вторичном нажатии – название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Кликнув</a:t>
            </a:r>
            <a:r>
              <a:rPr lang="ru-RU" baseline="0" dirty="0" smtClean="0"/>
              <a:t> на название гор, прямоугольник перемещается в нужный столбик таблицы.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карту, название государства помещается в нужную строку и появляется новая карта.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столицы, при вторичном нажатии – название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столицы, при вторичном нажатии – название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столицы, при вторичном нажатии – название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столицы, при вторичном нажатии – название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цифру, появится название столицы, при вторичном нажатии – название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Кликнув на цифру –</a:t>
            </a:r>
            <a:r>
              <a:rPr lang="ru-RU" baseline="0" dirty="0" smtClean="0"/>
              <a:t> появляется ответ.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контур страны – появляется ее название и контур материка, на котором она находится.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контур страны – появляется ее название и контур материка, на котором она находится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название страны</a:t>
            </a:r>
            <a:r>
              <a:rPr lang="ru-RU" baseline="0" dirty="0" smtClean="0"/>
              <a:t> – исчезают неверные ответы, правильный остается.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нажатии на управляющую</a:t>
            </a:r>
            <a:r>
              <a:rPr lang="ru-RU" baseline="0" dirty="0" smtClean="0"/>
              <a:t> стрелку, появляется слайд с ответами.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фигуру с красным контуром.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фигуру с красным контуром.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появится при нажатии на фигуру с красным контуром.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0CC6-B08E-4BA9-8A2C-FBDE501520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3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C977-12DA-4CF6-AE17-B8292BF0F5E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818D-B7EE-4F22-A946-117D29DD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slide" Target="slide2.xml"/><Relationship Id="rId4" Type="http://schemas.openxmlformats.org/officeDocument/2006/relationships/image" Target="../media/image2.wmf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slide" Target="slide2.xml"/><Relationship Id="rId4" Type="http://schemas.openxmlformats.org/officeDocument/2006/relationships/image" Target="../media/image2.wmf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slide" Target="slide2.xml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2.wmf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slide" Target="slide2.xml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2.wmf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2.w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45.png"/><Relationship Id="rId4" Type="http://schemas.openxmlformats.org/officeDocument/2006/relationships/image" Target="../media/image2.wmf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2.wmf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2.wm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9.xml"/><Relationship Id="rId18" Type="http://schemas.openxmlformats.org/officeDocument/2006/relationships/slide" Target="slide30.xml"/><Relationship Id="rId26" Type="http://schemas.openxmlformats.org/officeDocument/2006/relationships/slide" Target="slide20.xml"/><Relationship Id="rId39" Type="http://schemas.openxmlformats.org/officeDocument/2006/relationships/slide" Target="slide49.xml"/><Relationship Id="rId21" Type="http://schemas.openxmlformats.org/officeDocument/2006/relationships/slide" Target="slide5.xml"/><Relationship Id="rId34" Type="http://schemas.openxmlformats.org/officeDocument/2006/relationships/slide" Target="slide33.xml"/><Relationship Id="rId7" Type="http://schemas.openxmlformats.org/officeDocument/2006/relationships/diagramColors" Target="../diagrams/colors1.xml"/><Relationship Id="rId12" Type="http://schemas.openxmlformats.org/officeDocument/2006/relationships/slide" Target="slide3.xml"/><Relationship Id="rId17" Type="http://schemas.openxmlformats.org/officeDocument/2006/relationships/slide" Target="slide40.xml"/><Relationship Id="rId25" Type="http://schemas.openxmlformats.org/officeDocument/2006/relationships/slide" Target="slide16.xml"/><Relationship Id="rId33" Type="http://schemas.openxmlformats.org/officeDocument/2006/relationships/slide" Target="slide32.xml"/><Relationship Id="rId38" Type="http://schemas.openxmlformats.org/officeDocument/2006/relationships/slide" Target="slide41.xml"/><Relationship Id="rId2" Type="http://schemas.openxmlformats.org/officeDocument/2006/relationships/notesSlide" Target="../notesSlides/notesSlide2.xml"/><Relationship Id="rId16" Type="http://schemas.openxmlformats.org/officeDocument/2006/relationships/slide" Target="slide34.xml"/><Relationship Id="rId20" Type="http://schemas.openxmlformats.org/officeDocument/2006/relationships/slide" Target="slide4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24" Type="http://schemas.openxmlformats.org/officeDocument/2006/relationships/slide" Target="slide15.xml"/><Relationship Id="rId32" Type="http://schemas.openxmlformats.org/officeDocument/2006/relationships/slide" Target="slide31.xml"/><Relationship Id="rId37" Type="http://schemas.openxmlformats.org/officeDocument/2006/relationships/slide" Target="slide38.xml"/><Relationship Id="rId40" Type="http://schemas.openxmlformats.org/officeDocument/2006/relationships/slide" Target="slide47.xml"/><Relationship Id="rId5" Type="http://schemas.openxmlformats.org/officeDocument/2006/relationships/diagramLayout" Target="../diagrams/layout1.xml"/><Relationship Id="rId15" Type="http://schemas.openxmlformats.org/officeDocument/2006/relationships/slide" Target="slide13.xml"/><Relationship Id="rId23" Type="http://schemas.openxmlformats.org/officeDocument/2006/relationships/slide" Target="slide11.xml"/><Relationship Id="rId28" Type="http://schemas.openxmlformats.org/officeDocument/2006/relationships/slide" Target="slide24.xml"/><Relationship Id="rId36" Type="http://schemas.openxmlformats.org/officeDocument/2006/relationships/slide" Target="slide37.xml"/><Relationship Id="rId10" Type="http://schemas.openxmlformats.org/officeDocument/2006/relationships/image" Target="../media/image4.png"/><Relationship Id="rId19" Type="http://schemas.openxmlformats.org/officeDocument/2006/relationships/slide" Target="slide35.xml"/><Relationship Id="rId31" Type="http://schemas.openxmlformats.org/officeDocument/2006/relationships/slide" Target="slide28.xml"/><Relationship Id="rId4" Type="http://schemas.openxmlformats.org/officeDocument/2006/relationships/diagramData" Target="../diagrams/data1.xml"/><Relationship Id="rId9" Type="http://schemas.openxmlformats.org/officeDocument/2006/relationships/image" Target="../media/image2.wmf"/><Relationship Id="rId14" Type="http://schemas.openxmlformats.org/officeDocument/2006/relationships/slide" Target="slide23.xml"/><Relationship Id="rId22" Type="http://schemas.openxmlformats.org/officeDocument/2006/relationships/slide" Target="slide7.xml"/><Relationship Id="rId27" Type="http://schemas.openxmlformats.org/officeDocument/2006/relationships/slide" Target="slide21.xml"/><Relationship Id="rId30" Type="http://schemas.openxmlformats.org/officeDocument/2006/relationships/slide" Target="slide26.xml"/><Relationship Id="rId35" Type="http://schemas.openxmlformats.org/officeDocument/2006/relationships/slide" Target="slide36.xml"/><Relationship Id="rId8" Type="http://schemas.microsoft.com/office/2007/relationships/diagramDrawing" Target="../diagrams/drawing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5" Type="http://schemas.openxmlformats.org/officeDocument/2006/relationships/image" Target="../media/image58.jpeg"/><Relationship Id="rId10" Type="http://schemas.openxmlformats.org/officeDocument/2006/relationships/slide" Target="slide2.xml"/><Relationship Id="rId4" Type="http://schemas.openxmlformats.org/officeDocument/2006/relationships/image" Target="../media/image50.jpeg"/><Relationship Id="rId9" Type="http://schemas.openxmlformats.org/officeDocument/2006/relationships/image" Target="../media/image4.png"/><Relationship Id="rId1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image" Target="../media/image73.png"/><Relationship Id="rId5" Type="http://schemas.openxmlformats.org/officeDocument/2006/relationships/image" Target="../media/image4.png"/><Relationship Id="rId10" Type="http://schemas.openxmlformats.org/officeDocument/2006/relationships/image" Target="../media/image72.png"/><Relationship Id="rId4" Type="http://schemas.openxmlformats.org/officeDocument/2006/relationships/image" Target="../media/image2.wmf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image" Target="../media/image2.wmf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79.png"/><Relationship Id="rId4" Type="http://schemas.openxmlformats.org/officeDocument/2006/relationships/image" Target="../media/image2.wmf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10" Type="http://schemas.openxmlformats.org/officeDocument/2006/relationships/image" Target="../media/image83.jpeg"/><Relationship Id="rId4" Type="http://schemas.openxmlformats.org/officeDocument/2006/relationships/image" Target="../media/image80.jpeg"/><Relationship Id="rId9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1.jpe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slide" Target="slide2.xml"/><Relationship Id="rId15" Type="http://schemas.openxmlformats.org/officeDocument/2006/relationships/image" Target="../media/image30.jpeg"/><Relationship Id="rId10" Type="http://schemas.openxmlformats.org/officeDocument/2006/relationships/image" Target="../media/image88.png"/><Relationship Id="rId4" Type="http://schemas.openxmlformats.org/officeDocument/2006/relationships/image" Target="../media/image2.wmf"/><Relationship Id="rId9" Type="http://schemas.openxmlformats.org/officeDocument/2006/relationships/image" Target="../media/image87.png"/><Relationship Id="rId14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1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notesSlide" Target="../notesSlides/notesSlide35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slide" Target="slide2.xml"/><Relationship Id="rId15" Type="http://schemas.openxmlformats.org/officeDocument/2006/relationships/image" Target="../media/image30.jpeg"/><Relationship Id="rId10" Type="http://schemas.openxmlformats.org/officeDocument/2006/relationships/image" Target="../media/image97.jpeg"/><Relationship Id="rId4" Type="http://schemas.openxmlformats.org/officeDocument/2006/relationships/image" Target="../media/image2.wmf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2.wmf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7.png"/><Relationship Id="rId5" Type="http://schemas.openxmlformats.org/officeDocument/2006/relationships/image" Target="../media/image2.wmf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.jpeg"/><Relationship Id="rId7" Type="http://schemas.openxmlformats.org/officeDocument/2006/relationships/image" Target="../media/image112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slide" Target="slide2.xml"/><Relationship Id="rId4" Type="http://schemas.openxmlformats.org/officeDocument/2006/relationships/image" Target="../media/image109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jpeg"/><Relationship Id="rId18" Type="http://schemas.openxmlformats.org/officeDocument/2006/relationships/image" Target="../media/image127.jpeg"/><Relationship Id="rId26" Type="http://schemas.openxmlformats.org/officeDocument/2006/relationships/image" Target="../media/image135.jpeg"/><Relationship Id="rId3" Type="http://schemas.openxmlformats.org/officeDocument/2006/relationships/image" Target="../media/image1.jpeg"/><Relationship Id="rId21" Type="http://schemas.openxmlformats.org/officeDocument/2006/relationships/image" Target="../media/image130.jpeg"/><Relationship Id="rId7" Type="http://schemas.openxmlformats.org/officeDocument/2006/relationships/image" Target="../media/image116.png"/><Relationship Id="rId12" Type="http://schemas.openxmlformats.org/officeDocument/2006/relationships/image" Target="../media/image121.jpeg"/><Relationship Id="rId17" Type="http://schemas.openxmlformats.org/officeDocument/2006/relationships/image" Target="../media/image126.jpeg"/><Relationship Id="rId25" Type="http://schemas.openxmlformats.org/officeDocument/2006/relationships/image" Target="../media/image134.jpe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25.jpeg"/><Relationship Id="rId20" Type="http://schemas.openxmlformats.org/officeDocument/2006/relationships/image" Target="../media/image129.jpeg"/><Relationship Id="rId29" Type="http://schemas.openxmlformats.org/officeDocument/2006/relationships/image" Target="../media/image1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11" Type="http://schemas.openxmlformats.org/officeDocument/2006/relationships/image" Target="../media/image120.jpeg"/><Relationship Id="rId24" Type="http://schemas.openxmlformats.org/officeDocument/2006/relationships/image" Target="../media/image133.jpeg"/><Relationship Id="rId32" Type="http://schemas.openxmlformats.org/officeDocument/2006/relationships/image" Target="../media/image141.jpeg"/><Relationship Id="rId5" Type="http://schemas.openxmlformats.org/officeDocument/2006/relationships/slide" Target="slide2.xml"/><Relationship Id="rId15" Type="http://schemas.openxmlformats.org/officeDocument/2006/relationships/image" Target="../media/image124.jpeg"/><Relationship Id="rId23" Type="http://schemas.openxmlformats.org/officeDocument/2006/relationships/image" Target="../media/image132.jpeg"/><Relationship Id="rId28" Type="http://schemas.openxmlformats.org/officeDocument/2006/relationships/image" Target="../media/image137.jpeg"/><Relationship Id="rId10" Type="http://schemas.openxmlformats.org/officeDocument/2006/relationships/image" Target="../media/image119.png"/><Relationship Id="rId19" Type="http://schemas.openxmlformats.org/officeDocument/2006/relationships/image" Target="../media/image128.jpeg"/><Relationship Id="rId31" Type="http://schemas.openxmlformats.org/officeDocument/2006/relationships/image" Target="../media/image140.jpeg"/><Relationship Id="rId4" Type="http://schemas.openxmlformats.org/officeDocument/2006/relationships/image" Target="../media/image2.wmf"/><Relationship Id="rId9" Type="http://schemas.openxmlformats.org/officeDocument/2006/relationships/image" Target="../media/image118.png"/><Relationship Id="rId14" Type="http://schemas.openxmlformats.org/officeDocument/2006/relationships/image" Target="../media/image123.jpeg"/><Relationship Id="rId22" Type="http://schemas.openxmlformats.org/officeDocument/2006/relationships/image" Target="../media/image131.jpeg"/><Relationship Id="rId27" Type="http://schemas.openxmlformats.org/officeDocument/2006/relationships/image" Target="../media/image136.jpeg"/><Relationship Id="rId30" Type="http://schemas.openxmlformats.org/officeDocument/2006/relationships/image" Target="../media/image1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image" Target="../media/image15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0.png"/><Relationship Id="rId3" Type="http://schemas.openxmlformats.org/officeDocument/2006/relationships/image" Target="../media/image1.jpeg"/><Relationship Id="rId7" Type="http://schemas.openxmlformats.org/officeDocument/2006/relationships/image" Target="../media/image155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0" Type="http://schemas.openxmlformats.org/officeDocument/2006/relationships/image" Target="../media/image157.png"/><Relationship Id="rId4" Type="http://schemas.openxmlformats.org/officeDocument/2006/relationships/image" Target="../media/image2.wmf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54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11" Type="http://schemas.openxmlformats.org/officeDocument/2006/relationships/image" Target="../media/image165.png"/><Relationship Id="rId5" Type="http://schemas.openxmlformats.org/officeDocument/2006/relationships/image" Target="../media/image163.png"/><Relationship Id="rId15" Type="http://schemas.openxmlformats.org/officeDocument/2006/relationships/image" Target="../media/image168.png"/><Relationship Id="rId10" Type="http://schemas.openxmlformats.org/officeDocument/2006/relationships/image" Target="../media/image164.png"/><Relationship Id="rId4" Type="http://schemas.openxmlformats.org/officeDocument/2006/relationships/image" Target="../media/image162.png"/><Relationship Id="rId9" Type="http://schemas.openxmlformats.org/officeDocument/2006/relationships/image" Target="../media/image159.png"/><Relationship Id="rId14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.jpe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73.png"/><Relationship Id="rId5" Type="http://schemas.openxmlformats.org/officeDocument/2006/relationships/image" Target="../media/image4.png"/><Relationship Id="rId10" Type="http://schemas.openxmlformats.org/officeDocument/2006/relationships/image" Target="../media/image172.png"/><Relationship Id="rId4" Type="http://schemas.openxmlformats.org/officeDocument/2006/relationships/image" Target="../media/image2.wmf"/><Relationship Id="rId9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.wmf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.jpe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78.png"/><Relationship Id="rId5" Type="http://schemas.openxmlformats.org/officeDocument/2006/relationships/image" Target="../media/image175.png"/><Relationship Id="rId10" Type="http://schemas.openxmlformats.org/officeDocument/2006/relationships/slide" Target="slide2.xml"/><Relationship Id="rId4" Type="http://schemas.openxmlformats.org/officeDocument/2006/relationships/image" Target="../media/image174.png"/><Relationship Id="rId9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zol.com/files/image/95/95411/49527f03465ed_584_!.jpg?s=466a1cbcc16bfe775a102afa2ba271f0" TargetMode="External"/><Relationship Id="rId13" Type="http://schemas.openxmlformats.org/officeDocument/2006/relationships/hyperlink" Target="http://mountain.kz/images/4877t.jpg" TargetMode="External"/><Relationship Id="rId18" Type="http://schemas.openxmlformats.org/officeDocument/2006/relationships/hyperlink" Target="http://rmtc.fsdb.k12.fl.us/images/volcano2.gif" TargetMode="External"/><Relationship Id="rId26" Type="http://schemas.openxmlformats.org/officeDocument/2006/relationships/hyperlink" Target="http://upload.wikimedia.org/wikipedia/commons/thumb/5/51/South_America_laea_relief_location_map.jpg/280px-South_America_laea_relief_location_map.jpg" TargetMode="External"/><Relationship Id="rId3" Type="http://schemas.openxmlformats.org/officeDocument/2006/relationships/hyperlink" Target="http://www.ppl-14.ru/new_gallery/21403236294f0eca4e97b48.jpg" TargetMode="External"/><Relationship Id="rId21" Type="http://schemas.openxmlformats.org/officeDocument/2006/relationships/hyperlink" Target="http://www.aniline.ru/_pu/0/20597885.jpg" TargetMode="External"/><Relationship Id="rId7" Type="http://schemas.openxmlformats.org/officeDocument/2006/relationships/hyperlink" Target="http://didaktor.ru/konstruktor-interaktivnogo-diktanta/" TargetMode="External"/><Relationship Id="rId12" Type="http://schemas.openxmlformats.org/officeDocument/2006/relationships/hyperlink" Target="http://www.x-team.ru/upload/blog/7cf/7cf821e656596863ff6f63a116e90789.jpg" TargetMode="External"/><Relationship Id="rId17" Type="http://schemas.openxmlformats.org/officeDocument/2006/relationships/hyperlink" Target="http://chupakabr.ru/wp-content/uploads/2010/05/europe-map-travel.jpg" TargetMode="External"/><Relationship Id="rId25" Type="http://schemas.openxmlformats.org/officeDocument/2006/relationships/hyperlink" Target="http://brazilgo.ru/photos/img_imagephp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mapsmaps.ru/wp-content/uploads/2010/10/polit_africa6.jpg" TargetMode="External"/><Relationship Id="rId20" Type="http://schemas.openxmlformats.org/officeDocument/2006/relationships/hyperlink" Target="http://im8.asset.yvimg.kz/userimages/almazoff/b8btB7iXL5Lxb00PFbgAqgH3h71FOp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aimforthegridcomnorthamerica.webstarts.com/uploads/11949843562058740961world_map_saint__svg_hi.png" TargetMode="External"/><Relationship Id="rId11" Type="http://schemas.openxmlformats.org/officeDocument/2006/relationships/hyperlink" Target="http://s41.radikal.ru/i093/1004/17/a178f61ed38b.jpg" TargetMode="External"/><Relationship Id="rId24" Type="http://schemas.openxmlformats.org/officeDocument/2006/relationships/hyperlink" Target="http://turism.bzi.ro/public/upload/photos/5/kilimanjaro.jpg" TargetMode="External"/><Relationship Id="rId5" Type="http://schemas.openxmlformats.org/officeDocument/2006/relationships/hyperlink" Target="http://www.world-geographics.com/cfg/public/_lib/img/maps/eurasia/map_of_russia_republics.png" TargetMode="External"/><Relationship Id="rId15" Type="http://schemas.openxmlformats.org/officeDocument/2006/relationships/hyperlink" Target="http://vse.kz/uploads/1156245759/gallery_1757_899_54225.jpg" TargetMode="External"/><Relationship Id="rId23" Type="http://schemas.openxmlformats.org/officeDocument/2006/relationships/hyperlink" Target="http://i1.alfi.lt/5413/62/36.jpg" TargetMode="External"/><Relationship Id="rId10" Type="http://schemas.openxmlformats.org/officeDocument/2006/relationships/hyperlink" Target="http://100dorog.ru/upload/contents/422/mckinley.jpg" TargetMode="External"/><Relationship Id="rId19" Type="http://schemas.openxmlformats.org/officeDocument/2006/relationships/hyperlink" Target="http://y.delfi.ee/norm/57821/2765853_fqMVew.jpeg" TargetMode="External"/><Relationship Id="rId4" Type="http://schemas.openxmlformats.org/officeDocument/2006/relationships/hyperlink" Target="http://www.oreninform.ru/upload/iblock/55e/17.02%20rlgttxfjldlyvwjv%204%20+.jpg" TargetMode="External"/><Relationship Id="rId9" Type="http://schemas.openxmlformats.org/officeDocument/2006/relationships/hyperlink" Target="http://www.fotka.by/img--i-19233-w-640.jpg" TargetMode="External"/><Relationship Id="rId14" Type="http://schemas.openxmlformats.org/officeDocument/2006/relationships/hyperlink" Target="http://www.skitalets.ru/photogallery/2004/pripolar_alex/narodnaya.jpg" TargetMode="External"/><Relationship Id="rId22" Type="http://schemas.openxmlformats.org/officeDocument/2006/relationships/hyperlink" Target="http://meggietailor.files.wordpress.com/2010/01/lullail.jpg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world.com.ua/images/2013/February/Nature/Fluss/Fluss_10.jpg" TargetMode="External"/><Relationship Id="rId13" Type="http://schemas.openxmlformats.org/officeDocument/2006/relationships/hyperlink" Target="http://most.ua/img/07-neveroyatnyh-rek-12.jpg" TargetMode="External"/><Relationship Id="rId18" Type="http://schemas.openxmlformats.org/officeDocument/2006/relationships/hyperlink" Target="http://lookvokrug.ru/uploads/posts/2012-10/bqfwz6mm19.jpg" TargetMode="External"/><Relationship Id="rId3" Type="http://schemas.openxmlformats.org/officeDocument/2006/relationships/hyperlink" Target="http://3.bp.blogspot.com/_tVAiIATjQNw/THzUqZlvA8I/AAAAAAAAB6Y/KhxyU9NiFgM/s1600/2975347.jpg" TargetMode="External"/><Relationship Id="rId21" Type="http://schemas.openxmlformats.org/officeDocument/2006/relationships/hyperlink" Target="http://upload.wikimedia.org/wikipedia/commons/c/c5/Indianocean.PNG?uselang=ru" TargetMode="External"/><Relationship Id="rId7" Type="http://schemas.openxmlformats.org/officeDocument/2006/relationships/hyperlink" Target="http://megalife.com.ua/uploads/posts/2010-09/1284149685_17.megalife.jpg" TargetMode="External"/><Relationship Id="rId12" Type="http://schemas.openxmlformats.org/officeDocument/2006/relationships/hyperlink" Target="http://review-planet.ru/wp-content/uploads/2012/05/923.jpg" TargetMode="External"/><Relationship Id="rId17" Type="http://schemas.openxmlformats.org/officeDocument/2006/relationships/hyperlink" Target="http://upload.wikimedia.org/wikipedia/commons/0/04/Barents_Sea_map_ru.svg?uselang=ru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apxeo.info/wp-content/uploads/2011/01/1.png" TargetMode="External"/><Relationship Id="rId20" Type="http://schemas.openxmlformats.org/officeDocument/2006/relationships/hyperlink" Target="http://upload.wikimedia.org/wikipedia/commons/0/06/Atlantic_Ocean.png?uselang=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thumb/f/f3/Usa_edcp_relief_location_map.png/280px-Usa_edcp_relief_location_map.png" TargetMode="External"/><Relationship Id="rId11" Type="http://schemas.openxmlformats.org/officeDocument/2006/relationships/hyperlink" Target="http://upload.wikimedia.org/wikipedia/commons/3/3c/Russia_edcp_relief_location_map.jpg?uselang=ru" TargetMode="External"/><Relationship Id="rId5" Type="http://schemas.openxmlformats.org/officeDocument/2006/relationships/hyperlink" Target="http://img-fotki.yandex.ru/get/4207/galikos.29/0_39c32_d57e416_XL.jpg" TargetMode="External"/><Relationship Id="rId15" Type="http://schemas.openxmlformats.org/officeDocument/2006/relationships/hyperlink" Target="http://www.profi-forex.org/system/user_files/Images/News/03-2011/130311/A13-12-2.jpg" TargetMode="External"/><Relationship Id="rId10" Type="http://schemas.openxmlformats.org/officeDocument/2006/relationships/hyperlink" Target="http://upload.wikimedia.org/wikipedia/commons/3/39/Gangesdelta_klein.jpg?uselang=ru" TargetMode="External"/><Relationship Id="rId19" Type="http://schemas.openxmlformats.org/officeDocument/2006/relationships/hyperlink" Target="http://upload.wikimedia.org/wikipedia/commons/c/c4/Pacific_Ocean.png?uselang=ru" TargetMode="External"/><Relationship Id="rId4" Type="http://schemas.openxmlformats.org/officeDocument/2006/relationships/hyperlink" Target="http://upload.wikimedia.org/wikipedia/commons/thumb/0/07/Africa_relief_location_map.jpg/280px-Africa_relief_location_map.jpg" TargetMode="External"/><Relationship Id="rId9" Type="http://schemas.openxmlformats.org/officeDocument/2006/relationships/hyperlink" Target="http://images.samogo.net/images/76123251_largest_tropic_forest_1.jpg" TargetMode="External"/><Relationship Id="rId14" Type="http://schemas.openxmlformats.org/officeDocument/2006/relationships/hyperlink" Target="http://geolab914.3dn.ru/_ph/2/185341541.jpg" TargetMode="External"/><Relationship Id="rId22" Type="http://schemas.openxmlformats.org/officeDocument/2006/relationships/hyperlink" Target="http://upload.wikimedia.org/wikipedia/commons/thumb/f/fe/Arctic_Ocean.png/220px-Arctic_Ocean.png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tory.ru/products_pictures/MADAGASC2.jpg" TargetMode="External"/><Relationship Id="rId13" Type="http://schemas.openxmlformats.org/officeDocument/2006/relationships/hyperlink" Target="http://www.vectory.ru/products_pictures/PHILIPPI2.jpg" TargetMode="External"/><Relationship Id="rId18" Type="http://schemas.openxmlformats.org/officeDocument/2006/relationships/hyperlink" Target="http://www.vectory.ru/products_pictures/NORVEGE2.jpg" TargetMode="External"/><Relationship Id="rId26" Type="http://schemas.openxmlformats.org/officeDocument/2006/relationships/hyperlink" Target="http://www.clker.com/cliparts/M/9/Y/u/6/P/southeast-asia-hi.png" TargetMode="External"/><Relationship Id="rId3" Type="http://schemas.openxmlformats.org/officeDocument/2006/relationships/hyperlink" Target="http://www.vectory.ru/products_pictures/INDE2.jpg" TargetMode="External"/><Relationship Id="rId21" Type="http://schemas.openxmlformats.org/officeDocument/2006/relationships/hyperlink" Target="http://www.vectory.ru/products_pictures/KAZAKHST2.jpg" TargetMode="External"/><Relationship Id="rId7" Type="http://schemas.openxmlformats.org/officeDocument/2006/relationships/hyperlink" Target="http://www.vectory.ru/products_pictures/ITALIE2.jpg" TargetMode="External"/><Relationship Id="rId12" Type="http://schemas.openxmlformats.org/officeDocument/2006/relationships/hyperlink" Target="http://www.vectory.ru/products_pictures/JAPON2.jpg" TargetMode="External"/><Relationship Id="rId17" Type="http://schemas.openxmlformats.org/officeDocument/2006/relationships/hyperlink" Target="http://www.vectory.ru/products_pictures/CHINE2.jpg" TargetMode="External"/><Relationship Id="rId25" Type="http://schemas.openxmlformats.org/officeDocument/2006/relationships/hyperlink" Target="http://ger&#252;stplane.com/cms/images/sonstige/1350327355_hZLxLThe8C_kl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vectory.ru/products_pictures/ARGENTIN2.jpg" TargetMode="External"/><Relationship Id="rId20" Type="http://schemas.openxmlformats.org/officeDocument/2006/relationships/hyperlink" Target="http://www.vectory.ru/products_pictures/ALLEMAGN2.jpg" TargetMode="External"/><Relationship Id="rId29" Type="http://schemas.openxmlformats.org/officeDocument/2006/relationships/hyperlink" Target="http://www.vectory.ru/products_pictures/TANZANIE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ectory.ru/products_pictures/INDONESI2.jpg" TargetMode="External"/><Relationship Id="rId11" Type="http://schemas.openxmlformats.org/officeDocument/2006/relationships/hyperlink" Target="http://www.vectory.ru/products_pictures/TURQUIE2.jpg" TargetMode="External"/><Relationship Id="rId24" Type="http://schemas.openxmlformats.org/officeDocument/2006/relationships/hyperlink" Target="http://www.vectory.ru/products_pictures/IRAN2.jpg" TargetMode="External"/><Relationship Id="rId5" Type="http://schemas.openxmlformats.org/officeDocument/2006/relationships/hyperlink" Target="http://www.vectory.ru/products_pictures/GRECE2.jpg" TargetMode="External"/><Relationship Id="rId15" Type="http://schemas.openxmlformats.org/officeDocument/2006/relationships/hyperlink" Target="http://www.vectory.ru/products_pictures/ALGERIE2.jpg" TargetMode="External"/><Relationship Id="rId23" Type="http://schemas.openxmlformats.org/officeDocument/2006/relationships/hyperlink" Target="http://www.vectory.ru/products_pictures/CHILI2.jpg" TargetMode="External"/><Relationship Id="rId28" Type="http://schemas.openxmlformats.org/officeDocument/2006/relationships/hyperlink" Target="http://www.vectory.ru/products_pictures/ROUMANIE2.jpg" TargetMode="External"/><Relationship Id="rId10" Type="http://schemas.openxmlformats.org/officeDocument/2006/relationships/hyperlink" Target="http://www.vectory.ru/products_pictures/SOMALIE2.jpg" TargetMode="External"/><Relationship Id="rId19" Type="http://schemas.openxmlformats.org/officeDocument/2006/relationships/hyperlink" Target="http://www.vectory.ru/products_pictures/MEXIQUE2.jpg" TargetMode="External"/><Relationship Id="rId4" Type="http://schemas.openxmlformats.org/officeDocument/2006/relationships/hyperlink" Target="http://www.vectory.ru/products_pictures/ROYUNI2.jpg" TargetMode="External"/><Relationship Id="rId9" Type="http://schemas.openxmlformats.org/officeDocument/2006/relationships/hyperlink" Target="http://www.vectory.ru/products_pictures/NOUZELAN2.jpg" TargetMode="External"/><Relationship Id="rId14" Type="http://schemas.openxmlformats.org/officeDocument/2006/relationships/hyperlink" Target="http://www.vectory.ru/products_pictures/ALASKA2.jpg" TargetMode="External"/><Relationship Id="rId22" Type="http://schemas.openxmlformats.org/officeDocument/2006/relationships/hyperlink" Target="http://www.vectory.ru/products_pictures/OUZBEKIS2.jpg" TargetMode="External"/><Relationship Id="rId27" Type="http://schemas.openxmlformats.org/officeDocument/2006/relationships/hyperlink" Target="http://www.clker.com/cliparts/C/C/d/6/Q/q/grey-americas-hi.png" TargetMode="External"/><Relationship Id="rId30" Type="http://schemas.openxmlformats.org/officeDocument/2006/relationships/hyperlink" Target="http://www.vectory.ru/products_pictures/ETHIOPIE2.jpg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tory.ru/products_pictures/ISLANDE2.jpg" TargetMode="External"/><Relationship Id="rId13" Type="http://schemas.openxmlformats.org/officeDocument/2006/relationships/hyperlink" Target="http://www.vectory.ru/products_pictures/PANAMA2.jpg" TargetMode="External"/><Relationship Id="rId18" Type="http://schemas.openxmlformats.org/officeDocument/2006/relationships/hyperlink" Target="http://www.bygeo.ru/uploads/posts/2011-05/day_04/1304497252453838.jpeg" TargetMode="External"/><Relationship Id="rId3" Type="http://schemas.openxmlformats.org/officeDocument/2006/relationships/hyperlink" Target="http://www.vectory.ru/products_pictures/FINLANDE2.jpg" TargetMode="External"/><Relationship Id="rId21" Type="http://schemas.openxmlformats.org/officeDocument/2006/relationships/hyperlink" Target="http://sfw.so/uploads/posts/2010-09/thumbs/1284492757_1284475196_003.jpg" TargetMode="External"/><Relationship Id="rId7" Type="http://schemas.openxmlformats.org/officeDocument/2006/relationships/hyperlink" Target="http://www.vectory.ru/products_pictures/LIBYE2.jpg" TargetMode="External"/><Relationship Id="rId12" Type="http://schemas.openxmlformats.org/officeDocument/2006/relationships/hyperlink" Target="http://www.vectory.ru/products_pictures/MOZAMBIQ2.jpg" TargetMode="External"/><Relationship Id="rId17" Type="http://schemas.openxmlformats.org/officeDocument/2006/relationships/hyperlink" Target="http://p.nahalyavu.com/photos/big/16/16220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divatravel.com.ua/upload/iblock/8b7/washington.jpg" TargetMode="External"/><Relationship Id="rId20" Type="http://schemas.openxmlformats.org/officeDocument/2006/relationships/hyperlink" Target="http://shooow.me/uploads/images/00/00/02/2011/07/30/8206a9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ectory.ru/products_pictures/NIGERIA2.jpg" TargetMode="External"/><Relationship Id="rId11" Type="http://schemas.openxmlformats.org/officeDocument/2006/relationships/hyperlink" Target="http://www.vectory.ru/products_pictures/IRAK2.jpg" TargetMode="External"/><Relationship Id="rId24" Type="http://schemas.openxmlformats.org/officeDocument/2006/relationships/hyperlink" Target="http://img11.nnm.ru/2/5/2/b/2/3d09febe61b0c2ab6bbb68fe139.jpg" TargetMode="External"/><Relationship Id="rId5" Type="http://schemas.openxmlformats.org/officeDocument/2006/relationships/hyperlink" Target="http://www.vectory.ru/products_pictures/TURKMEN2.jpg" TargetMode="External"/><Relationship Id="rId15" Type="http://schemas.openxmlformats.org/officeDocument/2006/relationships/hyperlink" Target="http://upload.wikimedia.org/wikipedia/commons/5/52/Berlin_Montage_4.jpg?uselang=ru" TargetMode="External"/><Relationship Id="rId23" Type="http://schemas.openxmlformats.org/officeDocument/2006/relationships/hyperlink" Target="http://event-a-way.com/wp-content/gallery/art-puteshestvie-v-rim/223528x0.jpg" TargetMode="External"/><Relationship Id="rId10" Type="http://schemas.openxmlformats.org/officeDocument/2006/relationships/hyperlink" Target="http://www.vectory.ru/products_pictures/VENEZUEL2.jpg" TargetMode="External"/><Relationship Id="rId19" Type="http://schemas.openxmlformats.org/officeDocument/2006/relationships/hyperlink" Target="http://59travel.ru/public/upload/images/6409.jpg" TargetMode="External"/><Relationship Id="rId4" Type="http://schemas.openxmlformats.org/officeDocument/2006/relationships/hyperlink" Target="http://www.vectory.ru/products_pictures/FRANCE2.jpg" TargetMode="External"/><Relationship Id="rId9" Type="http://schemas.openxmlformats.org/officeDocument/2006/relationships/hyperlink" Target="http://www.vectory.ru/products_pictures/BRESIL2.jpg" TargetMode="External"/><Relationship Id="rId14" Type="http://schemas.openxmlformats.org/officeDocument/2006/relationships/hyperlink" Target="http://www.vectory.ru/products_pictures/REPTCHEQ2.jpg" TargetMode="External"/><Relationship Id="rId22" Type="http://schemas.openxmlformats.org/officeDocument/2006/relationships/hyperlink" Target="http://www.bestphotosite.net/photos/411142475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image" Target="../media/image18.jpeg"/><Relationship Id="rId5" Type="http://schemas.openxmlformats.org/officeDocument/2006/relationships/image" Target="../media/image2.wmf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1709" y="332656"/>
            <a:ext cx="7272808" cy="1440160"/>
          </a:xfrm>
          <a:solidFill>
            <a:schemeClr val="accent2"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Сборник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интерактивных  заданий для работы с географической  картой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775" y="2492896"/>
            <a:ext cx="3816424" cy="2385265"/>
          </a:xfrm>
          <a:prstGeom prst="rect">
            <a:avLst/>
          </a:prstGeom>
        </p:spPr>
      </p:pic>
      <p:sp>
        <p:nvSpPr>
          <p:cNvPr id="14" name="Заголовок 3">
            <a:hlinkClick r:id="rId6" action="ppaction://hlinksldjump"/>
          </p:cNvPr>
          <p:cNvSpPr txBox="1">
            <a:spLocks/>
          </p:cNvSpPr>
          <p:nvPr/>
        </p:nvSpPr>
        <p:spPr>
          <a:xfrm>
            <a:off x="2835420" y="5229200"/>
            <a:ext cx="3672408" cy="576064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5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Заполните  таблицу  по наивысшим  точкам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111919" y="6234814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96" y="1000646"/>
            <a:ext cx="3631465" cy="257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01776"/>
              </p:ext>
            </p:extLst>
          </p:nvPr>
        </p:nvGraphicFramePr>
        <p:xfrm>
          <a:off x="4250579" y="981987"/>
          <a:ext cx="4456748" cy="2519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1 895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Народная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Урал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Евразия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араллелограмм 8"/>
          <p:cNvSpPr/>
          <p:nvPr/>
        </p:nvSpPr>
        <p:spPr>
          <a:xfrm>
            <a:off x="6669054" y="2225301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6669055" y="1539391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6635891" y="2933836"/>
            <a:ext cx="1881539" cy="550923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4" y="3702656"/>
            <a:ext cx="3516845" cy="263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56136"/>
              </p:ext>
            </p:extLst>
          </p:nvPr>
        </p:nvGraphicFramePr>
        <p:xfrm>
          <a:off x="4211960" y="3822495"/>
          <a:ext cx="4456748" cy="2519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4 506</a:t>
                      </a:r>
                      <a:r>
                        <a:rPr lang="ru-RU" sz="2000" dirty="0" smtClean="0"/>
                        <a:t>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Белуха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</a:t>
                      </a:r>
                      <a:r>
                        <a:rPr lang="ru-RU" sz="2000" baseline="0" dirty="0" smtClean="0"/>
                        <a:t>Алтай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Евразия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араллелограмм 24"/>
          <p:cNvSpPr/>
          <p:nvPr/>
        </p:nvSpPr>
        <p:spPr>
          <a:xfrm>
            <a:off x="6635890" y="4373400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/>
          <p:cNvSpPr/>
          <p:nvPr/>
        </p:nvSpPr>
        <p:spPr>
          <a:xfrm>
            <a:off x="6663746" y="5103975"/>
            <a:ext cx="1881539" cy="576064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6715241" y="5739949"/>
            <a:ext cx="1881539" cy="580040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9196" y="100064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9552" y="370105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3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5" grpId="0" animBg="1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равнины  фрагменту  карты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195678" y="618043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91" y="1962891"/>
            <a:ext cx="2445866" cy="335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653" y="1967084"/>
            <a:ext cx="4382274" cy="3358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Стрелка вправо 17">
            <a:hlinkClick r:id="" action="ppaction://hlinkshowjump?jump=nextslide" tooltip="далее"/>
          </p:cNvPr>
          <p:cNvSpPr/>
          <p:nvPr/>
        </p:nvSpPr>
        <p:spPr>
          <a:xfrm>
            <a:off x="8550593" y="6204919"/>
            <a:ext cx="432883" cy="65308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577" y="116632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77243" y="1962891"/>
            <a:ext cx="4382274" cy="3353885"/>
          </a:xfrm>
          <a:custGeom>
            <a:avLst/>
            <a:gdLst/>
            <a:ahLst/>
            <a:cxnLst/>
            <a:rect l="l" t="t" r="r" b="b"/>
            <a:pathLst>
              <a:path w="4382274" h="3353885">
                <a:moveTo>
                  <a:pt x="3712974" y="1451527"/>
                </a:moveTo>
                <a:cubicBezTo>
                  <a:pt x="3598823" y="1450336"/>
                  <a:pt x="3460115" y="1460754"/>
                  <a:pt x="3341052" y="1466707"/>
                </a:cubicBezTo>
                <a:cubicBezTo>
                  <a:pt x="3182302" y="1474644"/>
                  <a:pt x="3023552" y="1493695"/>
                  <a:pt x="2864802" y="1504807"/>
                </a:cubicBezTo>
                <a:cubicBezTo>
                  <a:pt x="2706052" y="1515919"/>
                  <a:pt x="2564764" y="1530207"/>
                  <a:pt x="2388552" y="1533382"/>
                </a:cubicBezTo>
                <a:cubicBezTo>
                  <a:pt x="2212340" y="1536557"/>
                  <a:pt x="1986914" y="1496869"/>
                  <a:pt x="1807527" y="1523857"/>
                </a:cubicBezTo>
                <a:cubicBezTo>
                  <a:pt x="1628139" y="1550844"/>
                  <a:pt x="1466214" y="1673082"/>
                  <a:pt x="1312227" y="1695307"/>
                </a:cubicBezTo>
                <a:cubicBezTo>
                  <a:pt x="1158240" y="1717532"/>
                  <a:pt x="996314" y="1604820"/>
                  <a:pt x="883602" y="1657207"/>
                </a:cubicBezTo>
                <a:cubicBezTo>
                  <a:pt x="770890" y="1709594"/>
                  <a:pt x="639127" y="1863582"/>
                  <a:pt x="635952" y="2009632"/>
                </a:cubicBezTo>
                <a:cubicBezTo>
                  <a:pt x="632777" y="2155682"/>
                  <a:pt x="801052" y="2385870"/>
                  <a:pt x="864552" y="2533507"/>
                </a:cubicBezTo>
                <a:cubicBezTo>
                  <a:pt x="928052" y="2681144"/>
                  <a:pt x="935990" y="2770045"/>
                  <a:pt x="1016952" y="2895457"/>
                </a:cubicBezTo>
                <a:cubicBezTo>
                  <a:pt x="1097914" y="3020869"/>
                  <a:pt x="1232852" y="3243120"/>
                  <a:pt x="1350327" y="3285982"/>
                </a:cubicBezTo>
                <a:cubicBezTo>
                  <a:pt x="1467802" y="3328844"/>
                  <a:pt x="1615439" y="3171682"/>
                  <a:pt x="1721802" y="3152632"/>
                </a:cubicBezTo>
                <a:cubicBezTo>
                  <a:pt x="1828165" y="3133582"/>
                  <a:pt x="1883727" y="3151045"/>
                  <a:pt x="1988502" y="3171682"/>
                </a:cubicBezTo>
                <a:cubicBezTo>
                  <a:pt x="2093277" y="3192319"/>
                  <a:pt x="2277427" y="3305032"/>
                  <a:pt x="2350452" y="3276457"/>
                </a:cubicBezTo>
                <a:cubicBezTo>
                  <a:pt x="2423477" y="3247882"/>
                  <a:pt x="2407602" y="3106595"/>
                  <a:pt x="2426652" y="3000232"/>
                </a:cubicBezTo>
                <a:cubicBezTo>
                  <a:pt x="2445702" y="2893869"/>
                  <a:pt x="2433002" y="2743057"/>
                  <a:pt x="2464752" y="2638282"/>
                </a:cubicBezTo>
                <a:cubicBezTo>
                  <a:pt x="2496502" y="2533507"/>
                  <a:pt x="2575877" y="2373169"/>
                  <a:pt x="2617152" y="2371582"/>
                </a:cubicBezTo>
                <a:cubicBezTo>
                  <a:pt x="2658427" y="2369995"/>
                  <a:pt x="2628264" y="2562082"/>
                  <a:pt x="2712402" y="2628757"/>
                </a:cubicBezTo>
                <a:cubicBezTo>
                  <a:pt x="2796539" y="2695432"/>
                  <a:pt x="3034665" y="2752582"/>
                  <a:pt x="3121977" y="2771632"/>
                </a:cubicBezTo>
                <a:cubicBezTo>
                  <a:pt x="3209289" y="2790682"/>
                  <a:pt x="3209289" y="2787507"/>
                  <a:pt x="3236277" y="2743057"/>
                </a:cubicBezTo>
                <a:cubicBezTo>
                  <a:pt x="3263265" y="2698607"/>
                  <a:pt x="3288664" y="2611295"/>
                  <a:pt x="3283902" y="2504932"/>
                </a:cubicBezTo>
                <a:cubicBezTo>
                  <a:pt x="3279139" y="2398570"/>
                  <a:pt x="3153727" y="2160444"/>
                  <a:pt x="3207702" y="2104882"/>
                </a:cubicBezTo>
                <a:cubicBezTo>
                  <a:pt x="3261677" y="2049320"/>
                  <a:pt x="3529965" y="2200132"/>
                  <a:pt x="3607752" y="2171557"/>
                </a:cubicBezTo>
                <a:cubicBezTo>
                  <a:pt x="3685539" y="2142982"/>
                  <a:pt x="3596640" y="1976294"/>
                  <a:pt x="3674427" y="1933432"/>
                </a:cubicBezTo>
                <a:cubicBezTo>
                  <a:pt x="3752214" y="1890570"/>
                  <a:pt x="4004627" y="1977882"/>
                  <a:pt x="4074477" y="1914382"/>
                </a:cubicBezTo>
                <a:cubicBezTo>
                  <a:pt x="4144327" y="1850882"/>
                  <a:pt x="4136390" y="1628632"/>
                  <a:pt x="4093527" y="1552432"/>
                </a:cubicBezTo>
                <a:cubicBezTo>
                  <a:pt x="4050664" y="1476232"/>
                  <a:pt x="3941127" y="1471469"/>
                  <a:pt x="3817302" y="1457182"/>
                </a:cubicBezTo>
                <a:cubicBezTo>
                  <a:pt x="3786346" y="1453610"/>
                  <a:pt x="3751024" y="1451923"/>
                  <a:pt x="3712974" y="1451527"/>
                </a:cubicBezTo>
                <a:close/>
                <a:moveTo>
                  <a:pt x="0" y="0"/>
                </a:moveTo>
                <a:lnTo>
                  <a:pt x="4382274" y="0"/>
                </a:lnTo>
                <a:lnTo>
                  <a:pt x="4382274" y="3353885"/>
                </a:lnTo>
                <a:lnTo>
                  <a:pt x="0" y="3353885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91" y="1953569"/>
            <a:ext cx="2481916" cy="3358078"/>
          </a:xfrm>
          <a:custGeom>
            <a:avLst/>
            <a:gdLst/>
            <a:ahLst/>
            <a:cxnLst/>
            <a:rect l="l" t="t" r="r" b="b"/>
            <a:pathLst>
              <a:path w="2481916" h="3358078">
                <a:moveTo>
                  <a:pt x="901274" y="2267"/>
                </a:moveTo>
                <a:cubicBezTo>
                  <a:pt x="826711" y="-8449"/>
                  <a:pt x="763310" y="21912"/>
                  <a:pt x="666869" y="29056"/>
                </a:cubicBezTo>
                <a:cubicBezTo>
                  <a:pt x="538281" y="38581"/>
                  <a:pt x="304919" y="51281"/>
                  <a:pt x="209669" y="86206"/>
                </a:cubicBezTo>
                <a:cubicBezTo>
                  <a:pt x="114419" y="121131"/>
                  <a:pt x="122356" y="133831"/>
                  <a:pt x="95369" y="238606"/>
                </a:cubicBezTo>
                <a:cubicBezTo>
                  <a:pt x="68381" y="343381"/>
                  <a:pt x="85844" y="570394"/>
                  <a:pt x="85844" y="714856"/>
                </a:cubicBezTo>
                <a:cubicBezTo>
                  <a:pt x="85844" y="859318"/>
                  <a:pt x="92194" y="984731"/>
                  <a:pt x="95369" y="1105381"/>
                </a:cubicBezTo>
                <a:cubicBezTo>
                  <a:pt x="98544" y="1226031"/>
                  <a:pt x="46157" y="1346681"/>
                  <a:pt x="104894" y="1438756"/>
                </a:cubicBezTo>
                <a:cubicBezTo>
                  <a:pt x="163631" y="1530831"/>
                  <a:pt x="254119" y="1619731"/>
                  <a:pt x="447794" y="1657831"/>
                </a:cubicBezTo>
                <a:cubicBezTo>
                  <a:pt x="641469" y="1695931"/>
                  <a:pt x="1036757" y="1697518"/>
                  <a:pt x="1266944" y="1667356"/>
                </a:cubicBezTo>
                <a:cubicBezTo>
                  <a:pt x="1497131" y="1637194"/>
                  <a:pt x="1768594" y="1602268"/>
                  <a:pt x="1828919" y="1476856"/>
                </a:cubicBezTo>
                <a:cubicBezTo>
                  <a:pt x="1889244" y="1351444"/>
                  <a:pt x="1706681" y="1095856"/>
                  <a:pt x="1628894" y="914881"/>
                </a:cubicBezTo>
                <a:cubicBezTo>
                  <a:pt x="1551107" y="733906"/>
                  <a:pt x="1470144" y="538643"/>
                  <a:pt x="1362194" y="391006"/>
                </a:cubicBezTo>
                <a:cubicBezTo>
                  <a:pt x="1254244" y="243369"/>
                  <a:pt x="1097081" y="89381"/>
                  <a:pt x="981194" y="29056"/>
                </a:cubicBezTo>
                <a:cubicBezTo>
                  <a:pt x="952222" y="13975"/>
                  <a:pt x="926128" y="5839"/>
                  <a:pt x="901274" y="2267"/>
                </a:cubicBezTo>
                <a:close/>
                <a:moveTo>
                  <a:pt x="0" y="0"/>
                </a:moveTo>
                <a:lnTo>
                  <a:pt x="2481916" y="0"/>
                </a:lnTo>
                <a:lnTo>
                  <a:pt x="2481916" y="3358078"/>
                </a:lnTo>
                <a:lnTo>
                  <a:pt x="0" y="3358078"/>
                </a:lnTo>
                <a:close/>
              </a:path>
            </a:pathLst>
          </a:custGeom>
          <a:ln>
            <a:solidFill>
              <a:srgbClr val="C053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14" y="937909"/>
            <a:ext cx="943297" cy="69089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2" name="Овал 31"/>
          <p:cNvSpPr/>
          <p:nvPr/>
        </p:nvSpPr>
        <p:spPr>
          <a:xfrm>
            <a:off x="2656551" y="2005218"/>
            <a:ext cx="504056" cy="411646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Овал 32"/>
          <p:cNvSpPr/>
          <p:nvPr/>
        </p:nvSpPr>
        <p:spPr>
          <a:xfrm>
            <a:off x="7855461" y="1967084"/>
            <a:ext cx="504056" cy="411646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42641" y="994027"/>
            <a:ext cx="7810567" cy="5650978"/>
            <a:chOff x="551554" y="1104961"/>
            <a:chExt cx="7810567" cy="565097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54" y="1104961"/>
              <a:ext cx="7810567" cy="5650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Овал 29"/>
            <p:cNvSpPr/>
            <p:nvPr/>
          </p:nvSpPr>
          <p:spPr>
            <a:xfrm>
              <a:off x="5289401" y="1914802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763688" y="4077072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2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8425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равнины по фрагменту  карты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55986" y="6201666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6" y="1718600"/>
            <a:ext cx="3293590" cy="3867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472" y="1718600"/>
            <a:ext cx="3225362" cy="3874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91" y="908720"/>
            <a:ext cx="943297" cy="69089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21259" y="246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0310" y="1718600"/>
            <a:ext cx="3290564" cy="3867192"/>
          </a:xfrm>
          <a:custGeom>
            <a:avLst/>
            <a:gdLst/>
            <a:ahLst/>
            <a:cxnLst/>
            <a:rect l="l" t="t" r="r" b="b"/>
            <a:pathLst>
              <a:path w="3290564" h="3867192">
                <a:moveTo>
                  <a:pt x="1578566" y="709661"/>
                </a:moveTo>
                <a:cubicBezTo>
                  <a:pt x="1558154" y="709630"/>
                  <a:pt x="1539154" y="709878"/>
                  <a:pt x="1521890" y="710275"/>
                </a:cubicBezTo>
                <a:cubicBezTo>
                  <a:pt x="1383778" y="713450"/>
                  <a:pt x="1383777" y="749963"/>
                  <a:pt x="1274240" y="815050"/>
                </a:cubicBezTo>
                <a:cubicBezTo>
                  <a:pt x="1164703" y="880137"/>
                  <a:pt x="975790" y="1042063"/>
                  <a:pt x="864665" y="1100800"/>
                </a:cubicBezTo>
                <a:cubicBezTo>
                  <a:pt x="753540" y="1159537"/>
                  <a:pt x="704328" y="1123025"/>
                  <a:pt x="607490" y="1167475"/>
                </a:cubicBezTo>
                <a:cubicBezTo>
                  <a:pt x="510652" y="1211925"/>
                  <a:pt x="370952" y="1277013"/>
                  <a:pt x="283640" y="1367500"/>
                </a:cubicBezTo>
                <a:cubicBezTo>
                  <a:pt x="196328" y="1457987"/>
                  <a:pt x="94727" y="1573875"/>
                  <a:pt x="83615" y="1710400"/>
                </a:cubicBezTo>
                <a:cubicBezTo>
                  <a:pt x="72503" y="1846925"/>
                  <a:pt x="129653" y="2073938"/>
                  <a:pt x="236015" y="2177125"/>
                </a:cubicBezTo>
                <a:cubicBezTo>
                  <a:pt x="342377" y="2280312"/>
                  <a:pt x="456678" y="2337462"/>
                  <a:pt x="721790" y="2329525"/>
                </a:cubicBezTo>
                <a:cubicBezTo>
                  <a:pt x="986902" y="2321588"/>
                  <a:pt x="1534590" y="2158075"/>
                  <a:pt x="1826690" y="2129500"/>
                </a:cubicBezTo>
                <a:cubicBezTo>
                  <a:pt x="2118790" y="2100925"/>
                  <a:pt x="2334690" y="2191413"/>
                  <a:pt x="2474390" y="2158075"/>
                </a:cubicBezTo>
                <a:cubicBezTo>
                  <a:pt x="2614090" y="2124737"/>
                  <a:pt x="2629965" y="2088225"/>
                  <a:pt x="2664890" y="1929475"/>
                </a:cubicBezTo>
                <a:cubicBezTo>
                  <a:pt x="2699815" y="1770725"/>
                  <a:pt x="2777602" y="1394487"/>
                  <a:pt x="2683940" y="1205575"/>
                </a:cubicBezTo>
                <a:cubicBezTo>
                  <a:pt x="2590278" y="1016663"/>
                  <a:pt x="2296590" y="878550"/>
                  <a:pt x="2102915" y="796000"/>
                </a:cubicBezTo>
                <a:cubicBezTo>
                  <a:pt x="1933450" y="723769"/>
                  <a:pt x="1721443" y="709878"/>
                  <a:pt x="1578566" y="709661"/>
                </a:cubicBezTo>
                <a:close/>
                <a:moveTo>
                  <a:pt x="0" y="0"/>
                </a:moveTo>
                <a:lnTo>
                  <a:pt x="3290564" y="0"/>
                </a:lnTo>
                <a:lnTo>
                  <a:pt x="3290564" y="3867192"/>
                </a:lnTo>
                <a:lnTo>
                  <a:pt x="0" y="3867192"/>
                </a:lnTo>
                <a:close/>
              </a:path>
            </a:pathLst>
          </a:custGeom>
          <a:ln>
            <a:solidFill>
              <a:srgbClr val="C053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25472" y="1718600"/>
            <a:ext cx="3225362" cy="3867192"/>
          </a:xfrm>
          <a:custGeom>
            <a:avLst/>
            <a:gdLst/>
            <a:ahLst/>
            <a:cxnLst/>
            <a:rect l="l" t="t" r="r" b="b"/>
            <a:pathLst>
              <a:path w="3225362" h="3867192">
                <a:moveTo>
                  <a:pt x="1744410" y="407187"/>
                </a:moveTo>
                <a:cubicBezTo>
                  <a:pt x="1597665" y="406368"/>
                  <a:pt x="1438418" y="424525"/>
                  <a:pt x="1322928" y="443575"/>
                </a:cubicBezTo>
                <a:cubicBezTo>
                  <a:pt x="1168941" y="468975"/>
                  <a:pt x="1111790" y="527713"/>
                  <a:pt x="960978" y="567400"/>
                </a:cubicBezTo>
                <a:cubicBezTo>
                  <a:pt x="810166" y="607087"/>
                  <a:pt x="540290" y="603912"/>
                  <a:pt x="418053" y="681700"/>
                </a:cubicBezTo>
                <a:cubicBezTo>
                  <a:pt x="295815" y="759487"/>
                  <a:pt x="240253" y="918238"/>
                  <a:pt x="227553" y="1034125"/>
                </a:cubicBezTo>
                <a:cubicBezTo>
                  <a:pt x="214853" y="1150012"/>
                  <a:pt x="281528" y="1297650"/>
                  <a:pt x="341853" y="1377025"/>
                </a:cubicBezTo>
                <a:cubicBezTo>
                  <a:pt x="402178" y="1456400"/>
                  <a:pt x="486316" y="1440525"/>
                  <a:pt x="589503" y="1510375"/>
                </a:cubicBezTo>
                <a:cubicBezTo>
                  <a:pt x="692690" y="1580225"/>
                  <a:pt x="843503" y="1746913"/>
                  <a:pt x="960978" y="1796125"/>
                </a:cubicBezTo>
                <a:cubicBezTo>
                  <a:pt x="1078453" y="1845337"/>
                  <a:pt x="1191166" y="1815175"/>
                  <a:pt x="1294353" y="1805650"/>
                </a:cubicBezTo>
                <a:cubicBezTo>
                  <a:pt x="1397540" y="1796125"/>
                  <a:pt x="1389603" y="1738975"/>
                  <a:pt x="1570578" y="1738975"/>
                </a:cubicBezTo>
                <a:cubicBezTo>
                  <a:pt x="1751553" y="1738975"/>
                  <a:pt x="2150016" y="1819938"/>
                  <a:pt x="2380203" y="1805650"/>
                </a:cubicBezTo>
                <a:cubicBezTo>
                  <a:pt x="2610391" y="1791362"/>
                  <a:pt x="2859628" y="1770725"/>
                  <a:pt x="2951703" y="1653250"/>
                </a:cubicBezTo>
                <a:cubicBezTo>
                  <a:pt x="3043778" y="1535775"/>
                  <a:pt x="2986628" y="1262725"/>
                  <a:pt x="2932653" y="1100800"/>
                </a:cubicBezTo>
                <a:cubicBezTo>
                  <a:pt x="2878678" y="938875"/>
                  <a:pt x="2719928" y="770600"/>
                  <a:pt x="2627853" y="681700"/>
                </a:cubicBezTo>
                <a:cubicBezTo>
                  <a:pt x="2535778" y="592800"/>
                  <a:pt x="2504028" y="611850"/>
                  <a:pt x="2380203" y="567400"/>
                </a:cubicBezTo>
                <a:cubicBezTo>
                  <a:pt x="2256378" y="522950"/>
                  <a:pt x="2061115" y="435637"/>
                  <a:pt x="1884903" y="415000"/>
                </a:cubicBezTo>
                <a:cubicBezTo>
                  <a:pt x="1840850" y="409841"/>
                  <a:pt x="1793324" y="407460"/>
                  <a:pt x="1744410" y="407187"/>
                </a:cubicBezTo>
                <a:close/>
                <a:moveTo>
                  <a:pt x="0" y="0"/>
                </a:moveTo>
                <a:lnTo>
                  <a:pt x="3225362" y="0"/>
                </a:lnTo>
                <a:lnTo>
                  <a:pt x="3225362" y="3867192"/>
                </a:lnTo>
                <a:lnTo>
                  <a:pt x="0" y="3867192"/>
                </a:lnTo>
                <a:close/>
              </a:path>
            </a:pathLst>
          </a:custGeom>
          <a:ln>
            <a:solidFill>
              <a:srgbClr val="C053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54810" y="175471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Овал 28"/>
          <p:cNvSpPr/>
          <p:nvPr/>
        </p:nvSpPr>
        <p:spPr>
          <a:xfrm>
            <a:off x="7623302" y="1705940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56961" y="1081889"/>
            <a:ext cx="7810567" cy="5650978"/>
            <a:chOff x="551554" y="1104961"/>
            <a:chExt cx="7810567" cy="565097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54" y="1104961"/>
              <a:ext cx="7810567" cy="5650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5834744" y="1719889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456837" y="2223945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1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Соотнесите  материки и реки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map-of-africa.us/map-of-africa-720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075" y="825845"/>
            <a:ext cx="1512168" cy="14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839121"/>
            <a:ext cx="936104" cy="1443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717698"/>
            <a:ext cx="1368152" cy="1726712"/>
          </a:xfrm>
          <a:prstGeom prst="rect">
            <a:avLst/>
          </a:prstGeom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733" y="1210156"/>
            <a:ext cx="876862" cy="87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52" y="456225"/>
            <a:ext cx="2578123" cy="194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24970" y="85508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93034" y="84999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14" name="Овал 13"/>
          <p:cNvSpPr/>
          <p:nvPr/>
        </p:nvSpPr>
        <p:spPr>
          <a:xfrm>
            <a:off x="4355976" y="82187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6098527" y="810775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6" name="Овал 15"/>
          <p:cNvSpPr/>
          <p:nvPr/>
        </p:nvSpPr>
        <p:spPr>
          <a:xfrm>
            <a:off x="7472100" y="79148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33296" y="263691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Амазонка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858051" y="263691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Енисей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766914" y="263691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Нил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6709661" y="263691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Парана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33296" y="328498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Миссисипи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2858051" y="328498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Обь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766914" y="328498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Хуанхэ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6709661" y="328498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Колорадо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933296" y="3933056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Муррей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2858051" y="3933056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Дунай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Заголовок 3"/>
          <p:cNvSpPr txBox="1">
            <a:spLocks/>
          </p:cNvSpPr>
          <p:nvPr/>
        </p:nvSpPr>
        <p:spPr>
          <a:xfrm>
            <a:off x="4766914" y="3933056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11. Ганг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6709661" y="3933056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12. Нигер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952154" y="4561417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13. Конго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Заголовок 3"/>
          <p:cNvSpPr txBox="1">
            <a:spLocks/>
          </p:cNvSpPr>
          <p:nvPr/>
        </p:nvSpPr>
        <p:spPr>
          <a:xfrm>
            <a:off x="2876909" y="4561417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14. Лена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785772" y="4561417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15. Замбези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6728519" y="4561417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16. Ориноко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935395" y="515719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17. Дарлинг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2860150" y="515719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18. Макензи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4769013" y="515719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19. Амур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6711760" y="515719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Куперс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-крик 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Заголовок 3"/>
          <p:cNvSpPr txBox="1">
            <a:spLocks/>
          </p:cNvSpPr>
          <p:nvPr/>
        </p:nvSpPr>
        <p:spPr>
          <a:xfrm>
            <a:off x="935395" y="580526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21. Янцзы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2860150" y="580526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Мараньон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4769013" y="580526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23. Оранжевая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6711760" y="580526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24.Миссури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4067944" y="6525344"/>
            <a:ext cx="1440160" cy="28803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Стрелка влево 40">
            <a:hlinkClick r:id="rId11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6938" y="15526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20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Соотнесите  материки и реки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map-of-africa.us/map-of-africa-720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075" y="825845"/>
            <a:ext cx="1512168" cy="14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839121"/>
            <a:ext cx="936104" cy="1443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717698"/>
            <a:ext cx="1368152" cy="1726712"/>
          </a:xfrm>
          <a:prstGeom prst="rect">
            <a:avLst/>
          </a:prstGeom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733" y="1210156"/>
            <a:ext cx="876862" cy="87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52" y="456225"/>
            <a:ext cx="2578123" cy="194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24970" y="85508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93034" y="84999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14" name="Овал 13"/>
          <p:cNvSpPr/>
          <p:nvPr/>
        </p:nvSpPr>
        <p:spPr>
          <a:xfrm>
            <a:off x="4355976" y="82187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6098527" y="810775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6" name="Овал 15"/>
          <p:cNvSpPr/>
          <p:nvPr/>
        </p:nvSpPr>
        <p:spPr>
          <a:xfrm>
            <a:off x="7472100" y="79148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5920734" y="201236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Амазонка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93249" y="1964310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Енисей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462450" y="2013611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Нил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952028" y="2564904"/>
            <a:ext cx="1584276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Парана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4252574" y="2017197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Миссисипи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407198" y="248010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Обь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22952" y="3008434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Хуанхэ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4262446" y="2588193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Колорадо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7567598" y="2001820"/>
            <a:ext cx="1388893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Муррей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426003" y="3573016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Дунай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Заголовок 3"/>
          <p:cNvSpPr txBox="1">
            <a:spLocks/>
          </p:cNvSpPr>
          <p:nvPr/>
        </p:nvSpPr>
        <p:spPr>
          <a:xfrm>
            <a:off x="426003" y="4036293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Ганг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2452374" y="2609128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Нигер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2457374" y="3162383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Конго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Заголовок 3"/>
          <p:cNvSpPr txBox="1">
            <a:spLocks/>
          </p:cNvSpPr>
          <p:nvPr/>
        </p:nvSpPr>
        <p:spPr>
          <a:xfrm>
            <a:off x="444268" y="4597210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Лена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2452374" y="371703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Замбези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5960459" y="3162383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Ориноко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7560196" y="2564904"/>
            <a:ext cx="1534267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Дарлинг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4262446" y="3162383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Макензи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444268" y="515719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Амур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7600236" y="3162383"/>
            <a:ext cx="1450357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8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Куперс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-крик 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Заголовок 3"/>
          <p:cNvSpPr txBox="1">
            <a:spLocks/>
          </p:cNvSpPr>
          <p:nvPr/>
        </p:nvSpPr>
        <p:spPr>
          <a:xfrm>
            <a:off x="444268" y="5647878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Янцзы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5952028" y="371703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Мараньон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2452374" y="4293526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Оранжевая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4262446" y="3766492"/>
            <a:ext cx="1615570" cy="432048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.Миссури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Стрелка влево 41">
            <a:hlinkClick r:id="rId11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22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59939"/>
              </p:ext>
            </p:extLst>
          </p:nvPr>
        </p:nvGraphicFramePr>
        <p:xfrm>
          <a:off x="549250" y="1124744"/>
          <a:ext cx="2471936" cy="104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1936"/>
              </a:tblGrid>
              <a:tr h="463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1. Миссисипи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09131"/>
              </p:ext>
            </p:extLst>
          </p:nvPr>
        </p:nvGraphicFramePr>
        <p:xfrm>
          <a:off x="3297560" y="1124744"/>
          <a:ext cx="2471936" cy="104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1936"/>
              </a:tblGrid>
              <a:tr h="463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2. Енисей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21384"/>
              </p:ext>
            </p:extLst>
          </p:nvPr>
        </p:nvGraphicFramePr>
        <p:xfrm>
          <a:off x="6105872" y="1124744"/>
          <a:ext cx="2471936" cy="104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1936"/>
              </a:tblGrid>
              <a:tr h="463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3. Муррей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65323"/>
              </p:ext>
            </p:extLst>
          </p:nvPr>
        </p:nvGraphicFramePr>
        <p:xfrm>
          <a:off x="559048" y="2492896"/>
          <a:ext cx="2471936" cy="104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1936"/>
              </a:tblGrid>
              <a:tr h="463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4. Волга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0982"/>
              </p:ext>
            </p:extLst>
          </p:nvPr>
        </p:nvGraphicFramePr>
        <p:xfrm>
          <a:off x="3307358" y="2492896"/>
          <a:ext cx="2471936" cy="104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1936"/>
              </a:tblGrid>
              <a:tr h="463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5. Амазонка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75159"/>
              </p:ext>
            </p:extLst>
          </p:nvPr>
        </p:nvGraphicFramePr>
        <p:xfrm>
          <a:off x="6115670" y="2492896"/>
          <a:ext cx="2471936" cy="104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1936"/>
              </a:tblGrid>
              <a:tr h="463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6. Обь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3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Соотнесите  реки  и их  притоки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005064"/>
            <a:ext cx="244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В. Миссури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7864" y="4038203"/>
            <a:ext cx="244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Дарлинг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9048" y="4005064"/>
            <a:ext cx="244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Иртыш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45857" y="4869160"/>
            <a:ext cx="244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Кама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37545" y="4902299"/>
            <a:ext cx="244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Ангара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8729" y="4869160"/>
            <a:ext cx="244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Укаяли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61233 -0.14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30729 -0.3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61406 -0.34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30625 -0.27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48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62066 -0.27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0" grpId="0"/>
      <p:bldP spid="51" grpId="0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 названия   водопадов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45120"/>
            <a:ext cx="3936892" cy="2748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23019"/>
            <a:ext cx="3312368" cy="4541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goodclipart.ru/data_images/cbd/d4f/67221.pn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468" y="1847850"/>
            <a:ext cx="841557" cy="8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dclipart.ru/data_images/d0f/a32/67222.pn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468" y="3810000"/>
            <a:ext cx="1080120" cy="9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970" y="4005064"/>
            <a:ext cx="4667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Водопад ИГУАСУ расположен </a:t>
            </a:r>
          </a:p>
          <a:p>
            <a:r>
              <a:rPr lang="ru-RU" sz="2000" dirty="0" smtClean="0"/>
              <a:t>на р. </a:t>
            </a:r>
            <a:r>
              <a:rPr lang="ru-RU" sz="2000" dirty="0" err="1" smtClean="0"/>
              <a:t>Игуасу</a:t>
            </a:r>
            <a:r>
              <a:rPr lang="ru-RU" sz="2000" dirty="0" smtClean="0"/>
              <a:t> притоке реки  Парана.</a:t>
            </a:r>
          </a:p>
          <a:p>
            <a:r>
              <a:rPr lang="ru-RU" sz="2000" dirty="0" smtClean="0"/>
              <a:t>Имеет максимальную высоту 82 м, ширина – 2 700 м.</a:t>
            </a:r>
          </a:p>
          <a:p>
            <a:r>
              <a:rPr lang="ru-RU" sz="2000" dirty="0" smtClean="0"/>
              <a:t>Находится на границе двух государств:   Бразилии  и  Аргентины.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365104"/>
            <a:ext cx="93610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55970" y="5586164"/>
            <a:ext cx="116390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61952" y="5586164"/>
            <a:ext cx="135129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nextslide" tooltip="далее"/>
          </p:cNvPr>
          <p:cNvSpPr/>
          <p:nvPr/>
        </p:nvSpPr>
        <p:spPr>
          <a:xfrm rot="10800000">
            <a:off x="8476440" y="623481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3238448"/>
            <a:ext cx="1152128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 названия   водопадов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8" y="826466"/>
            <a:ext cx="4133420" cy="3131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3862" y="1000840"/>
            <a:ext cx="3756323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goodclipart.ru/data_images/cbd/d4f/67221.pn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468" y="1820499"/>
            <a:ext cx="95145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dclipart.ru/data_images/d0f/a32/67222.pn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468" y="3790950"/>
            <a:ext cx="1080120" cy="9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970" y="4005064"/>
            <a:ext cx="460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Водопад ВИКТОРИЯ расположен </a:t>
            </a:r>
          </a:p>
          <a:p>
            <a:r>
              <a:rPr lang="ru-RU" sz="2000" dirty="0" smtClean="0"/>
              <a:t>на реке Замбези.</a:t>
            </a:r>
          </a:p>
          <a:p>
            <a:r>
              <a:rPr lang="ru-RU" sz="2000" dirty="0" smtClean="0"/>
              <a:t>Имеет максимальную высоту 108 м, ширину – 1 800м.</a:t>
            </a:r>
          </a:p>
          <a:p>
            <a:r>
              <a:rPr lang="ru-RU" sz="2000" dirty="0" smtClean="0"/>
              <a:t>Находится на границе двух государств:   Замбии  и  Зимбабве.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6040" y="4378424"/>
            <a:ext cx="103375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17841" y="5585885"/>
            <a:ext cx="116390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5592722"/>
            <a:ext cx="135129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nextslide" tooltip="далее"/>
          </p:cNvPr>
          <p:cNvSpPr/>
          <p:nvPr/>
        </p:nvSpPr>
        <p:spPr>
          <a:xfrm rot="10800000">
            <a:off x="8476440" y="623481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3718942"/>
            <a:ext cx="1008112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 названия   водопадов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45120"/>
            <a:ext cx="4165388" cy="299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9013" y="1636785"/>
            <a:ext cx="4072166" cy="2534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goodclipart.ru/data_images/cbd/d4f/67221.pn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689" y="1847850"/>
            <a:ext cx="841557" cy="8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dclipart.ru/data_images/d0f/a32/67222.pn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4686" y="3877165"/>
            <a:ext cx="1080120" cy="9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141" y="3946893"/>
            <a:ext cx="4667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НИАГАРСКИЙ водопад расположен </a:t>
            </a:r>
          </a:p>
          <a:p>
            <a:r>
              <a:rPr lang="ru-RU" sz="2000" dirty="0" smtClean="0"/>
              <a:t>на реке Ниагара.</a:t>
            </a:r>
          </a:p>
          <a:p>
            <a:r>
              <a:rPr lang="ru-RU" sz="2000" dirty="0" smtClean="0"/>
              <a:t>Имеет максимальную высоту 53 м, ширина – 792 м.</a:t>
            </a:r>
          </a:p>
          <a:p>
            <a:r>
              <a:rPr lang="ru-RU" sz="2000" dirty="0" smtClean="0"/>
              <a:t>Находится на границе двух государств:   США   и  Канады.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333453"/>
            <a:ext cx="100811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99247" y="5517232"/>
            <a:ext cx="853863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517232"/>
            <a:ext cx="93610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nextslide" tooltip="далее"/>
          </p:cNvPr>
          <p:cNvSpPr/>
          <p:nvPr/>
        </p:nvSpPr>
        <p:spPr>
          <a:xfrm rot="10800000">
            <a:off x="8476440" y="623481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2294395"/>
            <a:ext cx="144016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 названия   водопадов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33" y="845120"/>
            <a:ext cx="4128856" cy="3055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7438" y="1130042"/>
            <a:ext cx="3940141" cy="3491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goodclipart.ru/data_images/cbd/d4f/67221.pn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6659" y="1894345"/>
            <a:ext cx="841557" cy="8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dclipart.ru/data_images/d0f/a32/67222.pn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3191" y="4133546"/>
            <a:ext cx="1080120" cy="9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141" y="3946893"/>
            <a:ext cx="4667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Водопад  АНХЕЛЬ расположен </a:t>
            </a:r>
          </a:p>
          <a:p>
            <a:r>
              <a:rPr lang="ru-RU" sz="2000" dirty="0" smtClean="0"/>
              <a:t>В бассейне реки   Ориноко.</a:t>
            </a:r>
          </a:p>
          <a:p>
            <a:r>
              <a:rPr lang="ru-RU" sz="2000" dirty="0" smtClean="0"/>
              <a:t>Имеет максимальную высоту 979 м, ширина – 107 м.</a:t>
            </a:r>
          </a:p>
          <a:p>
            <a:r>
              <a:rPr lang="ru-RU" sz="2000" dirty="0" smtClean="0"/>
              <a:t>Находится на территории государств</a:t>
            </a:r>
            <a:r>
              <a:rPr lang="ru-RU" sz="2000" dirty="0"/>
              <a:t>а</a:t>
            </a:r>
            <a:r>
              <a:rPr lang="ru-RU" sz="2000" dirty="0" smtClean="0"/>
              <a:t>   Венесуэла.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04285" y="4293096"/>
            <a:ext cx="1047635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5546383"/>
            <a:ext cx="129614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2996952"/>
            <a:ext cx="2088232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8439745"/>
              </p:ext>
            </p:extLst>
          </p:nvPr>
        </p:nvGraphicFramePr>
        <p:xfrm>
          <a:off x="1331640" y="650112"/>
          <a:ext cx="7344816" cy="538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00" y="620688"/>
            <a:ext cx="1296143" cy="810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62" y="5277719"/>
            <a:ext cx="1296143" cy="810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62" y="3400141"/>
            <a:ext cx="1296143" cy="810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00" y="1574791"/>
            <a:ext cx="1296143" cy="810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81" y="2492896"/>
            <a:ext cx="1296143" cy="810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62" y="4319228"/>
            <a:ext cx="1296143" cy="810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Скругленный прямоугольник 25">
            <a:hlinkClick r:id="rId12" action="ppaction://hlinksldjump"/>
          </p:cNvPr>
          <p:cNvSpPr/>
          <p:nvPr/>
        </p:nvSpPr>
        <p:spPr>
          <a:xfrm>
            <a:off x="4788024" y="974000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Скругленный прямоугольник 30">
            <a:hlinkClick r:id="rId13" action="ppaction://hlinksldjump"/>
          </p:cNvPr>
          <p:cNvSpPr/>
          <p:nvPr/>
        </p:nvSpPr>
        <p:spPr>
          <a:xfrm>
            <a:off x="4785745" y="37061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Скругленный прямоугольник 35">
            <a:hlinkClick r:id="rId14" action="ppaction://hlinksldjump"/>
          </p:cNvPr>
          <p:cNvSpPr/>
          <p:nvPr/>
        </p:nvSpPr>
        <p:spPr>
          <a:xfrm>
            <a:off x="4788024" y="2798929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4801753" y="1886116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Скругленный прямоугольник 45">
            <a:hlinkClick r:id="rId16" action="ppaction://hlinksldjump"/>
          </p:cNvPr>
          <p:cNvSpPr/>
          <p:nvPr/>
        </p:nvSpPr>
        <p:spPr>
          <a:xfrm>
            <a:off x="4788024" y="4581128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4801753" y="5517232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>
          <a:xfrm>
            <a:off x="5580112" y="37061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>
          <a:xfrm>
            <a:off x="5580112" y="4577508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>
          <a:xfrm>
            <a:off x="5580112" y="974000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Скругленный прямоугольник 22">
            <a:hlinkClick r:id="rId21" action="ppaction://hlinksldjump"/>
          </p:cNvPr>
          <p:cNvSpPr/>
          <p:nvPr/>
        </p:nvSpPr>
        <p:spPr>
          <a:xfrm>
            <a:off x="6372200" y="974000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Скругленный прямоугольник 23">
            <a:hlinkClick r:id="rId22" action="ppaction://hlinksldjump"/>
          </p:cNvPr>
          <p:cNvSpPr/>
          <p:nvPr/>
        </p:nvSpPr>
        <p:spPr>
          <a:xfrm>
            <a:off x="7164288" y="965885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Скругленный прямоугольник 24">
            <a:hlinkClick r:id="rId23" action="ppaction://hlinksldjump"/>
          </p:cNvPr>
          <p:cNvSpPr/>
          <p:nvPr/>
        </p:nvSpPr>
        <p:spPr>
          <a:xfrm>
            <a:off x="7956376" y="965885"/>
            <a:ext cx="576064" cy="504056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Скругленный прямоугольник 26">
            <a:hlinkClick r:id="rId24" action="ppaction://hlinksldjump"/>
          </p:cNvPr>
          <p:cNvSpPr/>
          <p:nvPr/>
        </p:nvSpPr>
        <p:spPr>
          <a:xfrm>
            <a:off x="5580112" y="1886116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Скругленный прямоугольник 27">
            <a:hlinkClick r:id="rId25" action="ppaction://hlinksldjump"/>
          </p:cNvPr>
          <p:cNvSpPr/>
          <p:nvPr/>
        </p:nvSpPr>
        <p:spPr>
          <a:xfrm>
            <a:off x="6372200" y="1886116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Скругленный прямоугольник 28">
            <a:hlinkClick r:id="rId26" action="ppaction://hlinksldjump"/>
          </p:cNvPr>
          <p:cNvSpPr/>
          <p:nvPr/>
        </p:nvSpPr>
        <p:spPr>
          <a:xfrm>
            <a:off x="7164288" y="188082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Скругленный прямоугольник 29">
            <a:hlinkClick r:id="rId27" action="ppaction://hlinksldjump"/>
          </p:cNvPr>
          <p:cNvSpPr/>
          <p:nvPr/>
        </p:nvSpPr>
        <p:spPr>
          <a:xfrm>
            <a:off x="8028384" y="188082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Скругленный прямоугольник 31">
            <a:hlinkClick r:id="rId28" action="ppaction://hlinksldjump"/>
          </p:cNvPr>
          <p:cNvSpPr/>
          <p:nvPr/>
        </p:nvSpPr>
        <p:spPr>
          <a:xfrm>
            <a:off x="5580112" y="2798929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Скругленный прямоугольник 32">
            <a:hlinkClick r:id="rId29" action="ppaction://hlinksldjump"/>
          </p:cNvPr>
          <p:cNvSpPr/>
          <p:nvPr/>
        </p:nvSpPr>
        <p:spPr>
          <a:xfrm>
            <a:off x="6400378" y="2798929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Скругленный прямоугольник 33">
            <a:hlinkClick r:id="rId30" action="ppaction://hlinksldjump"/>
          </p:cNvPr>
          <p:cNvSpPr/>
          <p:nvPr/>
        </p:nvSpPr>
        <p:spPr>
          <a:xfrm>
            <a:off x="7176442" y="2777597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Скругленный прямоугольник 34">
            <a:hlinkClick r:id="rId31" action="ppaction://hlinksldjump"/>
          </p:cNvPr>
          <p:cNvSpPr/>
          <p:nvPr/>
        </p:nvSpPr>
        <p:spPr>
          <a:xfrm>
            <a:off x="8028384" y="2777597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" name="Скругленный прямоугольник 36">
            <a:hlinkClick r:id="rId32" action="ppaction://hlinksldjump"/>
          </p:cNvPr>
          <p:cNvSpPr/>
          <p:nvPr/>
        </p:nvSpPr>
        <p:spPr>
          <a:xfrm>
            <a:off x="6400378" y="37061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Скругленный прямоугольник 37">
            <a:hlinkClick r:id="rId33" action="ppaction://hlinksldjump"/>
          </p:cNvPr>
          <p:cNvSpPr/>
          <p:nvPr/>
        </p:nvSpPr>
        <p:spPr>
          <a:xfrm>
            <a:off x="7176442" y="37061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Скругленный прямоугольник 38">
            <a:hlinkClick r:id="rId34" action="ppaction://hlinksldjump"/>
          </p:cNvPr>
          <p:cNvSpPr/>
          <p:nvPr/>
        </p:nvSpPr>
        <p:spPr>
          <a:xfrm>
            <a:off x="8028384" y="37061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Скругленный прямоугольник 42">
            <a:hlinkClick r:id="rId35" action="ppaction://hlinksldjump"/>
          </p:cNvPr>
          <p:cNvSpPr/>
          <p:nvPr/>
        </p:nvSpPr>
        <p:spPr>
          <a:xfrm>
            <a:off x="6400378" y="4594379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Скругленный прямоугольник 43">
            <a:hlinkClick r:id="rId36" action="ppaction://hlinksldjump"/>
          </p:cNvPr>
          <p:cNvSpPr/>
          <p:nvPr/>
        </p:nvSpPr>
        <p:spPr>
          <a:xfrm>
            <a:off x="7236296" y="4581128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Скругленный прямоугольник 44">
            <a:hlinkClick r:id="rId37" action="ppaction://hlinksldjump"/>
          </p:cNvPr>
          <p:cNvSpPr/>
          <p:nvPr/>
        </p:nvSpPr>
        <p:spPr>
          <a:xfrm>
            <a:off x="8031013" y="4594379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38" action="ppaction://hlinksldjump"/>
          </p:cNvPr>
          <p:cNvSpPr/>
          <p:nvPr/>
        </p:nvSpPr>
        <p:spPr>
          <a:xfrm>
            <a:off x="5612110" y="5517232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Скругленный прямоугольник 47">
            <a:hlinkClick r:id="rId39" action="ppaction://hlinksldjump"/>
          </p:cNvPr>
          <p:cNvSpPr/>
          <p:nvPr/>
        </p:nvSpPr>
        <p:spPr>
          <a:xfrm>
            <a:off x="6400378" y="5517232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Скругленный прямоугольник 48">
            <a:hlinkClick r:id="rId40" action="ppaction://hlinksldjump"/>
          </p:cNvPr>
          <p:cNvSpPr/>
          <p:nvPr/>
        </p:nvSpPr>
        <p:spPr>
          <a:xfrm>
            <a:off x="7236296" y="5517232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Скругленный прямоугольник 49">
            <a:hlinkClick r:id="rId39" action="ppaction://hlinksldjump"/>
          </p:cNvPr>
          <p:cNvSpPr/>
          <p:nvPr/>
        </p:nvSpPr>
        <p:spPr>
          <a:xfrm>
            <a:off x="8028384" y="5498529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09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800" y="3212976"/>
            <a:ext cx="2314846" cy="1420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DD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688" y="3225809"/>
            <a:ext cx="2323752" cy="1459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DD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 34"/>
          <p:cNvSpPr/>
          <p:nvPr/>
        </p:nvSpPr>
        <p:spPr>
          <a:xfrm>
            <a:off x="6050968" y="4774840"/>
            <a:ext cx="244712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Самая широкая река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86873" y="4735998"/>
            <a:ext cx="24471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Дважды  пересекает экватор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548" y="4685201"/>
            <a:ext cx="2356767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Самый  длинный эстуарий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15" y="3212976"/>
            <a:ext cx="2257494" cy="135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DD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202" y="796347"/>
            <a:ext cx="2357238" cy="1459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DD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6175202" y="2313861"/>
            <a:ext cx="2356767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Самая большая дельта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   реки - рекордсмены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10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84" y="855415"/>
            <a:ext cx="2302231" cy="129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DD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86315" y="2293273"/>
            <a:ext cx="23567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Самая  длинная  </a:t>
            </a:r>
          </a:p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река мира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156" y="848965"/>
            <a:ext cx="2257490" cy="135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DD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248587" y="2293273"/>
            <a:ext cx="2356767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Самый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большой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бассейн 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13697" y="879004"/>
            <a:ext cx="8263904" cy="4648448"/>
            <a:chOff x="559048" y="850082"/>
            <a:chExt cx="8263904" cy="464844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48" y="850082"/>
              <a:ext cx="8263904" cy="464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393540" y="1109997"/>
              <a:ext cx="4572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ru-RU" dirty="0" smtClean="0"/>
                <a:t> </a:t>
              </a:r>
              <a:r>
                <a:rPr lang="ru-RU" dirty="0"/>
                <a:t>Нил с </a:t>
              </a:r>
              <a:r>
                <a:rPr lang="ru-RU" dirty="0" err="1"/>
                <a:t>Кагерой</a:t>
              </a:r>
              <a:r>
                <a:rPr lang="ru-RU" dirty="0"/>
                <a:t>. Длина </a:t>
              </a:r>
              <a:r>
                <a:rPr lang="ru-RU" dirty="0" smtClean="0"/>
                <a:t>около </a:t>
              </a:r>
              <a:r>
                <a:rPr lang="ru-RU" dirty="0"/>
                <a:t>6671 км.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0752" y="796347"/>
            <a:ext cx="8319590" cy="5400203"/>
            <a:chOff x="1408455" y="-479717"/>
            <a:chExt cx="7075884" cy="48281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8455" y="-479717"/>
              <a:ext cx="7075884" cy="48281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961270" y="-457573"/>
              <a:ext cx="6187879" cy="3161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dirty="0"/>
                <a:t>Самый большой бассейн в мире у </a:t>
              </a:r>
              <a:r>
                <a:rPr lang="ru-RU" dirty="0" smtClean="0"/>
                <a:t>Амазонки </a:t>
              </a:r>
              <a:r>
                <a:rPr lang="ru-RU" dirty="0"/>
                <a:t>- </a:t>
              </a:r>
              <a:r>
                <a:rPr lang="ru-RU" dirty="0" smtClean="0"/>
                <a:t>7 </a:t>
              </a:r>
              <a:r>
                <a:rPr lang="ru-RU" dirty="0"/>
                <a:t>045 000 </a:t>
              </a:r>
              <a:r>
                <a:rPr lang="ru-RU" dirty="0" smtClean="0"/>
                <a:t>км ².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67097" y="805656"/>
            <a:ext cx="7830999" cy="5528019"/>
            <a:chOff x="2237186" y="-467238"/>
            <a:chExt cx="7160298" cy="516105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7186" y="-464159"/>
              <a:ext cx="7160298" cy="51579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296895" y="-467238"/>
              <a:ext cx="7040878" cy="5856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 Самая </a:t>
              </a:r>
              <a:r>
                <a:rPr lang="ru-RU" dirty="0"/>
                <a:t>крупная дельта в </a:t>
              </a:r>
              <a:r>
                <a:rPr lang="ru-RU" dirty="0" smtClean="0"/>
                <a:t>мире образуется </a:t>
              </a:r>
              <a:r>
                <a:rPr lang="ru-RU" dirty="0"/>
                <a:t>в результате слияния основных рек Ганга и </a:t>
              </a:r>
              <a:r>
                <a:rPr lang="ru-RU" dirty="0" smtClean="0"/>
                <a:t>Брахмапутры.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51721" y="648650"/>
            <a:ext cx="7732977" cy="5695596"/>
            <a:chOff x="2130801" y="-467238"/>
            <a:chExt cx="7070671" cy="516105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801" y="-464159"/>
              <a:ext cx="7070671" cy="51579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2130801" y="-467238"/>
              <a:ext cx="7070671" cy="5856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dirty="0"/>
                <a:t>Самый длинный эстуарий у реки Обь </a:t>
              </a:r>
              <a:r>
                <a:rPr lang="ru-RU" dirty="0" smtClean="0"/>
                <a:t>- </a:t>
              </a:r>
              <a:r>
                <a:rPr lang="ru-RU" dirty="0"/>
                <a:t>его длина 885 км, а </a:t>
              </a:r>
              <a:r>
                <a:rPr lang="ru-RU" dirty="0" smtClean="0"/>
                <a:t>ширина -</a:t>
              </a:r>
              <a:r>
                <a:rPr lang="ru-RU" dirty="0"/>
                <a:t>до 80 </a:t>
              </a:r>
              <a:r>
                <a:rPr lang="ru-RU" dirty="0" smtClean="0"/>
                <a:t>км. 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20059" y="907579"/>
            <a:ext cx="7732977" cy="5070623"/>
            <a:chOff x="2116512" y="-3952726"/>
            <a:chExt cx="7070671" cy="459473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512" y="-3952726"/>
              <a:ext cx="7070671" cy="45947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116512" y="42853"/>
              <a:ext cx="7070671" cy="5856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 Конго единственная </a:t>
              </a:r>
              <a:r>
                <a:rPr lang="ru-RU" dirty="0"/>
                <a:t>крупная река, пересекающая экватор два </a:t>
              </a:r>
              <a:r>
                <a:rPr lang="ru-RU" dirty="0" smtClean="0"/>
                <a:t>раза. А также самая глубокая в мире, ее глубина достигает 230 м. </a:t>
              </a:r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1548" y="757928"/>
            <a:ext cx="7920879" cy="5537328"/>
            <a:chOff x="2038410" y="-4234345"/>
            <a:chExt cx="7242480" cy="515797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8410" y="-4234345"/>
              <a:ext cx="7242480" cy="51579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2116512" y="-4234345"/>
              <a:ext cx="7070671" cy="5856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Самая широкая река в </a:t>
              </a:r>
              <a:r>
                <a:rPr lang="ru-RU" dirty="0" smtClean="0"/>
                <a:t>мире </a:t>
              </a:r>
              <a:r>
                <a:rPr lang="ru-RU" dirty="0"/>
                <a:t>Ла-Плата </a:t>
              </a:r>
              <a:r>
                <a:rPr lang="ru-RU" dirty="0" smtClean="0"/>
                <a:t> </a:t>
              </a:r>
              <a:r>
                <a:rPr lang="ru-RU" dirty="0"/>
                <a:t>– ширина в месте слияния реки Параны и реки Уругвая 48 </a:t>
              </a:r>
              <a:r>
                <a:rPr lang="ru-RU" dirty="0" smtClean="0"/>
                <a:t>километров.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8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по контуру реки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73877"/>
              </p:ext>
            </p:extLst>
          </p:nvPr>
        </p:nvGraphicFramePr>
        <p:xfrm>
          <a:off x="4194290" y="4695085"/>
          <a:ext cx="3096344" cy="19931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144"/>
                <a:gridCol w="1800200"/>
              </a:tblGrid>
              <a:tr h="5470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Амазонка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Анды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Устье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Атлантический</a:t>
                      </a:r>
                      <a:r>
                        <a:rPr lang="ru-RU" baseline="0" dirty="0" smtClean="0"/>
                        <a:t> океан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Ю. Америка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377" y="4525307"/>
            <a:ext cx="2723688" cy="23742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52" y="764704"/>
            <a:ext cx="1795651" cy="23714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14201"/>
              </p:ext>
            </p:extLst>
          </p:nvPr>
        </p:nvGraphicFramePr>
        <p:xfrm>
          <a:off x="2123728" y="836712"/>
          <a:ext cx="3096344" cy="19931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144"/>
                <a:gridCol w="1800200"/>
              </a:tblGrid>
              <a:tr h="5470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Обь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Алтай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Устье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С. Ледовитый океан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Евразия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634450" y="4730186"/>
            <a:ext cx="1592560" cy="468955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637502" y="5236495"/>
            <a:ext cx="1589508" cy="396832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626836" y="5705334"/>
            <a:ext cx="1589508" cy="504056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637502" y="6320568"/>
            <a:ext cx="1560932" cy="32087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483496" y="908720"/>
            <a:ext cx="1592560" cy="468955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486548" y="1415029"/>
            <a:ext cx="1589508" cy="396832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475882" y="1883868"/>
            <a:ext cx="1589508" cy="504056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486548" y="2499102"/>
            <a:ext cx="1560932" cy="32087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986" y="2867010"/>
            <a:ext cx="3622070" cy="16582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67400"/>
              </p:ext>
            </p:extLst>
          </p:nvPr>
        </p:nvGraphicFramePr>
        <p:xfrm>
          <a:off x="5364088" y="2532181"/>
          <a:ext cx="3240360" cy="19931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56430"/>
                <a:gridCol w="1883930"/>
              </a:tblGrid>
              <a:tr h="5470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Янцзы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Тибет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Устье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Восточно-Китайское море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Евразия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6804247" y="2585494"/>
            <a:ext cx="1739139" cy="468955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807300" y="3091803"/>
            <a:ext cx="1735806" cy="396832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796634" y="3560642"/>
            <a:ext cx="1735806" cy="504056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807300" y="4175876"/>
            <a:ext cx="1704600" cy="32087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00500" y="87361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1308324" y="3607765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Овал 63"/>
          <p:cNvSpPr/>
          <p:nvPr/>
        </p:nvSpPr>
        <p:spPr>
          <a:xfrm>
            <a:off x="621105" y="538129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Стрелка влево 29">
            <a:hlinkClick r:id="" action="ppaction://hlinkshowjump?jump=nextslide" tooltip="далее"/>
          </p:cNvPr>
          <p:cNvSpPr/>
          <p:nvPr/>
        </p:nvSpPr>
        <p:spPr>
          <a:xfrm rot="10800000">
            <a:off x="8446405" y="6164497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"/>
          <p:cNvSpPr txBox="1">
            <a:spLocks/>
          </p:cNvSpPr>
          <p:nvPr/>
        </p:nvSpPr>
        <p:spPr>
          <a:xfrm>
            <a:off x="290513" y="23806"/>
            <a:ext cx="8532439" cy="524874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по контуру реки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938" y="49434"/>
            <a:ext cx="576064" cy="5040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97458"/>
              </p:ext>
            </p:extLst>
          </p:nvPr>
        </p:nvGraphicFramePr>
        <p:xfrm>
          <a:off x="3707904" y="3457978"/>
          <a:ext cx="3456384" cy="26721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46858"/>
                <a:gridCol w="2009526"/>
              </a:tblGrid>
              <a:tr h="60470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Нил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78489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Восточно- Африканское плоскогорье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7566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Устье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Средиземное море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45501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Африка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60546"/>
              </p:ext>
            </p:extLst>
          </p:nvPr>
        </p:nvGraphicFramePr>
        <p:xfrm>
          <a:off x="3588474" y="988316"/>
          <a:ext cx="3323203" cy="17560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1108"/>
                <a:gridCol w="1932095"/>
              </a:tblGrid>
              <a:tr h="5470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Лена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Байкальский</a:t>
                      </a:r>
                      <a:r>
                        <a:rPr lang="ru-RU" baseline="0" dirty="0" smtClean="0"/>
                        <a:t> хр.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Устье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Море Лаптевых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301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Евразия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332066" y="3518701"/>
            <a:ext cx="1592560" cy="468955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356474" y="4157728"/>
            <a:ext cx="1589508" cy="759276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356474" y="5085198"/>
            <a:ext cx="1589508" cy="504056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45808" y="5733256"/>
            <a:ext cx="1560932" cy="32087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42522" y="1026504"/>
            <a:ext cx="1800200" cy="468955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42522" y="1560718"/>
            <a:ext cx="1796750" cy="396832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042522" y="2009813"/>
            <a:ext cx="1796750" cy="316151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42522" y="2385470"/>
            <a:ext cx="1796750" cy="32087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00500" y="87361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Овал 62"/>
          <p:cNvSpPr/>
          <p:nvPr/>
        </p:nvSpPr>
        <p:spPr>
          <a:xfrm>
            <a:off x="1509589" y="3673971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564" y="732310"/>
            <a:ext cx="2023437" cy="22826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282" y="3245956"/>
            <a:ext cx="1349220" cy="32755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7" y="712922"/>
            <a:ext cx="8338690" cy="5652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74" y="23910"/>
            <a:ext cx="8532439" cy="596778"/>
          </a:xfrm>
          <a:solidFill>
            <a:schemeClr val="accent6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Найдите  на  карте   озера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81807" y="8620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Стрелка влево 20">
            <a:hlinkClick r:id="rId7" action="ppaction://hlinksldjump"/>
          </p:cNvPr>
          <p:cNvSpPr/>
          <p:nvPr/>
        </p:nvSpPr>
        <p:spPr>
          <a:xfrm>
            <a:off x="222228" y="6080378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0957" y="3880056"/>
            <a:ext cx="1079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Виктория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116810" y="3824035"/>
            <a:ext cx="967358" cy="411646"/>
            <a:chOff x="5116810" y="3824035"/>
            <a:chExt cx="967358" cy="411646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H="1">
              <a:off x="5116810" y="4064722"/>
              <a:ext cx="715330" cy="129423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324852" y="351072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Маракайбо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907704" y="3225804"/>
            <a:ext cx="801452" cy="491228"/>
            <a:chOff x="5282716" y="3824035"/>
            <a:chExt cx="801452" cy="491228"/>
          </a:xfrm>
        </p:grpSpPr>
        <p:cxnSp>
          <p:nvCxnSpPr>
            <p:cNvPr id="35" name="Прямая со стрелкой 34"/>
            <p:cNvCxnSpPr/>
            <p:nvPr/>
          </p:nvCxnSpPr>
          <p:spPr>
            <a:xfrm flipH="1">
              <a:off x="5282716" y="4064722"/>
              <a:ext cx="549424" cy="250541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569537" y="1775431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Байкал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974456" y="1779226"/>
            <a:ext cx="609693" cy="411646"/>
            <a:chOff x="5474475" y="3824035"/>
            <a:chExt cx="609693" cy="411646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H="1">
              <a:off x="5474475" y="4064722"/>
              <a:ext cx="357665" cy="64711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627820" y="1883463"/>
            <a:ext cx="862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Верхнее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418928" y="1692841"/>
            <a:ext cx="704800" cy="430280"/>
            <a:chOff x="5580112" y="3824035"/>
            <a:chExt cx="704800" cy="430280"/>
          </a:xfrm>
        </p:grpSpPr>
        <p:cxnSp>
          <p:nvCxnSpPr>
            <p:cNvPr id="53" name="Прямая со стрелкой 52"/>
            <p:cNvCxnSpPr/>
            <p:nvPr/>
          </p:nvCxnSpPr>
          <p:spPr>
            <a:xfrm>
              <a:off x="5832140" y="4064722"/>
              <a:ext cx="452772" cy="189593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5103585" y="2401103"/>
            <a:ext cx="123303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Каспийское </a:t>
            </a:r>
          </a:p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667266" y="2270112"/>
            <a:ext cx="727881" cy="411646"/>
            <a:chOff x="5356287" y="3824035"/>
            <a:chExt cx="727881" cy="411646"/>
          </a:xfrm>
        </p:grpSpPr>
        <p:cxnSp>
          <p:nvCxnSpPr>
            <p:cNvPr id="57" name="Прямая со стрелкой 56"/>
            <p:cNvCxnSpPr/>
            <p:nvPr/>
          </p:nvCxnSpPr>
          <p:spPr>
            <a:xfrm flipH="1">
              <a:off x="5356287" y="4064722"/>
              <a:ext cx="475853" cy="129423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7928200" y="505382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Эйр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552871" y="4813139"/>
            <a:ext cx="631168" cy="488069"/>
            <a:chOff x="5580112" y="3824035"/>
            <a:chExt cx="631168" cy="488069"/>
          </a:xfrm>
        </p:grpSpPr>
        <p:cxnSp>
          <p:nvCxnSpPr>
            <p:cNvPr id="66" name="Прямая со стрелкой 65"/>
            <p:cNvCxnSpPr/>
            <p:nvPr/>
          </p:nvCxnSpPr>
          <p:spPr>
            <a:xfrm>
              <a:off x="5832140" y="4064722"/>
              <a:ext cx="379140" cy="247382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Овал 66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1664486" y="980728"/>
            <a:ext cx="1035861" cy="386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Бол.</a:t>
            </a:r>
          </a:p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Медвежье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129582" y="849737"/>
            <a:ext cx="727881" cy="411646"/>
            <a:chOff x="5356287" y="3824035"/>
            <a:chExt cx="727881" cy="411646"/>
          </a:xfrm>
        </p:grpSpPr>
        <p:cxnSp>
          <p:nvCxnSpPr>
            <p:cNvPr id="75" name="Прямая со стрелкой 74"/>
            <p:cNvCxnSpPr/>
            <p:nvPr/>
          </p:nvCxnSpPr>
          <p:spPr>
            <a:xfrm flipH="1">
              <a:off x="5356287" y="4064722"/>
              <a:ext cx="475853" cy="129423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1553942" y="4628473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Титикака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2129582" y="4235681"/>
            <a:ext cx="570765" cy="599100"/>
            <a:chOff x="5282716" y="3716163"/>
            <a:chExt cx="570765" cy="599100"/>
          </a:xfrm>
        </p:grpSpPr>
        <p:cxnSp>
          <p:nvCxnSpPr>
            <p:cNvPr id="84" name="Прямая со стрелкой 83"/>
            <p:cNvCxnSpPr/>
            <p:nvPr/>
          </p:nvCxnSpPr>
          <p:spPr>
            <a:xfrm flipH="1">
              <a:off x="5282716" y="3921986"/>
              <a:ext cx="274712" cy="393277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5349425" y="3716163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4539047" y="4229170"/>
            <a:ext cx="1282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Танганьика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4287019" y="4045509"/>
            <a:ext cx="717029" cy="411646"/>
            <a:chOff x="5580112" y="3824035"/>
            <a:chExt cx="717029" cy="411646"/>
          </a:xfrm>
        </p:grpSpPr>
        <p:cxnSp>
          <p:nvCxnSpPr>
            <p:cNvPr id="89" name="Прямая со стрелкой 88"/>
            <p:cNvCxnSpPr/>
            <p:nvPr/>
          </p:nvCxnSpPr>
          <p:spPr>
            <a:xfrm>
              <a:off x="5832140" y="4064722"/>
              <a:ext cx="465001" cy="64711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5580112" y="3824035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4640957" y="1727286"/>
            <a:ext cx="1112805" cy="257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Ладожское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5103583" y="1155135"/>
            <a:ext cx="818445" cy="649472"/>
            <a:chOff x="5302238" y="3544673"/>
            <a:chExt cx="741921" cy="649472"/>
          </a:xfrm>
        </p:grpSpPr>
        <p:cxnSp>
          <p:nvCxnSpPr>
            <p:cNvPr id="94" name="Прямая со стрелкой 93"/>
            <p:cNvCxnSpPr/>
            <p:nvPr/>
          </p:nvCxnSpPr>
          <p:spPr>
            <a:xfrm flipH="1">
              <a:off x="5356288" y="3790160"/>
              <a:ext cx="311264" cy="403985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Овал 94"/>
            <p:cNvSpPr/>
            <p:nvPr/>
          </p:nvSpPr>
          <p:spPr>
            <a:xfrm>
              <a:off x="5302238" y="3544673"/>
              <a:ext cx="741921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10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059188" y="2211026"/>
            <a:ext cx="968534" cy="257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Онтарио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2266937" y="2144763"/>
            <a:ext cx="1042063" cy="411646"/>
            <a:chOff x="5099528" y="3544673"/>
            <a:chExt cx="944631" cy="411646"/>
          </a:xfrm>
        </p:grpSpPr>
        <p:cxnSp>
          <p:nvCxnSpPr>
            <p:cNvPr id="103" name="Прямая со стрелкой 102"/>
            <p:cNvCxnSpPr/>
            <p:nvPr/>
          </p:nvCxnSpPr>
          <p:spPr>
            <a:xfrm flipH="1" flipV="1">
              <a:off x="5099528" y="3750496"/>
              <a:ext cx="568025" cy="39664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Овал 103"/>
            <p:cNvSpPr/>
            <p:nvPr/>
          </p:nvSpPr>
          <p:spPr>
            <a:xfrm>
              <a:off x="5302238" y="3544673"/>
              <a:ext cx="741921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4253748" y="3549719"/>
            <a:ext cx="537327" cy="257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Чад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3899595" y="3062541"/>
            <a:ext cx="818445" cy="613639"/>
            <a:chOff x="4743061" y="3580506"/>
            <a:chExt cx="741921" cy="613639"/>
          </a:xfrm>
        </p:grpSpPr>
        <p:cxnSp>
          <p:nvCxnSpPr>
            <p:cNvPr id="109" name="Прямая со стрелкой 108"/>
            <p:cNvCxnSpPr/>
            <p:nvPr/>
          </p:nvCxnSpPr>
          <p:spPr>
            <a:xfrm>
              <a:off x="5114021" y="3874957"/>
              <a:ext cx="242268" cy="319188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Овал 109"/>
            <p:cNvSpPr/>
            <p:nvPr/>
          </p:nvSpPr>
          <p:spPr>
            <a:xfrm>
              <a:off x="4743061" y="3580506"/>
              <a:ext cx="741921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12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4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24" grpId="1"/>
      <p:bldP spid="29" grpId="0"/>
      <p:bldP spid="42" grpId="0"/>
      <p:bldP spid="51" grpId="0"/>
      <p:bldP spid="55" grpId="0"/>
      <p:bldP spid="64" grpId="0"/>
      <p:bldP spid="73" grpId="0"/>
      <p:bldP spid="82" grpId="0"/>
      <p:bldP spid="87" grpId="0"/>
      <p:bldP spid="92" grpId="0"/>
      <p:bldP spid="101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74" y="23910"/>
            <a:ext cx="8532439" cy="596778"/>
          </a:xfrm>
          <a:solidFill>
            <a:schemeClr val="accent6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озера по их координатам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81807" y="8620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222228" y="6080378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73393"/>
              </p:ext>
            </p:extLst>
          </p:nvPr>
        </p:nvGraphicFramePr>
        <p:xfrm>
          <a:off x="490763" y="997213"/>
          <a:ext cx="8113686" cy="48245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7021"/>
                <a:gridCol w="2160240"/>
                <a:gridCol w="3816425"/>
              </a:tblGrid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Широта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Долгота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Название </a:t>
                      </a:r>
                      <a:endParaRPr lang="ru-RU" sz="2400" baseline="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3° ю. ш.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33</a:t>
                      </a:r>
                      <a:r>
                        <a:rPr lang="ru-RU" sz="2400" baseline="0" dirty="0" smtClean="0"/>
                        <a:t>°</a:t>
                      </a:r>
                      <a:r>
                        <a:rPr lang="ru-RU" sz="2400" dirty="0" smtClean="0"/>
                        <a:t> в. д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aseline="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53° с. ш. 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105</a:t>
                      </a:r>
                      <a:r>
                        <a:rPr lang="ru-RU" sz="2400" baseline="0" dirty="0" smtClean="0"/>
                        <a:t>°</a:t>
                      </a:r>
                      <a:r>
                        <a:rPr lang="ru-RU" sz="2400" dirty="0" smtClean="0"/>
                        <a:t> в. д.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16° ю. ш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68° з. д.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48° с. ш.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88° з. д.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28° ю. ш.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137° в. д.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7° ю. ш.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30° в. д.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61° с. ш.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32° в. д.</a:t>
                      </a:r>
                      <a:endParaRPr lang="ru-RU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Овал 58"/>
          <p:cNvSpPr/>
          <p:nvPr/>
        </p:nvSpPr>
        <p:spPr>
          <a:xfrm>
            <a:off x="4788024" y="166568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615126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Виктория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788024" y="22933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53025" y="2207541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Байкал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792588" y="2887396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08104" y="2836835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Титикака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790678" y="3472171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506194" y="3421610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Верхнее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792588" y="4089713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396433" y="4030511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Эйр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792588" y="4647799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508104" y="4615634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Танганьика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4819997" y="5277850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580112" y="5245685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Ладожское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" grpId="0"/>
      <p:bldP spid="62" grpId="0"/>
      <p:bldP spid="68" grpId="0"/>
      <p:bldP spid="70" grpId="0"/>
      <p:bldP spid="72" grpId="0"/>
      <p:bldP spid="78" grpId="0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74" y="23910"/>
            <a:ext cx="8651202" cy="596778"/>
          </a:xfrm>
          <a:solidFill>
            <a:schemeClr val="accent6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Расположите озера-рекордсмены с севера на юг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-20264" y="0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16026" y="6234814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311" y="620688"/>
            <a:ext cx="85219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/>
              <a:t>1.  Самое </a:t>
            </a:r>
            <a:r>
              <a:rPr lang="ru-RU" sz="2000" dirty="0"/>
              <a:t>большое по площади озеро мира – </a:t>
            </a:r>
            <a:endParaRPr lang="ru-RU" sz="2000" dirty="0" smtClean="0"/>
          </a:p>
          <a:p>
            <a:pPr>
              <a:lnSpc>
                <a:spcPts val="3000"/>
              </a:lnSpc>
            </a:pPr>
            <a:r>
              <a:rPr lang="ru-RU" sz="2000" dirty="0" smtClean="0"/>
              <a:t>2.  </a:t>
            </a:r>
            <a:r>
              <a:rPr lang="ru-RU" sz="2000" dirty="0"/>
              <a:t>Самое большое пресное озеро мира </a:t>
            </a:r>
            <a:r>
              <a:rPr lang="ru-RU" sz="2000" dirty="0" smtClean="0"/>
              <a:t>–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3.  </a:t>
            </a:r>
            <a:r>
              <a:rPr lang="ru-RU" sz="2000" dirty="0"/>
              <a:t>Самое </a:t>
            </a:r>
            <a:r>
              <a:rPr lang="ru-RU" sz="2000" dirty="0" smtClean="0"/>
              <a:t>большое горное озеро 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 </a:t>
            </a:r>
            <a:r>
              <a:rPr lang="ru-RU" sz="2000" dirty="0"/>
              <a:t>Самое глубокое озеро мира – …</a:t>
            </a:r>
            <a:br>
              <a:rPr lang="ru-RU" sz="2000" dirty="0"/>
            </a:br>
            <a:r>
              <a:rPr lang="ru-RU" sz="2000" dirty="0" smtClean="0"/>
              <a:t>5.  </a:t>
            </a:r>
            <a:r>
              <a:rPr lang="ru-RU" sz="2000" dirty="0"/>
              <a:t>Второе по глубине озеро мира – …</a:t>
            </a:r>
            <a:br>
              <a:rPr lang="ru-RU" sz="2000" dirty="0"/>
            </a:br>
            <a:r>
              <a:rPr lang="ru-RU" sz="2000" dirty="0" smtClean="0"/>
              <a:t>6.  </a:t>
            </a:r>
            <a:r>
              <a:rPr lang="ru-RU" sz="2000" dirty="0"/>
              <a:t>Самое большое </a:t>
            </a:r>
            <a:r>
              <a:rPr lang="ru-RU" sz="2000" dirty="0" smtClean="0"/>
              <a:t>озеро </a:t>
            </a:r>
            <a:r>
              <a:rPr lang="ru-RU" sz="2000" dirty="0"/>
              <a:t>Европы –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721693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Каспийское  море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64088" y="1122301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з. Верхнее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76750" y="1498213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з. Титикака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3968" y="1895872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з. Байкал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4008" y="2235932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з. Танганьика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16574" y="2635771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Ладожское озеро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96136" y="711213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64088" y="1122301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85853" y="1498213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83968" y="1895872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44008" y="2235932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14267" y="2644738"/>
            <a:ext cx="2592288" cy="308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865" y="3116693"/>
            <a:ext cx="6201514" cy="374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6253709" y="378201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4. Байкал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11760" y="3818205"/>
            <a:ext cx="106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2. Верхнее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27442" y="4187537"/>
            <a:ext cx="138531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1.Каспийское </a:t>
            </a:r>
          </a:p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446462" y="5701898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3. Титикака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20936" y="5517232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5. Танганьика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860032" y="3661023"/>
            <a:ext cx="1265090" cy="257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6.Ладожское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4" name="Picture 4" descr="http://www.goodclipart.ru/data_images/cbd/d4f/67221.pn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39592">
            <a:off x="435732" y="3018788"/>
            <a:ext cx="841557" cy="8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Овал 74"/>
          <p:cNvSpPr/>
          <p:nvPr/>
        </p:nvSpPr>
        <p:spPr>
          <a:xfrm>
            <a:off x="1699426" y="328584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6" name="Овал 75"/>
          <p:cNvSpPr/>
          <p:nvPr/>
        </p:nvSpPr>
        <p:spPr>
          <a:xfrm>
            <a:off x="1699426" y="386104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706825" y="44654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Овал 81"/>
          <p:cNvSpPr/>
          <p:nvPr/>
        </p:nvSpPr>
        <p:spPr>
          <a:xfrm>
            <a:off x="1706825" y="50337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3" name="Овал 82"/>
          <p:cNvSpPr/>
          <p:nvPr/>
        </p:nvSpPr>
        <p:spPr>
          <a:xfrm>
            <a:off x="1711811" y="5589240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4" name="Овал 83"/>
          <p:cNvSpPr/>
          <p:nvPr/>
        </p:nvSpPr>
        <p:spPr>
          <a:xfrm>
            <a:off x="1711811" y="616530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32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0" grpId="0"/>
      <p:bldP spid="64" grpId="0"/>
      <p:bldP spid="65" grpId="0"/>
      <p:bldP spid="66" grpId="0"/>
      <p:bldP spid="67" grpId="0"/>
      <p:bldP spid="73" grpId="0"/>
      <p:bldP spid="75" grpId="0" animBg="1"/>
      <p:bldP spid="76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839" y="753351"/>
            <a:ext cx="825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Озеро лежит  на юго-западе Евразии. Это остаточное озеро, в результате движения земной коры водоем потерял связь с океаном. </a:t>
            </a:r>
            <a:r>
              <a:rPr lang="ru-RU" sz="2000" dirty="0" smtClean="0"/>
              <a:t>Наибольшая </a:t>
            </a:r>
            <a:r>
              <a:rPr lang="ru-RU" sz="2000" dirty="0"/>
              <a:t>глубина его </a:t>
            </a:r>
            <a:r>
              <a:rPr lang="ru-RU" sz="2000" dirty="0" smtClean="0"/>
              <a:t>1925 м</a:t>
            </a:r>
            <a:r>
              <a:rPr lang="ru-RU" sz="2000" dirty="0"/>
              <a:t>. Это бессточное озеро. В него впадает великая русская </a:t>
            </a:r>
            <a:r>
              <a:rPr lang="ru-RU" sz="2000" dirty="0" smtClean="0"/>
              <a:t>река.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74" y="23910"/>
            <a:ext cx="8532439" cy="596778"/>
          </a:xfrm>
          <a:solidFill>
            <a:schemeClr val="accent6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озера  по  описанию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81807" y="8620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222228" y="6080378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65547" y="980728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860032" y="173408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Каспийское море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102" y="2677849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2394" y="245047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Этому озеру более 30 млн. лет. </a:t>
            </a:r>
            <a:r>
              <a:rPr lang="ru-RU" sz="2000" dirty="0" smtClean="0"/>
              <a:t>Его глубина 1 642 м и оно </a:t>
            </a:r>
            <a:r>
              <a:rPr lang="ru-RU" sz="2000" dirty="0"/>
              <a:t>самое прозрачное в мире. В озере обитает 1800 видов животных и растений – ¾ из них эндемичны, т.е. встречаются только </a:t>
            </a:r>
            <a:r>
              <a:rPr lang="ru-RU" sz="2000" dirty="0" smtClean="0"/>
              <a:t>здесь. 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50483" y="3466135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Байкал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3356" y="4232440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7648" y="4005063"/>
            <a:ext cx="826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Это озеро – самый крупный пресноводный водоем в Европе. В него впадает более 30 рек, а вытекает одна Нева. У озера славная история: в годы Великой Отечественной войны по его льду проходила Дорога Жизни – единственная связь страны с осажденным </a:t>
            </a:r>
            <a:r>
              <a:rPr lang="ru-RU" sz="2000" dirty="0" smtClean="0"/>
              <a:t> Ленинградом.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10101" y="5402895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Ладожское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0" name="Стрелка влево 29">
            <a:hlinkClick r:id="" action="ppaction://hlinkshowjump?jump=nextslide" tooltip="далее"/>
          </p:cNvPr>
          <p:cNvSpPr/>
          <p:nvPr/>
        </p:nvSpPr>
        <p:spPr>
          <a:xfrm rot="10800000">
            <a:off x="8399314" y="6080379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8" grpId="0"/>
      <p:bldP spid="26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839" y="753351"/>
            <a:ext cx="8253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Озеро находится на востоке материка, </a:t>
            </a:r>
            <a:r>
              <a:rPr lang="ru-RU" sz="2000" dirty="0"/>
              <a:t>на </a:t>
            </a:r>
            <a:r>
              <a:rPr lang="ru-RU" sz="2000" dirty="0" smtClean="0"/>
              <a:t>территории трех государств. </a:t>
            </a:r>
            <a:r>
              <a:rPr lang="ru-RU" sz="2000" dirty="0"/>
              <a:t>Расположено в тектоническом прогибе </a:t>
            </a:r>
            <a:r>
              <a:rPr lang="ru-RU" sz="2000" dirty="0" smtClean="0"/>
              <a:t>платформы</a:t>
            </a:r>
            <a:r>
              <a:rPr lang="ru-RU" sz="2000" dirty="0"/>
              <a:t>, на высоте 1134 м. Это 2-е по величине пресное озеро мира после </a:t>
            </a:r>
            <a:r>
              <a:rPr lang="ru-RU" sz="2000" dirty="0" smtClean="0"/>
              <a:t> </a:t>
            </a:r>
            <a:r>
              <a:rPr lang="ru-RU" sz="2000" dirty="0"/>
              <a:t>озера </a:t>
            </a:r>
            <a:r>
              <a:rPr lang="ru-RU" sz="2000" dirty="0" smtClean="0"/>
              <a:t> Верхнего и </a:t>
            </a:r>
            <a:r>
              <a:rPr lang="ru-RU" sz="2000" dirty="0"/>
              <a:t>самое большое </a:t>
            </a:r>
            <a:r>
              <a:rPr lang="ru-RU" sz="2000" dirty="0" smtClean="0"/>
              <a:t>озеро на материке по </a:t>
            </a:r>
            <a:r>
              <a:rPr lang="ru-RU" sz="2000" dirty="0"/>
              <a:t>площади. Оно также наибольшее среди тропических </a:t>
            </a:r>
            <a:r>
              <a:rPr lang="ru-RU" sz="2000" dirty="0" smtClean="0"/>
              <a:t>озёр.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74" y="23910"/>
            <a:ext cx="8532439" cy="596778"/>
          </a:xfrm>
          <a:solidFill>
            <a:schemeClr val="accent6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озера  по  описанию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81807" y="8620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222228" y="6080378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65547" y="980728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084168" y="2000270"/>
            <a:ext cx="2668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Виктория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844" y="2971758"/>
            <a:ext cx="565001" cy="471775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0763" y="268162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Это одно из самых соленых </a:t>
            </a:r>
            <a:r>
              <a:rPr lang="ru-RU" sz="2000" dirty="0"/>
              <a:t>озер. Его самая большая глубина свыше 400 метров, а расположено оно на 395 метров ниже уровня Мирового океана. В одном литре воды </a:t>
            </a:r>
            <a:r>
              <a:rPr lang="ru-RU" sz="2000" dirty="0" smtClean="0"/>
              <a:t>озера </a:t>
            </a:r>
            <a:r>
              <a:rPr lang="ru-RU" sz="2000" dirty="0"/>
              <a:t>содержится </a:t>
            </a:r>
            <a:r>
              <a:rPr lang="ru-RU" sz="2000" dirty="0" smtClean="0"/>
              <a:t>до 310  </a:t>
            </a:r>
            <a:r>
              <a:rPr lang="ru-RU" sz="2000" dirty="0"/>
              <a:t>граммов </a:t>
            </a:r>
            <a:r>
              <a:rPr lang="ru-RU" sz="2000" dirty="0" smtClean="0"/>
              <a:t>соли. 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3706169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Мертвое  море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3356" y="4232440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4813" y="4322598"/>
            <a:ext cx="826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Большая </a:t>
            </a:r>
            <a:r>
              <a:rPr lang="ru-RU" sz="2000" dirty="0"/>
              <a:t>часть озера </a:t>
            </a:r>
            <a:r>
              <a:rPr lang="ru-RU" sz="2000" dirty="0" smtClean="0"/>
              <a:t>расположена на территории  одноименного государства, в центральной части материка. </a:t>
            </a:r>
            <a:r>
              <a:rPr lang="ru-RU" sz="2000" dirty="0"/>
              <a:t>Площадь озера ежегодно меняется от 12 до 26 тыс. </a:t>
            </a:r>
            <a:r>
              <a:rPr lang="ru-RU" sz="2000" dirty="0" smtClean="0"/>
              <a:t>км². </a:t>
            </a:r>
            <a:r>
              <a:rPr lang="ru-RU" sz="2000" dirty="0"/>
              <a:t>Глубина также колеблется от 4 до 11 м. </a:t>
            </a:r>
            <a:r>
              <a:rPr lang="ru-RU" sz="2000" dirty="0" smtClean="0"/>
              <a:t>Имеет </a:t>
            </a:r>
            <a:r>
              <a:rPr lang="ru-RU" sz="2000" dirty="0"/>
              <a:t>слегка солоноватую воду, а вблизи устьев рек - пресную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5557158"/>
            <a:ext cx="2021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Чад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8" grpId="0"/>
      <p:bldP spid="26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74" y="23910"/>
            <a:ext cx="8532439" cy="596778"/>
          </a:xfrm>
          <a:solidFill>
            <a:schemeClr val="accent6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озера  по  контурам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22228" y="13234"/>
            <a:ext cx="576064" cy="5040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78100" y="6211680"/>
            <a:ext cx="537071" cy="62318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22441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11" y="3313720"/>
            <a:ext cx="2313113" cy="287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690" y="3284984"/>
            <a:ext cx="2366033" cy="29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299" y="3319028"/>
            <a:ext cx="2752725" cy="288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57300"/>
            <a:ext cx="2816522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Овал 32"/>
          <p:cNvSpPr/>
          <p:nvPr/>
        </p:nvSpPr>
        <p:spPr>
          <a:xfrm>
            <a:off x="4816623" y="692696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39734" y="2734253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Виктория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136454" y="3189554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241276" y="6204309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Байкал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15171" y="692696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07387" y="2734253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Верхнее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90513" y="3189800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34203" y="6189378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Танганьика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131840" y="3189800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68193" y="6189379"/>
            <a:ext cx="269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оз.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Ладожское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6421"/>
            <a:ext cx="8532439" cy="524874"/>
          </a:xfrm>
          <a:solidFill>
            <a:schemeClr val="tx2">
              <a:lumMod val="60000"/>
              <a:lumOff val="40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названия  морей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лево 40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84" y="677314"/>
            <a:ext cx="8472268" cy="546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6" name="Овал 115"/>
          <p:cNvSpPr/>
          <p:nvPr/>
        </p:nvSpPr>
        <p:spPr>
          <a:xfrm>
            <a:off x="7668344" y="1412776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691680" y="3051731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4716016" y="2924944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4632176" y="2168860"/>
            <a:ext cx="432048" cy="36004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7092280" y="1592796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5292080" y="836712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4154770" y="2348880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5436096" y="3123828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4716016" y="1016732"/>
            <a:ext cx="432048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7706610" y="4194187"/>
            <a:ext cx="787564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8" name="Заголовок 3"/>
          <p:cNvSpPr txBox="1">
            <a:spLocks/>
          </p:cNvSpPr>
          <p:nvPr/>
        </p:nvSpPr>
        <p:spPr>
          <a:xfrm>
            <a:off x="683568" y="4791766"/>
            <a:ext cx="1731369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Берингово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9" name="Заголовок 3"/>
          <p:cNvSpPr txBox="1">
            <a:spLocks/>
          </p:cNvSpPr>
          <p:nvPr/>
        </p:nvSpPr>
        <p:spPr>
          <a:xfrm>
            <a:off x="2796130" y="4791766"/>
            <a:ext cx="1790688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Карибское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0" name="Заголовок 3"/>
          <p:cNvSpPr txBox="1">
            <a:spLocks/>
          </p:cNvSpPr>
          <p:nvPr/>
        </p:nvSpPr>
        <p:spPr>
          <a:xfrm>
            <a:off x="4704993" y="4791766"/>
            <a:ext cx="1615570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Красное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1" name="Заголовок 3"/>
          <p:cNvSpPr txBox="1">
            <a:spLocks/>
          </p:cNvSpPr>
          <p:nvPr/>
        </p:nvSpPr>
        <p:spPr>
          <a:xfrm>
            <a:off x="6647740" y="4791766"/>
            <a:ext cx="1615570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Черное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2" name="Заголовок 3"/>
          <p:cNvSpPr txBox="1">
            <a:spLocks/>
          </p:cNvSpPr>
          <p:nvPr/>
        </p:nvSpPr>
        <p:spPr>
          <a:xfrm>
            <a:off x="683568" y="5422545"/>
            <a:ext cx="1615570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Охотское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" name="Заголовок 3"/>
          <p:cNvSpPr txBox="1">
            <a:spLocks/>
          </p:cNvSpPr>
          <p:nvPr/>
        </p:nvSpPr>
        <p:spPr>
          <a:xfrm>
            <a:off x="2788662" y="5445224"/>
            <a:ext cx="1615570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Карское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4" name="Заголовок 3"/>
          <p:cNvSpPr txBox="1">
            <a:spLocks/>
          </p:cNvSpPr>
          <p:nvPr/>
        </p:nvSpPr>
        <p:spPr>
          <a:xfrm>
            <a:off x="4691648" y="5445224"/>
            <a:ext cx="2027248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Средиземное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5" name="Заголовок 3"/>
          <p:cNvSpPr txBox="1">
            <a:spLocks/>
          </p:cNvSpPr>
          <p:nvPr/>
        </p:nvSpPr>
        <p:spPr>
          <a:xfrm>
            <a:off x="6961151" y="5445224"/>
            <a:ext cx="1846434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Аравийское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6" name="Заголовок 3"/>
          <p:cNvSpPr txBox="1">
            <a:spLocks/>
          </p:cNvSpPr>
          <p:nvPr/>
        </p:nvSpPr>
        <p:spPr>
          <a:xfrm>
            <a:off x="1549252" y="6044849"/>
            <a:ext cx="1831594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Баренцево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7" name="Заголовок 3"/>
          <p:cNvSpPr txBox="1">
            <a:spLocks/>
          </p:cNvSpPr>
          <p:nvPr/>
        </p:nvSpPr>
        <p:spPr>
          <a:xfrm>
            <a:off x="3954016" y="6079376"/>
            <a:ext cx="1956048" cy="432048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Коралловое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784625" y="6235615"/>
            <a:ext cx="1341799" cy="28803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536" y="617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80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620" y="3088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типы форм рельефа по их высотам</a:t>
            </a:r>
            <a:endParaRPr lang="ru-RU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1977" y="621307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87445"/>
            <a:ext cx="2952328" cy="137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805" y="5949280"/>
            <a:ext cx="3905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500" y="3647707"/>
            <a:ext cx="3117214" cy="1384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9500" y="1387512"/>
            <a:ext cx="3117214" cy="1371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913342" y="2722451"/>
            <a:ext cx="1384659" cy="3235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6" y="2884793"/>
            <a:ext cx="29523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1. Возвышенность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966383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19498" y="2877466"/>
            <a:ext cx="31172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  Высокие горы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1614" y="2966383"/>
            <a:ext cx="23027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5724" y="5219618"/>
            <a:ext cx="29523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   Средние  горы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5301208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59606" y="5212291"/>
            <a:ext cx="31172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4.    Низменность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43848" y="5301208"/>
            <a:ext cx="229286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048" y="640127"/>
            <a:ext cx="7971375" cy="59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256" y="16420"/>
            <a:ext cx="8838220" cy="676275"/>
          </a:xfrm>
          <a:solidFill>
            <a:schemeClr val="tx2">
              <a:lumMod val="60000"/>
              <a:lumOff val="40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какие  объекты можно попасть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кратчайшим морским  путем из точки А в точку Б?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лево 40">
            <a:hlinkClick r:id="rId7" action="ppaction://hlinksldjump"/>
          </p:cNvPr>
          <p:cNvSpPr/>
          <p:nvPr/>
        </p:nvSpPr>
        <p:spPr>
          <a:xfrm>
            <a:off x="21977" y="6234814"/>
            <a:ext cx="537071" cy="62318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5256" y="617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2"/>
          <p:cNvSpPr/>
          <p:nvPr/>
        </p:nvSpPr>
        <p:spPr>
          <a:xfrm>
            <a:off x="4067944" y="119675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9807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128024" y="515719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128024" y="464442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Б</a:t>
            </a:r>
          </a:p>
        </p:txBody>
      </p:sp>
      <p:sp>
        <p:nvSpPr>
          <p:cNvPr id="35" name="Прямоугольник 34"/>
          <p:cNvSpPr/>
          <p:nvPr/>
        </p:nvSpPr>
        <p:spPr>
          <a:xfrm rot="19890195">
            <a:off x="2761073" y="1378160"/>
            <a:ext cx="17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Балтийское  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44921" y="1714411"/>
            <a:ext cx="798470" cy="411646"/>
            <a:chOff x="5051570" y="3678496"/>
            <a:chExt cx="798470" cy="411646"/>
          </a:xfrm>
        </p:grpSpPr>
        <p:cxnSp>
          <p:nvCxnSpPr>
            <p:cNvPr id="37" name="Прямая со стрелкой 36"/>
            <p:cNvCxnSpPr/>
            <p:nvPr/>
          </p:nvCxnSpPr>
          <p:spPr>
            <a:xfrm flipH="1" flipV="1">
              <a:off x="5051570" y="3701560"/>
              <a:ext cx="588827" cy="244949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094905" y="1475884"/>
            <a:ext cx="9765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Северное </a:t>
            </a:r>
          </a:p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848185" y="1127576"/>
            <a:ext cx="762467" cy="586835"/>
            <a:chOff x="5345984" y="3678496"/>
            <a:chExt cx="762467" cy="586835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5620178" y="3946510"/>
              <a:ext cx="488273" cy="318821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2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 rot="17183952">
            <a:off x="-138647" y="2550440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Атлантический  океан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91865" y="2290756"/>
            <a:ext cx="504056" cy="881931"/>
            <a:chOff x="5345984" y="3678496"/>
            <a:chExt cx="504056" cy="881931"/>
          </a:xfrm>
        </p:grpSpPr>
        <p:cxnSp>
          <p:nvCxnSpPr>
            <p:cNvPr id="48" name="Прямая со стрелкой 47"/>
            <p:cNvCxnSpPr/>
            <p:nvPr/>
          </p:nvCxnSpPr>
          <p:spPr>
            <a:xfrm>
              <a:off x="5645690" y="3946510"/>
              <a:ext cx="204350" cy="613917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 rot="21423643">
            <a:off x="686767" y="3490704"/>
            <a:ext cx="184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Гибралтарский пр.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568739" y="3675370"/>
            <a:ext cx="504056" cy="655852"/>
            <a:chOff x="5345984" y="3434290"/>
            <a:chExt cx="504056" cy="655852"/>
          </a:xfrm>
        </p:grpSpPr>
        <p:cxnSp>
          <p:nvCxnSpPr>
            <p:cNvPr id="54" name="Прямая со стрелкой 53"/>
            <p:cNvCxnSpPr/>
            <p:nvPr/>
          </p:nvCxnSpPr>
          <p:spPr>
            <a:xfrm flipH="1" flipV="1">
              <a:off x="5388304" y="3434290"/>
              <a:ext cx="252094" cy="512220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016184" y="2496579"/>
            <a:ext cx="11897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искайский</a:t>
            </a:r>
          </a:p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251991" y="2084933"/>
            <a:ext cx="568776" cy="645541"/>
            <a:chOff x="5368150" y="3773834"/>
            <a:chExt cx="568776" cy="645541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5620178" y="3946510"/>
              <a:ext cx="316748" cy="472865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5368150" y="3773834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 rot="1086324">
            <a:off x="2237392" y="3441566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Средиземное  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016497" y="3789040"/>
            <a:ext cx="504056" cy="948055"/>
            <a:chOff x="5345984" y="3142087"/>
            <a:chExt cx="504056" cy="948055"/>
          </a:xfrm>
        </p:grpSpPr>
        <p:cxnSp>
          <p:nvCxnSpPr>
            <p:cNvPr id="51" name="Прямая со стрелкой 50"/>
            <p:cNvCxnSpPr/>
            <p:nvPr/>
          </p:nvCxnSpPr>
          <p:spPr>
            <a:xfrm flipH="1" flipV="1">
              <a:off x="5598012" y="3142087"/>
              <a:ext cx="42386" cy="804423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3493743" y="4160923"/>
            <a:ext cx="1511952" cy="305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Суэцкий  канал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211960" y="3492942"/>
            <a:ext cx="800967" cy="832507"/>
            <a:chOff x="5049073" y="3678496"/>
            <a:chExt cx="800967" cy="832507"/>
          </a:xfrm>
        </p:grpSpPr>
        <p:cxnSp>
          <p:nvCxnSpPr>
            <p:cNvPr id="59" name="Прямая со стрелкой 58"/>
            <p:cNvCxnSpPr/>
            <p:nvPr/>
          </p:nvCxnSpPr>
          <p:spPr>
            <a:xfrm flipH="1">
              <a:off x="5049073" y="3946510"/>
              <a:ext cx="571106" cy="564493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 rot="3859254">
            <a:off x="3785927" y="5116541"/>
            <a:ext cx="1828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Красное   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3637442" y="5015863"/>
            <a:ext cx="948276" cy="767412"/>
            <a:chOff x="5345984" y="3295089"/>
            <a:chExt cx="927910" cy="795053"/>
          </a:xfrm>
        </p:grpSpPr>
        <p:cxnSp>
          <p:nvCxnSpPr>
            <p:cNvPr id="63" name="Прямая со стрелкой 62"/>
            <p:cNvCxnSpPr/>
            <p:nvPr/>
          </p:nvCxnSpPr>
          <p:spPr>
            <a:xfrm flipV="1">
              <a:off x="5640398" y="3295089"/>
              <a:ext cx="633496" cy="651421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5345984" y="3678496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5035593" y="5783275"/>
            <a:ext cx="9957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Аденский</a:t>
            </a:r>
          </a:p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012927" y="5058400"/>
            <a:ext cx="504056" cy="972944"/>
            <a:chOff x="5368150" y="3773834"/>
            <a:chExt cx="504056" cy="972944"/>
          </a:xfrm>
        </p:grpSpPr>
        <p:cxnSp>
          <p:nvCxnSpPr>
            <p:cNvPr id="67" name="Прямая со стрелкой 66"/>
            <p:cNvCxnSpPr/>
            <p:nvPr/>
          </p:nvCxnSpPr>
          <p:spPr>
            <a:xfrm>
              <a:off x="5620178" y="3946510"/>
              <a:ext cx="99133" cy="800268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5368150" y="3773834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9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6041562" y="5306221"/>
            <a:ext cx="12250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Аравийское </a:t>
            </a:r>
          </a:p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6133510" y="4581346"/>
            <a:ext cx="670738" cy="972944"/>
            <a:chOff x="5368150" y="3773834"/>
            <a:chExt cx="670738" cy="972944"/>
          </a:xfrm>
        </p:grpSpPr>
        <p:cxnSp>
          <p:nvCxnSpPr>
            <p:cNvPr id="71" name="Прямая со стрелкой 70"/>
            <p:cNvCxnSpPr/>
            <p:nvPr/>
          </p:nvCxnSpPr>
          <p:spPr>
            <a:xfrm>
              <a:off x="5620178" y="3946510"/>
              <a:ext cx="99133" cy="800268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5368150" y="3773834"/>
              <a:ext cx="670738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10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 rot="18230078">
            <a:off x="7573898" y="5558010"/>
            <a:ext cx="1252266" cy="481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Бенгальский</a:t>
            </a:r>
          </a:p>
          <a:p>
            <a:pPr algn="ctr">
              <a:lnSpc>
                <a:spcPts val="15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залив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7403571" y="4966017"/>
            <a:ext cx="796461" cy="817258"/>
            <a:chOff x="5368150" y="3773834"/>
            <a:chExt cx="796461" cy="817258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5620178" y="3946510"/>
              <a:ext cx="544433" cy="644582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5368150" y="3773834"/>
              <a:ext cx="670738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8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6" grpId="0"/>
      <p:bldP spid="52" grpId="0"/>
      <p:bldP spid="30" grpId="0"/>
      <p:bldP spid="40" grpId="0"/>
      <p:bldP spid="57" grpId="0"/>
      <p:bldP spid="61" grpId="0"/>
      <p:bldP spid="65" grpId="0"/>
      <p:bldP spid="69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23806"/>
            <a:ext cx="8532439" cy="524874"/>
          </a:xfrm>
          <a:solidFill>
            <a:schemeClr val="tx2">
              <a:lumMod val="60000"/>
              <a:lumOff val="40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Заполните   пропуски  в  предложениях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лево 40">
            <a:hlinkClick r:id="rId6" action="ppaction://hlinksldjump"/>
          </p:cNvPr>
          <p:cNvSpPr/>
          <p:nvPr/>
        </p:nvSpPr>
        <p:spPr>
          <a:xfrm>
            <a:off x="290513" y="6165304"/>
            <a:ext cx="537071" cy="62318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27118"/>
            <a:ext cx="8427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1. Пиренейский п-в </a:t>
            </a:r>
            <a:r>
              <a:rPr lang="ru-RU" sz="2000" dirty="0"/>
              <a:t>и северную часть </a:t>
            </a:r>
            <a:r>
              <a:rPr lang="ru-RU" sz="2000" dirty="0" smtClean="0"/>
              <a:t>Африки  разъединяет  пролив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           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2. П-в Индостан с востока омывает                                    залив.        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3. Самое    глубокое    море   в   мире  -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4. Пролив                                      отделяет Антарктиду от Южной Америки.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5. Антильские острова разделяют                                      залив  и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Карибское  море. 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6.                                   море омывает берега  С. Америки и Евразии.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7. Самый холодный из перечисленных -                                   залив.</a:t>
            </a:r>
            <a:endParaRPr lang="ru-RU" sz="20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69404" y="1687495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Дрейка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67655" y="1992626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Гибралтар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57783" y="2553019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Ла-Манш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7655" y="2269571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Берингов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217576" y="1399463"/>
            <a:ext cx="360040" cy="288032"/>
            <a:chOff x="5724128" y="2132856"/>
            <a:chExt cx="360040" cy="36004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76887" y="1399463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032180" y="6525238"/>
            <a:ext cx="1395804" cy="2926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роверка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92580" y="1399463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Дрейка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69404" y="1399463"/>
            <a:ext cx="1548172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76887" y="1411369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Берингов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7655" y="1403555"/>
            <a:ext cx="1548172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6740" y="1414909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Ла-Манш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84312" y="1414909"/>
            <a:ext cx="1548172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9404" y="1399463"/>
            <a:ext cx="154817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Гибралтар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668499" y="1908733"/>
            <a:ext cx="360040" cy="288032"/>
            <a:chOff x="5724128" y="2132856"/>
            <a:chExt cx="360040" cy="36004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4839866" y="1915934"/>
            <a:ext cx="182051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838787" y="1909235"/>
            <a:ext cx="182971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Персидский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851906" y="1900488"/>
            <a:ext cx="1829712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838990" y="1908733"/>
            <a:ext cx="182971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Гудзонов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30667" y="1908733"/>
            <a:ext cx="1829712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829318" y="1908733"/>
            <a:ext cx="182971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Бискайский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56053" y="1908733"/>
            <a:ext cx="1829712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845265" y="1893287"/>
            <a:ext cx="183635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Бенгальский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68499" y="2631241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Берингово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668499" y="2919273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Карибское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58228" y="3494565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Коралловое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68498" y="3206533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Аравийское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8542264" y="2338940"/>
            <a:ext cx="360040" cy="288032"/>
            <a:chOff x="5724128" y="2132856"/>
            <a:chExt cx="360040" cy="36004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6668499" y="2343209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47986" y="2203966"/>
            <a:ext cx="182051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Бенгальски</a:t>
            </a:r>
            <a:r>
              <a:rPr lang="ru-RU" sz="20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847986" y="2487225"/>
            <a:ext cx="182051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Персидский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848133" y="2775257"/>
            <a:ext cx="182051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Бискайский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863826" y="3063289"/>
            <a:ext cx="182051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Гудзонов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668497" y="2354386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Берингово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9171" y="2354386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679171" y="2354386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Аравийское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71712" y="2347982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685765" y="2354386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Карибское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671712" y="2359190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679171" y="2347982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Коралловое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979565" y="3150955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Гудзонов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979565" y="3434214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Дрейка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975906" y="4010278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Магелланов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979712" y="3722246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Малаккский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3801752" y="2841051"/>
            <a:ext cx="360040" cy="288032"/>
            <a:chOff x="5724128" y="2132856"/>
            <a:chExt cx="360040" cy="360040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Равнобедренный треугольник 171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3" name="Прямоугольник 172"/>
          <p:cNvSpPr/>
          <p:nvPr/>
        </p:nvSpPr>
        <p:spPr>
          <a:xfrm>
            <a:off x="1979712" y="2841051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972229" y="2845402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Гудзонов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972228" y="2856497"/>
            <a:ext cx="1829523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1972227" y="2838173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Малаккский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975906" y="2843846"/>
            <a:ext cx="1829523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972229" y="2837370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Магелланов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960048" y="2843757"/>
            <a:ext cx="1829523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984828" y="2837370"/>
            <a:ext cx="1829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Дрейка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4591546" y="4068959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Мексиканский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4591546" y="4352218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Аденский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587887" y="4928282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Бенгальский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591693" y="4640250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Гвинейский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17" name="Группа 216"/>
          <p:cNvGrpSpPr/>
          <p:nvPr/>
        </p:nvGrpSpPr>
        <p:grpSpPr>
          <a:xfrm>
            <a:off x="6556733" y="3759055"/>
            <a:ext cx="360040" cy="288032"/>
            <a:chOff x="5724128" y="2132856"/>
            <a:chExt cx="360040" cy="360040"/>
          </a:xfrm>
        </p:grpSpPr>
        <p:sp>
          <p:nvSpPr>
            <p:cNvPr id="218" name="Прямоугольник 217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Равнобедренный треугольник 218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0" name="Прямоугольник 219"/>
          <p:cNvSpPr/>
          <p:nvPr/>
        </p:nvSpPr>
        <p:spPr>
          <a:xfrm>
            <a:off x="4591693" y="3759055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584210" y="3756094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Аденский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4581643" y="3766082"/>
            <a:ext cx="1972523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581642" y="3759055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Бенгальский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4591545" y="3774501"/>
            <a:ext cx="1972523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596390" y="3782597"/>
            <a:ext cx="196034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Гвинейский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4578059" y="3773202"/>
            <a:ext cx="1960343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581641" y="3773202"/>
            <a:ext cx="1972523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Мексиканский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23394" y="4940399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Берингово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823394" y="5228431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Охотское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813123" y="5803723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Японское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823393" y="5515691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Баренцево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33" name="Группа 232"/>
          <p:cNvGrpSpPr/>
          <p:nvPr/>
        </p:nvGrpSpPr>
        <p:grpSpPr>
          <a:xfrm>
            <a:off x="2697159" y="4648098"/>
            <a:ext cx="360040" cy="288032"/>
            <a:chOff x="5724128" y="2132856"/>
            <a:chExt cx="360040" cy="360040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Равнобедренный треугольник 234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6" name="Прямоугольник 235"/>
          <p:cNvSpPr/>
          <p:nvPr/>
        </p:nvSpPr>
        <p:spPr>
          <a:xfrm>
            <a:off x="823394" y="4652367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827584" y="4646504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Японское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817712" y="4661227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823392" y="4652021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Охотское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27584" y="4648598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823391" y="4655782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Баренцево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827584" y="4655782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833198" y="4655782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Берингово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5256991" y="5659460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Бискайский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5256991" y="5947492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Гудзонов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5246720" y="6522784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Гвинейский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5256990" y="6234752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Финский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48" name="Группа 247"/>
          <p:cNvGrpSpPr/>
          <p:nvPr/>
        </p:nvGrpSpPr>
        <p:grpSpPr>
          <a:xfrm>
            <a:off x="7130756" y="5367159"/>
            <a:ext cx="360040" cy="288032"/>
            <a:chOff x="5724128" y="2132856"/>
            <a:chExt cx="360040" cy="360040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724128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Равнобедренный треугольник 249"/>
            <p:cNvSpPr/>
            <p:nvPr/>
          </p:nvSpPr>
          <p:spPr>
            <a:xfrm flipH="1" flipV="1">
              <a:off x="5782648" y="2243480"/>
              <a:ext cx="229512" cy="177408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1" name="Прямоугольник 250"/>
          <p:cNvSpPr/>
          <p:nvPr/>
        </p:nvSpPr>
        <p:spPr>
          <a:xfrm>
            <a:off x="5256991" y="5371428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5247999" y="5382605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Финский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5256991" y="5365490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5256991" y="5387638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Бискайский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5247998" y="5371428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5281249" y="5382605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Гвинейский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5256989" y="5390456"/>
            <a:ext cx="1873765" cy="288032"/>
          </a:xfrm>
          <a:prstGeom prst="rect">
            <a:avLst/>
          </a:prstGeom>
          <a:solidFill>
            <a:srgbClr val="FF7C80">
              <a:alpha val="22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5247997" y="5367159"/>
            <a:ext cx="1873765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Гудзонов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34314" y="617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0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6" grpId="3" animBg="1"/>
      <p:bldP spid="76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79" grpId="1" animBg="1"/>
      <p:bldP spid="79" grpId="2" animBg="1"/>
      <p:bldP spid="79" grpId="3" animBg="1"/>
      <p:bldP spid="79" grpId="4" animBg="1"/>
      <p:bldP spid="84" grpId="0" animBg="1"/>
      <p:bldP spid="89" grpId="0" animBg="1"/>
      <p:bldP spid="86" grpId="0" animBg="1"/>
      <p:bldP spid="90" grpId="0" animBg="1"/>
      <p:bldP spid="87" grpId="0" animBg="1"/>
      <p:bldP spid="91" grpId="0" animBg="1"/>
      <p:bldP spid="85" grpId="0" animBg="1"/>
      <p:bldP spid="69" grpId="0" animBg="1"/>
      <p:bldP spid="68" grpId="0" animBg="1"/>
      <p:bldP spid="67" grpId="0" animBg="1"/>
      <p:bldP spid="66" grpId="0" animBg="1"/>
      <p:bldP spid="65" grpId="0" animBg="1"/>
      <p:bldP spid="64" grpId="0" animBg="1"/>
      <p:bldP spid="63" grpId="0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8" grpId="0" animBg="1"/>
      <p:bldP spid="58" grpId="1" animBg="1"/>
      <p:bldP spid="58" grpId="2" animBg="1"/>
      <p:bldP spid="58" grpId="3" animBg="1"/>
      <p:bldP spid="58" grpId="4" animBg="1"/>
      <p:bldP spid="57" grpId="0" animBg="1"/>
      <p:bldP spid="57" grpId="1" animBg="1"/>
      <p:bldP spid="57" grpId="2" animBg="1"/>
      <p:bldP spid="57" grpId="3" animBg="1"/>
      <p:bldP spid="57" grpId="4" animBg="1"/>
      <p:bldP spid="94" grpId="0" animBg="1"/>
      <p:bldP spid="95" grpId="0" animBg="1"/>
      <p:bldP spid="96" grpId="0" animBg="1"/>
      <p:bldP spid="97" grpId="0" animBg="1"/>
      <p:bldP spid="100" grpId="0" animBg="1"/>
      <p:bldP spid="98" grpId="0" animBg="1"/>
      <p:bldP spid="166" grpId="0" animBg="1"/>
      <p:bldP spid="166" grpId="1" animBg="1"/>
      <p:bldP spid="166" grpId="2" animBg="1"/>
      <p:bldP spid="166" grpId="3" animBg="1"/>
      <p:bldP spid="166" grpId="4" animBg="1"/>
      <p:bldP spid="167" grpId="0" animBg="1"/>
      <p:bldP spid="167" grpId="1" animBg="1"/>
      <p:bldP spid="167" grpId="2" animBg="1"/>
      <p:bldP spid="167" grpId="3" animBg="1"/>
      <p:bldP spid="167" grpId="4" animBg="1"/>
      <p:bldP spid="168" grpId="0" animBg="1"/>
      <p:bldP spid="168" grpId="1" animBg="1"/>
      <p:bldP spid="168" grpId="2" animBg="1"/>
      <p:bldP spid="168" grpId="3" animBg="1"/>
      <p:bldP spid="168" grpId="4" animBg="1"/>
      <p:bldP spid="169" grpId="0" animBg="1"/>
      <p:bldP spid="169" grpId="1" animBg="1"/>
      <p:bldP spid="169" grpId="2" animBg="1"/>
      <p:bldP spid="169" grpId="3" animBg="1"/>
      <p:bldP spid="169" grpId="4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213" grpId="0" animBg="1"/>
      <p:bldP spid="213" grpId="1" animBg="1"/>
      <p:bldP spid="213" grpId="2" animBg="1"/>
      <p:bldP spid="213" grpId="3" animBg="1"/>
      <p:bldP spid="213" grpId="4" animBg="1"/>
      <p:bldP spid="214" grpId="0" animBg="1"/>
      <p:bldP spid="214" grpId="1" animBg="1"/>
      <p:bldP spid="214" grpId="2" animBg="1"/>
      <p:bldP spid="214" grpId="3" animBg="1"/>
      <p:bldP spid="214" grpId="4" animBg="1"/>
      <p:bldP spid="215" grpId="0" animBg="1"/>
      <p:bldP spid="215" grpId="1" animBg="1"/>
      <p:bldP spid="215" grpId="2" animBg="1"/>
      <p:bldP spid="215" grpId="3" animBg="1"/>
      <p:bldP spid="215" grpId="4" animBg="1"/>
      <p:bldP spid="216" grpId="0" animBg="1"/>
      <p:bldP spid="216" grpId="1" animBg="1"/>
      <p:bldP spid="216" grpId="2" animBg="1"/>
      <p:bldP spid="216" grpId="3" animBg="1"/>
      <p:bldP spid="216" grpId="4" animBg="1"/>
      <p:bldP spid="227" grpId="0" animBg="1"/>
      <p:bldP spid="226" grpId="0" animBg="1"/>
      <p:bldP spid="225" grpId="0" animBg="1"/>
      <p:bldP spid="225" grpId="1" animBg="1"/>
      <p:bldP spid="224" grpId="0" animBg="1"/>
      <p:bldP spid="223" grpId="0" animBg="1"/>
      <p:bldP spid="222" grpId="0" animBg="1"/>
      <p:bldP spid="221" grpId="0" animBg="1"/>
      <p:bldP spid="229" grpId="0" animBg="1"/>
      <p:bldP spid="229" grpId="1" animBg="1"/>
      <p:bldP spid="229" grpId="2" animBg="1"/>
      <p:bldP spid="229" grpId="3" animBg="1"/>
      <p:bldP spid="229" grpId="4" animBg="1"/>
      <p:bldP spid="230" grpId="0" animBg="1"/>
      <p:bldP spid="230" grpId="1" animBg="1"/>
      <p:bldP spid="230" grpId="2" animBg="1"/>
      <p:bldP spid="230" grpId="3" animBg="1"/>
      <p:bldP spid="230" grpId="4" animBg="1"/>
      <p:bldP spid="231" grpId="0" animBg="1"/>
      <p:bldP spid="231" grpId="1" animBg="1"/>
      <p:bldP spid="231" grpId="2" animBg="1"/>
      <p:bldP spid="231" grpId="3" animBg="1"/>
      <p:bldP spid="231" grpId="4" animBg="1"/>
      <p:bldP spid="232" grpId="0" animBg="1"/>
      <p:bldP spid="232" grpId="1" animBg="1"/>
      <p:bldP spid="232" grpId="2" animBg="1"/>
      <p:bldP spid="232" grpId="3" animBg="1"/>
      <p:bldP spid="232" grpId="4" animBg="1"/>
      <p:bldP spid="243" grpId="0" animBg="1"/>
      <p:bldP spid="241" grpId="0" animBg="1"/>
      <p:bldP spid="240" grpId="0" animBg="1"/>
      <p:bldP spid="239" grpId="0" animBg="1"/>
      <p:bldP spid="238" grpId="0" animBg="1"/>
      <p:bldP spid="237" grpId="0" animBg="1"/>
      <p:bldP spid="244" grpId="0" animBg="1"/>
      <p:bldP spid="244" grpId="1" animBg="1"/>
      <p:bldP spid="244" grpId="2" animBg="1"/>
      <p:bldP spid="244" grpId="3" animBg="1"/>
      <p:bldP spid="244" grpId="4" animBg="1"/>
      <p:bldP spid="245" grpId="0" animBg="1"/>
      <p:bldP spid="245" grpId="1" animBg="1"/>
      <p:bldP spid="245" grpId="2" animBg="1"/>
      <p:bldP spid="245" grpId="3" animBg="1"/>
      <p:bldP spid="245" grpId="4" animBg="1"/>
      <p:bldP spid="246" grpId="0" animBg="1"/>
      <p:bldP spid="246" grpId="1" animBg="1"/>
      <p:bldP spid="246" grpId="2" animBg="1"/>
      <p:bldP spid="246" grpId="3" animBg="1"/>
      <p:bldP spid="246" grpId="4" animBg="1"/>
      <p:bldP spid="247" grpId="0" animBg="1"/>
      <p:bldP spid="247" grpId="1" animBg="1"/>
      <p:bldP spid="247" grpId="2" animBg="1"/>
      <p:bldP spid="247" grpId="3" animBg="1"/>
      <p:bldP spid="247" grpId="4" animBg="1"/>
      <p:bldP spid="256" grpId="0" animBg="1"/>
      <p:bldP spid="258" grpId="0" animBg="1"/>
      <p:bldP spid="255" grpId="0" animBg="1"/>
      <p:bldP spid="252" grpId="0" animBg="1"/>
      <p:bldP spid="252" grpId="1" animBg="1"/>
      <p:bldP spid="257" grpId="0" animBg="1"/>
      <p:bldP spid="2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6421"/>
            <a:ext cx="8532439" cy="524874"/>
          </a:xfrm>
          <a:solidFill>
            <a:schemeClr val="tx2">
              <a:lumMod val="60000"/>
              <a:lumOff val="40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объекты  не принадлежат  океанам?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лево 40">
            <a:hlinkClick r:id="rId6" action="ppaction://hlinksldjump"/>
          </p:cNvPr>
          <p:cNvSpPr/>
          <p:nvPr/>
        </p:nvSpPr>
        <p:spPr>
          <a:xfrm>
            <a:off x="76895" y="6240808"/>
            <a:ext cx="537071" cy="62318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3790" y="617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92696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719014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1337171" y="12429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6057" y="1257800"/>
            <a:ext cx="166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Тихий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20" y="692696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Овал 25"/>
          <p:cNvSpPr/>
          <p:nvPr/>
        </p:nvSpPr>
        <p:spPr>
          <a:xfrm>
            <a:off x="1323107" y="12429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1993" y="1257800"/>
            <a:ext cx="166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Тихий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53395" y="12429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60754" y="1193711"/>
            <a:ext cx="1667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Атланти-ческий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516" y="692696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Овал 33"/>
          <p:cNvSpPr/>
          <p:nvPr/>
        </p:nvSpPr>
        <p:spPr>
          <a:xfrm>
            <a:off x="5492848" y="1214882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02505" y="1214882"/>
            <a:ext cx="166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Индийский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664621"/>
            <a:ext cx="157700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7598283" y="1214882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91486" y="1142384"/>
            <a:ext cx="1667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Северный Ледовитый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37202"/>
              </p:ext>
            </p:extLst>
          </p:nvPr>
        </p:nvGraphicFramePr>
        <p:xfrm>
          <a:off x="472559" y="2420888"/>
          <a:ext cx="2016224" cy="377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Берингово море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Японское море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Калифорнийский залив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Пролив Дрейка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94165"/>
              </p:ext>
            </p:extLst>
          </p:nvPr>
        </p:nvGraphicFramePr>
        <p:xfrm>
          <a:off x="455238" y="2420888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Персидский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26560"/>
              </p:ext>
            </p:extLst>
          </p:nvPr>
        </p:nvGraphicFramePr>
        <p:xfrm>
          <a:off x="467544" y="3074310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Берингово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59870"/>
              </p:ext>
            </p:extLst>
          </p:nvPr>
        </p:nvGraphicFramePr>
        <p:xfrm>
          <a:off x="467544" y="3445150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Японское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15235"/>
              </p:ext>
            </p:extLst>
          </p:nvPr>
        </p:nvGraphicFramePr>
        <p:xfrm>
          <a:off x="467544" y="3802809"/>
          <a:ext cx="2016224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Калифорнийский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41227"/>
              </p:ext>
            </p:extLst>
          </p:nvPr>
        </p:nvGraphicFramePr>
        <p:xfrm>
          <a:off x="455238" y="4450881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Бенгальский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28159"/>
              </p:ext>
            </p:extLst>
          </p:nvPr>
        </p:nvGraphicFramePr>
        <p:xfrm>
          <a:off x="455238" y="5098953"/>
          <a:ext cx="202994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Карибское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38092"/>
              </p:ext>
            </p:extLst>
          </p:nvPr>
        </p:nvGraphicFramePr>
        <p:xfrm>
          <a:off x="467544" y="5805264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Пролив Дрейка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27540"/>
              </p:ext>
            </p:extLst>
          </p:nvPr>
        </p:nvGraphicFramePr>
        <p:xfrm>
          <a:off x="467544" y="5458993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Баренцево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9674"/>
              </p:ext>
            </p:extLst>
          </p:nvPr>
        </p:nvGraphicFramePr>
        <p:xfrm>
          <a:off x="2555776" y="2420888"/>
          <a:ext cx="2016224" cy="404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Средиземное</a:t>
                      </a:r>
                      <a:r>
                        <a:rPr lang="ru-RU" baseline="0" dirty="0" smtClean="0"/>
                        <a:t> море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Залив</a:t>
                      </a:r>
                      <a:r>
                        <a:rPr lang="ru-RU" baseline="0" dirty="0" smtClean="0"/>
                        <a:t> Фанди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Бискайский залив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Гвинейский залив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Азовское море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903087"/>
              </p:ext>
            </p:extLst>
          </p:nvPr>
        </p:nvGraphicFramePr>
        <p:xfrm>
          <a:off x="4647592" y="2420888"/>
          <a:ext cx="2016224" cy="404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Мозамбикский</a:t>
                      </a:r>
                      <a:r>
                        <a:rPr lang="ru-RU" dirty="0" smtClean="0"/>
                        <a:t> пролив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Красное море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Бенгальский залив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Малаккский пролив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55630"/>
              </p:ext>
            </p:extLst>
          </p:nvPr>
        </p:nvGraphicFramePr>
        <p:xfrm>
          <a:off x="6726708" y="2435139"/>
          <a:ext cx="2016224" cy="3922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</a:tblGrid>
              <a:tr h="4177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Берингов пролив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Карское море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Чукотское море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Море</a:t>
                      </a:r>
                      <a:r>
                        <a:rPr lang="ru-RU" baseline="0" dirty="0" smtClean="0"/>
                        <a:t> Бофорта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Норвежское море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27995"/>
              </p:ext>
            </p:extLst>
          </p:nvPr>
        </p:nvGraphicFramePr>
        <p:xfrm>
          <a:off x="4630291" y="2420888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Южно-Китайское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34424"/>
              </p:ext>
            </p:extLst>
          </p:nvPr>
        </p:nvGraphicFramePr>
        <p:xfrm>
          <a:off x="4644008" y="4077072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Красное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75506"/>
              </p:ext>
            </p:extLst>
          </p:nvPr>
        </p:nvGraphicFramePr>
        <p:xfrm>
          <a:off x="4653511" y="4437112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/>
                        <a:t>Гудзонов</a:t>
                      </a:r>
                      <a:r>
                        <a:rPr lang="ru-RU" b="0" baseline="0" dirty="0" smtClean="0"/>
                        <a:t> 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85077"/>
              </p:ext>
            </p:extLst>
          </p:nvPr>
        </p:nvGraphicFramePr>
        <p:xfrm>
          <a:off x="4644008" y="4797152"/>
          <a:ext cx="2016224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Бенгальский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04803"/>
              </p:ext>
            </p:extLst>
          </p:nvPr>
        </p:nvGraphicFramePr>
        <p:xfrm>
          <a:off x="4641357" y="3068960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/>
                        <a:t>Мозамбикский</a:t>
                      </a:r>
                      <a:r>
                        <a:rPr lang="ru-RU" b="0" baseline="0" dirty="0" smtClean="0"/>
                        <a:t> пролив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48515"/>
              </p:ext>
            </p:extLst>
          </p:nvPr>
        </p:nvGraphicFramePr>
        <p:xfrm>
          <a:off x="4639794" y="5445224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Малаккский пролив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484426"/>
              </p:ext>
            </p:extLst>
          </p:nvPr>
        </p:nvGraphicFramePr>
        <p:xfrm>
          <a:off x="4653511" y="3706232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Белое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14596"/>
              </p:ext>
            </p:extLst>
          </p:nvPr>
        </p:nvGraphicFramePr>
        <p:xfrm>
          <a:off x="2555776" y="2420888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Средиземное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41111"/>
              </p:ext>
            </p:extLst>
          </p:nvPr>
        </p:nvGraphicFramePr>
        <p:xfrm>
          <a:off x="2555776" y="3717032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Залив Фанди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97517"/>
              </p:ext>
            </p:extLst>
          </p:nvPr>
        </p:nvGraphicFramePr>
        <p:xfrm>
          <a:off x="2555776" y="4077072"/>
          <a:ext cx="2016224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Бискайский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70844"/>
              </p:ext>
            </p:extLst>
          </p:nvPr>
        </p:nvGraphicFramePr>
        <p:xfrm>
          <a:off x="2555776" y="6082496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Азовское</a:t>
                      </a:r>
                      <a:r>
                        <a:rPr lang="ru-RU" b="0" baseline="0" dirty="0" smtClean="0"/>
                        <a:t>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17799"/>
              </p:ext>
            </p:extLst>
          </p:nvPr>
        </p:nvGraphicFramePr>
        <p:xfrm>
          <a:off x="2555776" y="3076952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Аравийское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1988"/>
              </p:ext>
            </p:extLst>
          </p:nvPr>
        </p:nvGraphicFramePr>
        <p:xfrm>
          <a:off x="2555776" y="4725144"/>
          <a:ext cx="202994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Желтое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39670"/>
              </p:ext>
            </p:extLst>
          </p:nvPr>
        </p:nvGraphicFramePr>
        <p:xfrm>
          <a:off x="2555776" y="5445224"/>
          <a:ext cx="2016224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Гвинейский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05916"/>
              </p:ext>
            </p:extLst>
          </p:nvPr>
        </p:nvGraphicFramePr>
        <p:xfrm>
          <a:off x="2555776" y="5085184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Красное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3403"/>
              </p:ext>
            </p:extLst>
          </p:nvPr>
        </p:nvGraphicFramePr>
        <p:xfrm>
          <a:off x="4653511" y="6082496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Черное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68890"/>
              </p:ext>
            </p:extLst>
          </p:nvPr>
        </p:nvGraphicFramePr>
        <p:xfrm>
          <a:off x="6737556" y="5589240"/>
          <a:ext cx="202994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 Финский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92851"/>
              </p:ext>
            </p:extLst>
          </p:nvPr>
        </p:nvGraphicFramePr>
        <p:xfrm>
          <a:off x="6742492" y="2420888"/>
          <a:ext cx="2016224" cy="4320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Берингов пролив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11777"/>
              </p:ext>
            </p:extLst>
          </p:nvPr>
        </p:nvGraphicFramePr>
        <p:xfrm>
          <a:off x="6732240" y="3861048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Чукотское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75559"/>
              </p:ext>
            </p:extLst>
          </p:nvPr>
        </p:nvGraphicFramePr>
        <p:xfrm>
          <a:off x="6728775" y="3212976"/>
          <a:ext cx="2029941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Мексиканский залив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63034"/>
              </p:ext>
            </p:extLst>
          </p:nvPr>
        </p:nvGraphicFramePr>
        <p:xfrm>
          <a:off x="6732240" y="4581128"/>
          <a:ext cx="202994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Балтийское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8204"/>
              </p:ext>
            </p:extLst>
          </p:nvPr>
        </p:nvGraphicFramePr>
        <p:xfrm>
          <a:off x="6732240" y="4221088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Море Бофорта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09190"/>
              </p:ext>
            </p:extLst>
          </p:nvPr>
        </p:nvGraphicFramePr>
        <p:xfrm>
          <a:off x="6732240" y="5949280"/>
          <a:ext cx="2026476" cy="4320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64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Охотское 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43439"/>
              </p:ext>
            </p:extLst>
          </p:nvPr>
        </p:nvGraphicFramePr>
        <p:xfrm>
          <a:off x="6732240" y="2852936"/>
          <a:ext cx="2016224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Карское</a:t>
                      </a:r>
                      <a:r>
                        <a:rPr lang="ru-RU" b="0" baseline="0" dirty="0" smtClean="0"/>
                        <a:t>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76011"/>
              </p:ext>
            </p:extLst>
          </p:nvPr>
        </p:nvGraphicFramePr>
        <p:xfrm>
          <a:off x="6732240" y="4941168"/>
          <a:ext cx="2016224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Норвежское</a:t>
                      </a:r>
                      <a:r>
                        <a:rPr lang="ru-RU" b="0" baseline="0" dirty="0" smtClean="0"/>
                        <a:t>  море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  <p:bldP spid="27" grpId="0"/>
      <p:bldP spid="28" grpId="0" animBg="1"/>
      <p:bldP spid="32" grpId="0"/>
      <p:bldP spid="34" grpId="0" animBg="1"/>
      <p:bldP spid="35" grpId="0"/>
      <p:bldP spid="37" grpId="0" animBg="1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78012"/>
            <a:ext cx="2476466" cy="2390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6421"/>
            <a:ext cx="8532439" cy="524874"/>
          </a:xfrm>
          <a:solidFill>
            <a:schemeClr val="tx2">
              <a:lumMod val="60000"/>
              <a:lumOff val="40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вы знаете  древние  названия  морей?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лево 40">
            <a:hlinkClick r:id="rId7" action="ppaction://hlinksldjump"/>
          </p:cNvPr>
          <p:cNvSpPr/>
          <p:nvPr/>
        </p:nvSpPr>
        <p:spPr>
          <a:xfrm>
            <a:off x="76895" y="6240808"/>
            <a:ext cx="537071" cy="62318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536" y="61774"/>
            <a:ext cx="576064" cy="5040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2788211" y="617722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6341" y="2889676"/>
            <a:ext cx="3031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Варяжское  море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258" y="626850"/>
            <a:ext cx="3321120" cy="1938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7020272" y="626850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6100" y="2492662"/>
            <a:ext cx="30318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Понт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Эвксинский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Русское  море</a:t>
            </a:r>
          </a:p>
          <a:p>
            <a:pPr algn="ctr">
              <a:lnSpc>
                <a:spcPts val="22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Хазарское море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09" y="3388726"/>
            <a:ext cx="2413941" cy="2647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Овал 14"/>
          <p:cNvSpPr/>
          <p:nvPr/>
        </p:nvSpPr>
        <p:spPr>
          <a:xfrm>
            <a:off x="2788211" y="3386375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466" y="5931310"/>
            <a:ext cx="3187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Мурманское море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704" y="3387484"/>
            <a:ext cx="3406991" cy="2383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6921442" y="3388726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7850" y="5771448"/>
            <a:ext cx="30318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Зелёное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море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Оманское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море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Персидское море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6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5318" y="246"/>
            <a:ext cx="8532439" cy="648072"/>
          </a:xfr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полуострова 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73423" y="6234814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600" y="1124745"/>
            <a:ext cx="1863001" cy="208097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0" cap="sq">
            <a:solidFill>
              <a:schemeClr val="bg1">
                <a:lumMod val="50000"/>
                <a:alpha val="46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1313" y="3823880"/>
            <a:ext cx="1805228" cy="21314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8032" y="1124745"/>
            <a:ext cx="1984621" cy="205061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503114" y="112474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738" y="1124744"/>
            <a:ext cx="1779704" cy="208097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13" y="3823880"/>
            <a:ext cx="1850070" cy="21314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0131" y="3823880"/>
            <a:ext cx="1805228" cy="21314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3869" y="1124745"/>
            <a:ext cx="1606950" cy="205088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0363" y="3823881"/>
            <a:ext cx="1872845" cy="21314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Овал 20"/>
          <p:cNvSpPr/>
          <p:nvPr/>
        </p:nvSpPr>
        <p:spPr>
          <a:xfrm>
            <a:off x="2670880" y="112474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16016" y="1124745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7089858" y="112474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6900363" y="38195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" name="Овал 24"/>
          <p:cNvSpPr/>
          <p:nvPr/>
        </p:nvSpPr>
        <p:spPr>
          <a:xfrm>
            <a:off x="4702230" y="3823881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" name="Овал 25"/>
          <p:cNvSpPr/>
          <p:nvPr/>
        </p:nvSpPr>
        <p:spPr>
          <a:xfrm>
            <a:off x="2622979" y="383340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Овал 26"/>
          <p:cNvSpPr/>
          <p:nvPr/>
        </p:nvSpPr>
        <p:spPr>
          <a:xfrm>
            <a:off x="457520" y="383340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503114" y="3175361"/>
            <a:ext cx="1896487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Пиренейский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2670880" y="3160721"/>
            <a:ext cx="1813562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Лабрадор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8114" y="6565322"/>
            <a:ext cx="1395804" cy="2926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роверка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781264" y="3160721"/>
            <a:ext cx="2001389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Азия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7089858" y="3146081"/>
            <a:ext cx="1630961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Камчатка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455213" y="5868050"/>
            <a:ext cx="1850070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Калифорния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2602326" y="5853410"/>
            <a:ext cx="1813562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Апеннинский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4750131" y="5853410"/>
            <a:ext cx="1805228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Индостан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6900364" y="5838770"/>
            <a:ext cx="1872844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Сомали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440" y="6253729"/>
            <a:ext cx="850857" cy="6231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38" name="Группа 37"/>
          <p:cNvGrpSpPr/>
          <p:nvPr/>
        </p:nvGrpSpPr>
        <p:grpSpPr>
          <a:xfrm>
            <a:off x="719529" y="994039"/>
            <a:ext cx="7810567" cy="5650978"/>
            <a:chOff x="551554" y="1104961"/>
            <a:chExt cx="7810567" cy="565097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54" y="1104961"/>
              <a:ext cx="7810567" cy="5650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0" name="Овал 39"/>
            <p:cNvSpPr/>
            <p:nvPr/>
          </p:nvSpPr>
          <p:spPr>
            <a:xfrm>
              <a:off x="4456837" y="2723157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7058880" y="1913137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2" name="Овал 41"/>
            <p:cNvSpPr/>
            <p:nvPr/>
          </p:nvSpPr>
          <p:spPr>
            <a:xfrm>
              <a:off x="3530488" y="2635591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2234344" y="1955056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51579" y="2841414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952781" y="2723157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Овал 45"/>
            <p:cNvSpPr/>
            <p:nvPr/>
          </p:nvSpPr>
          <p:spPr>
            <a:xfrm>
              <a:off x="5618720" y="3445618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4708865" y="3857264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48" name="Скругленный прямоугольник 47">
            <a:hlinkClick r:id="rId16" action="ppaction://hlinksldjump"/>
          </p:cNvPr>
          <p:cNvSpPr/>
          <p:nvPr/>
        </p:nvSpPr>
        <p:spPr>
          <a:xfrm>
            <a:off x="395518" y="4860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91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376" y="44624"/>
            <a:ext cx="8532439" cy="648072"/>
          </a:xfr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острова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73423" y="6234814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959" y="1124745"/>
            <a:ext cx="1763324" cy="208097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0" cap="sq">
            <a:solidFill>
              <a:schemeClr val="bg1">
                <a:lumMod val="50000"/>
                <a:alpha val="46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1313" y="3819527"/>
            <a:ext cx="1805228" cy="213584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9720" y="1124745"/>
            <a:ext cx="1861245" cy="205061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1835696" y="9807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4738" y="1137874"/>
            <a:ext cx="1779704" cy="205471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584" y="3823880"/>
            <a:ext cx="1823327" cy="21314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9296" y="3823880"/>
            <a:ext cx="1766898" cy="213149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89858" y="1124333"/>
            <a:ext cx="1630961" cy="202194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0363" y="3819528"/>
            <a:ext cx="1872845" cy="21358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Овал 20"/>
          <p:cNvSpPr/>
          <p:nvPr/>
        </p:nvSpPr>
        <p:spPr>
          <a:xfrm>
            <a:off x="4045332" y="9807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6248162" y="9807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8232143" y="9807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8285212" y="3733775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" name="Овал 24"/>
          <p:cNvSpPr/>
          <p:nvPr/>
        </p:nvSpPr>
        <p:spPr>
          <a:xfrm>
            <a:off x="6025889" y="3717032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" name="Овал 25"/>
          <p:cNvSpPr/>
          <p:nvPr/>
        </p:nvSpPr>
        <p:spPr>
          <a:xfrm>
            <a:off x="4018114" y="3717032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Овал 26"/>
          <p:cNvSpPr/>
          <p:nvPr/>
        </p:nvSpPr>
        <p:spPr>
          <a:xfrm>
            <a:off x="1835696" y="372273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503114" y="3175361"/>
            <a:ext cx="1802169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Сахалин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2670880" y="3160721"/>
            <a:ext cx="1813562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Огнен.Земля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8114" y="6565322"/>
            <a:ext cx="1395804" cy="2926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роверка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859720" y="3160721"/>
            <a:ext cx="1861245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Шри-Ланка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6950108" y="3146081"/>
            <a:ext cx="1872844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Гвинея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468584" y="5877272"/>
            <a:ext cx="1850070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Ньюфаундленд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2611752" y="5898970"/>
            <a:ext cx="1813562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Земля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4769296" y="5898970"/>
            <a:ext cx="1805228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Исландия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6892260" y="5891859"/>
            <a:ext cx="1872844" cy="396044"/>
          </a:xfrm>
          <a:prstGeom prst="rect">
            <a:avLst/>
          </a:prstGeom>
          <a:solidFill>
            <a:schemeClr val="accent3">
              <a:lumMod val="75000"/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Н.Зеландия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859" y="6372589"/>
            <a:ext cx="650494" cy="47643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38" name="Группа 37"/>
          <p:cNvGrpSpPr/>
          <p:nvPr/>
        </p:nvGrpSpPr>
        <p:grpSpPr>
          <a:xfrm>
            <a:off x="693211" y="1039544"/>
            <a:ext cx="7810567" cy="5650978"/>
            <a:chOff x="525236" y="1077016"/>
            <a:chExt cx="7810567" cy="565097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36" y="1077016"/>
              <a:ext cx="7810567" cy="5650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0" name="Овал 39"/>
            <p:cNvSpPr/>
            <p:nvPr/>
          </p:nvSpPr>
          <p:spPr>
            <a:xfrm>
              <a:off x="5716977" y="3805547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7385443" y="4204989"/>
              <a:ext cx="504056" cy="411646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2" name="Овал 41"/>
            <p:cNvSpPr/>
            <p:nvPr/>
          </p:nvSpPr>
          <p:spPr>
            <a:xfrm>
              <a:off x="6881387" y="2160879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2234344" y="6058760"/>
              <a:ext cx="504056" cy="411646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2447258" y="2314344"/>
              <a:ext cx="504056" cy="411646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765286" y="1379318"/>
              <a:ext cx="504056" cy="41164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467921" y="1760317"/>
              <a:ext cx="504056" cy="411646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7652701" y="5671256"/>
              <a:ext cx="504056" cy="41164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48" name="Скругленный прямоугольник 47">
            <a:hlinkClick r:id="rId16" action="ppaction://hlinksldjump"/>
          </p:cNvPr>
          <p:cNvSpPr/>
          <p:nvPr/>
        </p:nvSpPr>
        <p:spPr>
          <a:xfrm>
            <a:off x="302008" y="116632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77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8993"/>
              </p:ext>
            </p:extLst>
          </p:nvPr>
        </p:nvGraphicFramePr>
        <p:xfrm>
          <a:off x="3642766" y="551723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начать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32063"/>
              </p:ext>
            </p:extLst>
          </p:nvPr>
        </p:nvGraphicFramePr>
        <p:xfrm>
          <a:off x="5220072" y="551723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Аравийский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53296"/>
              </p:ext>
            </p:extLst>
          </p:nvPr>
        </p:nvGraphicFramePr>
        <p:xfrm>
          <a:off x="3635895" y="6021319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Сахалин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92696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719014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Овал 22"/>
          <p:cNvSpPr/>
          <p:nvPr/>
        </p:nvSpPr>
        <p:spPr>
          <a:xfrm>
            <a:off x="1337171" y="12429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6057" y="1257800"/>
            <a:ext cx="166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Тихий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20" y="692696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Овал 25"/>
          <p:cNvSpPr/>
          <p:nvPr/>
        </p:nvSpPr>
        <p:spPr>
          <a:xfrm>
            <a:off x="1323107" y="12429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1993" y="1257800"/>
            <a:ext cx="166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Тихий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53395" y="1242957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60754" y="1193711"/>
            <a:ext cx="1667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Атланти-ческий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516" y="692696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Овал 33"/>
          <p:cNvSpPr/>
          <p:nvPr/>
        </p:nvSpPr>
        <p:spPr>
          <a:xfrm>
            <a:off x="5492848" y="1214882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02505" y="1214882"/>
            <a:ext cx="166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Индийский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664621"/>
            <a:ext cx="157700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Овал 36"/>
          <p:cNvSpPr/>
          <p:nvPr/>
        </p:nvSpPr>
        <p:spPr>
          <a:xfrm>
            <a:off x="7598283" y="1214882"/>
            <a:ext cx="565001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91486" y="1142384"/>
            <a:ext cx="1667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Северный Ледовитый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океан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60492"/>
              </p:ext>
            </p:extLst>
          </p:nvPr>
        </p:nvGraphicFramePr>
        <p:xfrm>
          <a:off x="472559" y="2420888"/>
          <a:ext cx="2016224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37259"/>
              </p:ext>
            </p:extLst>
          </p:nvPr>
        </p:nvGraphicFramePr>
        <p:xfrm>
          <a:off x="2555776" y="2420888"/>
          <a:ext cx="2016224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4081"/>
              </p:ext>
            </p:extLst>
          </p:nvPr>
        </p:nvGraphicFramePr>
        <p:xfrm>
          <a:off x="4647592" y="2420888"/>
          <a:ext cx="2016224" cy="2219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Заголовок 3"/>
          <p:cNvSpPr txBox="1">
            <a:spLocks/>
          </p:cNvSpPr>
          <p:nvPr/>
        </p:nvSpPr>
        <p:spPr>
          <a:xfrm>
            <a:off x="233376" y="16549"/>
            <a:ext cx="8532439" cy="576064"/>
          </a:xfrm>
          <a:prstGeom prst="rect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Распределите  объекты  по  океанам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0" name="Стрелка влево 69">
            <a:hlinkClick r:id="rId10" action="ppaction://hlinksldjump"/>
          </p:cNvPr>
          <p:cNvSpPr/>
          <p:nvPr/>
        </p:nvSpPr>
        <p:spPr>
          <a:xfrm>
            <a:off x="273423" y="6206739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66056" y="52553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34426"/>
              </p:ext>
            </p:extLst>
          </p:nvPr>
        </p:nvGraphicFramePr>
        <p:xfrm>
          <a:off x="6763777" y="2420888"/>
          <a:ext cx="2016224" cy="2219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47627"/>
              </p:ext>
            </p:extLst>
          </p:nvPr>
        </p:nvGraphicFramePr>
        <p:xfrm>
          <a:off x="199071" y="544522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Лабрадор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19430"/>
              </p:ext>
            </p:extLst>
          </p:nvPr>
        </p:nvGraphicFramePr>
        <p:xfrm>
          <a:off x="1564428" y="551723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Ирландия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65946"/>
              </p:ext>
            </p:extLst>
          </p:nvPr>
        </p:nvGraphicFramePr>
        <p:xfrm>
          <a:off x="6752119" y="551723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Индостан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33078"/>
              </p:ext>
            </p:extLst>
          </p:nvPr>
        </p:nvGraphicFramePr>
        <p:xfrm>
          <a:off x="1605955" y="5835899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 Таймыр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97534"/>
              </p:ext>
            </p:extLst>
          </p:nvPr>
        </p:nvGraphicFramePr>
        <p:xfrm>
          <a:off x="5220072" y="5835899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 Камчатка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9142"/>
              </p:ext>
            </p:extLst>
          </p:nvPr>
        </p:nvGraphicFramePr>
        <p:xfrm>
          <a:off x="5220072" y="6206739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Мадагаскар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61229"/>
              </p:ext>
            </p:extLst>
          </p:nvPr>
        </p:nvGraphicFramePr>
        <p:xfrm>
          <a:off x="1438316" y="633291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Новая Земля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69387"/>
              </p:ext>
            </p:extLst>
          </p:nvPr>
        </p:nvGraphicFramePr>
        <p:xfrm>
          <a:off x="6865813" y="587727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Индокитай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21680"/>
              </p:ext>
            </p:extLst>
          </p:nvPr>
        </p:nvGraphicFramePr>
        <p:xfrm>
          <a:off x="3413013" y="633291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Шпицберген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40421"/>
              </p:ext>
            </p:extLst>
          </p:nvPr>
        </p:nvGraphicFramePr>
        <p:xfrm>
          <a:off x="541958" y="5949280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r>
                        <a:rPr lang="ru-RU" b="1" baseline="0" dirty="0" smtClean="0"/>
                        <a:t>. Зеландия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64683"/>
              </p:ext>
            </p:extLst>
          </p:nvPr>
        </p:nvGraphicFramePr>
        <p:xfrm>
          <a:off x="6755296" y="6332912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Аляска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06292"/>
              </p:ext>
            </p:extLst>
          </p:nvPr>
        </p:nvGraphicFramePr>
        <p:xfrm>
          <a:off x="4932040" y="6477713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Пиренейский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85414"/>
              </p:ext>
            </p:extLst>
          </p:nvPr>
        </p:nvGraphicFramePr>
        <p:xfrm>
          <a:off x="2337754" y="508518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Калифорния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9089"/>
              </p:ext>
            </p:extLst>
          </p:nvPr>
        </p:nvGraphicFramePr>
        <p:xfrm>
          <a:off x="6793011" y="508518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Антильские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19379"/>
              </p:ext>
            </p:extLst>
          </p:nvPr>
        </p:nvGraphicFramePr>
        <p:xfrm>
          <a:off x="273423" y="508518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Кольский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5553"/>
              </p:ext>
            </p:extLst>
          </p:nvPr>
        </p:nvGraphicFramePr>
        <p:xfrm>
          <a:off x="4093616" y="508518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Флорида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64266"/>
              </p:ext>
            </p:extLst>
          </p:nvPr>
        </p:nvGraphicFramePr>
        <p:xfrm>
          <a:off x="689921" y="472514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Шри - Ланка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55186"/>
              </p:ext>
            </p:extLst>
          </p:nvPr>
        </p:nvGraphicFramePr>
        <p:xfrm>
          <a:off x="4821149" y="472514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Сомали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64542"/>
              </p:ext>
            </p:extLst>
          </p:nvPr>
        </p:nvGraphicFramePr>
        <p:xfrm>
          <a:off x="2783866" y="472514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Ямал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7350"/>
              </p:ext>
            </p:extLst>
          </p:nvPr>
        </p:nvGraphicFramePr>
        <p:xfrm>
          <a:off x="6744889" y="4725144"/>
          <a:ext cx="202994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Врангеля</a:t>
                      </a:r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6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44 L -0.34705 -0.526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463 L -0.06424 -0.4530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601 L 0.25712 -0.4425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1505 L 0.10782 -0.394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63 L -0.23125 -0.4004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56771 -0.5039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52031 -0.445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4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903 L -0.06371 -0.4439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8611 -0.5180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6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065 L -0.70035 -0.39445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17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949 L 0.37014 -0.4643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44444E-6 L -0.00868 -0.3525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68819 -0.35602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2.22222E-6 L -0.26129 -0.48195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4 L -0.20521 -0.11713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46406 -0.22662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71354 -0.22662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602 L -0.16892 -0.17408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602 L 0.4316 -0.1740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602 L -0.02013 -0.12153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602 L 0.43681 -0.12153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643 L 0.00365 -0.06898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  <p:bldP spid="27" grpId="0"/>
      <p:bldP spid="28" grpId="0" animBg="1"/>
      <p:bldP spid="32" grpId="0"/>
      <p:bldP spid="34" grpId="0" animBg="1"/>
      <p:bldP spid="35" grpId="0"/>
      <p:bldP spid="37" grpId="0" animBg="1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8027" y="790575"/>
            <a:ext cx="6657751" cy="4410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642590" y="5623143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3279219">
            <a:off x="1695171" y="5565638"/>
            <a:ext cx="666750" cy="638229"/>
          </a:xfrm>
          <a:custGeom>
            <a:avLst/>
            <a:gdLst>
              <a:gd name="connsiteX0" fmla="*/ 0 w 666750"/>
              <a:gd name="connsiteY0" fmla="*/ 0 h 638229"/>
              <a:gd name="connsiteX1" fmla="*/ 38100 w 666750"/>
              <a:gd name="connsiteY1" fmla="*/ 38100 h 638229"/>
              <a:gd name="connsiteX2" fmla="*/ 142875 w 666750"/>
              <a:gd name="connsiteY2" fmla="*/ 38100 h 638229"/>
              <a:gd name="connsiteX3" fmla="*/ 142875 w 666750"/>
              <a:gd name="connsiteY3" fmla="*/ 152400 h 638229"/>
              <a:gd name="connsiteX4" fmla="*/ 152400 w 666750"/>
              <a:gd name="connsiteY4" fmla="*/ 219075 h 638229"/>
              <a:gd name="connsiteX5" fmla="*/ 200025 w 666750"/>
              <a:gd name="connsiteY5" fmla="*/ 285750 h 638229"/>
              <a:gd name="connsiteX6" fmla="*/ 238125 w 666750"/>
              <a:gd name="connsiteY6" fmla="*/ 361950 h 638229"/>
              <a:gd name="connsiteX7" fmla="*/ 247650 w 666750"/>
              <a:gd name="connsiteY7" fmla="*/ 438150 h 638229"/>
              <a:gd name="connsiteX8" fmla="*/ 257175 w 666750"/>
              <a:gd name="connsiteY8" fmla="*/ 485775 h 638229"/>
              <a:gd name="connsiteX9" fmla="*/ 276225 w 666750"/>
              <a:gd name="connsiteY9" fmla="*/ 542925 h 638229"/>
              <a:gd name="connsiteX10" fmla="*/ 333375 w 666750"/>
              <a:gd name="connsiteY10" fmla="*/ 590550 h 638229"/>
              <a:gd name="connsiteX11" fmla="*/ 361950 w 666750"/>
              <a:gd name="connsiteY11" fmla="*/ 638175 h 638229"/>
              <a:gd name="connsiteX12" fmla="*/ 400050 w 666750"/>
              <a:gd name="connsiteY12" fmla="*/ 581025 h 638229"/>
              <a:gd name="connsiteX13" fmla="*/ 419100 w 666750"/>
              <a:gd name="connsiteY13" fmla="*/ 476250 h 638229"/>
              <a:gd name="connsiteX14" fmla="*/ 419100 w 666750"/>
              <a:gd name="connsiteY14" fmla="*/ 371475 h 638229"/>
              <a:gd name="connsiteX15" fmla="*/ 428625 w 666750"/>
              <a:gd name="connsiteY15" fmla="*/ 285750 h 638229"/>
              <a:gd name="connsiteX16" fmla="*/ 485775 w 666750"/>
              <a:gd name="connsiteY16" fmla="*/ 228600 h 638229"/>
              <a:gd name="connsiteX17" fmla="*/ 533400 w 666750"/>
              <a:gd name="connsiteY17" fmla="*/ 152400 h 638229"/>
              <a:gd name="connsiteX18" fmla="*/ 638175 w 666750"/>
              <a:gd name="connsiteY18" fmla="*/ 123825 h 638229"/>
              <a:gd name="connsiteX19" fmla="*/ 657225 w 666750"/>
              <a:gd name="connsiteY19" fmla="*/ 47625 h 638229"/>
              <a:gd name="connsiteX20" fmla="*/ 666750 w 666750"/>
              <a:gd name="connsiteY20" fmla="*/ 38100 h 6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750" h="638229">
                <a:moveTo>
                  <a:pt x="0" y="0"/>
                </a:moveTo>
                <a:cubicBezTo>
                  <a:pt x="7144" y="15875"/>
                  <a:pt x="14288" y="31750"/>
                  <a:pt x="38100" y="38100"/>
                </a:cubicBezTo>
                <a:cubicBezTo>
                  <a:pt x="61912" y="44450"/>
                  <a:pt x="125413" y="19050"/>
                  <a:pt x="142875" y="38100"/>
                </a:cubicBezTo>
                <a:cubicBezTo>
                  <a:pt x="160337" y="57150"/>
                  <a:pt x="141288" y="122238"/>
                  <a:pt x="142875" y="152400"/>
                </a:cubicBezTo>
                <a:cubicBezTo>
                  <a:pt x="144462" y="182562"/>
                  <a:pt x="142875" y="196850"/>
                  <a:pt x="152400" y="219075"/>
                </a:cubicBezTo>
                <a:cubicBezTo>
                  <a:pt x="161925" y="241300"/>
                  <a:pt x="185738" y="261938"/>
                  <a:pt x="200025" y="285750"/>
                </a:cubicBezTo>
                <a:cubicBezTo>
                  <a:pt x="214312" y="309562"/>
                  <a:pt x="230188" y="336550"/>
                  <a:pt x="238125" y="361950"/>
                </a:cubicBezTo>
                <a:cubicBezTo>
                  <a:pt x="246062" y="387350"/>
                  <a:pt x="244475" y="417513"/>
                  <a:pt x="247650" y="438150"/>
                </a:cubicBezTo>
                <a:cubicBezTo>
                  <a:pt x="250825" y="458788"/>
                  <a:pt x="252412" y="468312"/>
                  <a:pt x="257175" y="485775"/>
                </a:cubicBezTo>
                <a:cubicBezTo>
                  <a:pt x="261938" y="503238"/>
                  <a:pt x="263525" y="525463"/>
                  <a:pt x="276225" y="542925"/>
                </a:cubicBezTo>
                <a:cubicBezTo>
                  <a:pt x="288925" y="560388"/>
                  <a:pt x="319088" y="574675"/>
                  <a:pt x="333375" y="590550"/>
                </a:cubicBezTo>
                <a:cubicBezTo>
                  <a:pt x="347663" y="606425"/>
                  <a:pt x="350838" y="639762"/>
                  <a:pt x="361950" y="638175"/>
                </a:cubicBezTo>
                <a:cubicBezTo>
                  <a:pt x="373062" y="636588"/>
                  <a:pt x="390525" y="608012"/>
                  <a:pt x="400050" y="581025"/>
                </a:cubicBezTo>
                <a:cubicBezTo>
                  <a:pt x="409575" y="554038"/>
                  <a:pt x="415925" y="511175"/>
                  <a:pt x="419100" y="476250"/>
                </a:cubicBezTo>
                <a:cubicBezTo>
                  <a:pt x="422275" y="441325"/>
                  <a:pt x="417512" y="403225"/>
                  <a:pt x="419100" y="371475"/>
                </a:cubicBezTo>
                <a:cubicBezTo>
                  <a:pt x="420688" y="339725"/>
                  <a:pt x="417513" y="309563"/>
                  <a:pt x="428625" y="285750"/>
                </a:cubicBezTo>
                <a:cubicBezTo>
                  <a:pt x="439738" y="261938"/>
                  <a:pt x="468313" y="250825"/>
                  <a:pt x="485775" y="228600"/>
                </a:cubicBezTo>
                <a:cubicBezTo>
                  <a:pt x="503237" y="206375"/>
                  <a:pt x="508000" y="169863"/>
                  <a:pt x="533400" y="152400"/>
                </a:cubicBezTo>
                <a:cubicBezTo>
                  <a:pt x="558800" y="134937"/>
                  <a:pt x="617538" y="141287"/>
                  <a:pt x="638175" y="123825"/>
                </a:cubicBezTo>
                <a:cubicBezTo>
                  <a:pt x="658812" y="106363"/>
                  <a:pt x="652462" y="61913"/>
                  <a:pt x="657225" y="47625"/>
                </a:cubicBezTo>
                <a:cubicBezTo>
                  <a:pt x="661988" y="33337"/>
                  <a:pt x="664369" y="35718"/>
                  <a:pt x="666750" y="38100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4426459" y="4306926"/>
            <a:ext cx="728998" cy="675790"/>
          </a:xfrm>
          <a:custGeom>
            <a:avLst/>
            <a:gdLst>
              <a:gd name="connsiteX0" fmla="*/ 0 w 666750"/>
              <a:gd name="connsiteY0" fmla="*/ 0 h 638229"/>
              <a:gd name="connsiteX1" fmla="*/ 38100 w 666750"/>
              <a:gd name="connsiteY1" fmla="*/ 38100 h 638229"/>
              <a:gd name="connsiteX2" fmla="*/ 142875 w 666750"/>
              <a:gd name="connsiteY2" fmla="*/ 38100 h 638229"/>
              <a:gd name="connsiteX3" fmla="*/ 142875 w 666750"/>
              <a:gd name="connsiteY3" fmla="*/ 152400 h 638229"/>
              <a:gd name="connsiteX4" fmla="*/ 152400 w 666750"/>
              <a:gd name="connsiteY4" fmla="*/ 219075 h 638229"/>
              <a:gd name="connsiteX5" fmla="*/ 200025 w 666750"/>
              <a:gd name="connsiteY5" fmla="*/ 285750 h 638229"/>
              <a:gd name="connsiteX6" fmla="*/ 238125 w 666750"/>
              <a:gd name="connsiteY6" fmla="*/ 361950 h 638229"/>
              <a:gd name="connsiteX7" fmla="*/ 247650 w 666750"/>
              <a:gd name="connsiteY7" fmla="*/ 438150 h 638229"/>
              <a:gd name="connsiteX8" fmla="*/ 257175 w 666750"/>
              <a:gd name="connsiteY8" fmla="*/ 485775 h 638229"/>
              <a:gd name="connsiteX9" fmla="*/ 276225 w 666750"/>
              <a:gd name="connsiteY9" fmla="*/ 542925 h 638229"/>
              <a:gd name="connsiteX10" fmla="*/ 333375 w 666750"/>
              <a:gd name="connsiteY10" fmla="*/ 590550 h 638229"/>
              <a:gd name="connsiteX11" fmla="*/ 361950 w 666750"/>
              <a:gd name="connsiteY11" fmla="*/ 638175 h 638229"/>
              <a:gd name="connsiteX12" fmla="*/ 400050 w 666750"/>
              <a:gd name="connsiteY12" fmla="*/ 581025 h 638229"/>
              <a:gd name="connsiteX13" fmla="*/ 419100 w 666750"/>
              <a:gd name="connsiteY13" fmla="*/ 476250 h 638229"/>
              <a:gd name="connsiteX14" fmla="*/ 419100 w 666750"/>
              <a:gd name="connsiteY14" fmla="*/ 371475 h 638229"/>
              <a:gd name="connsiteX15" fmla="*/ 428625 w 666750"/>
              <a:gd name="connsiteY15" fmla="*/ 285750 h 638229"/>
              <a:gd name="connsiteX16" fmla="*/ 485775 w 666750"/>
              <a:gd name="connsiteY16" fmla="*/ 228600 h 638229"/>
              <a:gd name="connsiteX17" fmla="*/ 533400 w 666750"/>
              <a:gd name="connsiteY17" fmla="*/ 152400 h 638229"/>
              <a:gd name="connsiteX18" fmla="*/ 638175 w 666750"/>
              <a:gd name="connsiteY18" fmla="*/ 123825 h 638229"/>
              <a:gd name="connsiteX19" fmla="*/ 657225 w 666750"/>
              <a:gd name="connsiteY19" fmla="*/ 47625 h 638229"/>
              <a:gd name="connsiteX20" fmla="*/ 666750 w 666750"/>
              <a:gd name="connsiteY20" fmla="*/ 38100 h 6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750" h="638229">
                <a:moveTo>
                  <a:pt x="0" y="0"/>
                </a:moveTo>
                <a:cubicBezTo>
                  <a:pt x="7144" y="15875"/>
                  <a:pt x="14288" y="31750"/>
                  <a:pt x="38100" y="38100"/>
                </a:cubicBezTo>
                <a:cubicBezTo>
                  <a:pt x="61912" y="44450"/>
                  <a:pt x="125413" y="19050"/>
                  <a:pt x="142875" y="38100"/>
                </a:cubicBezTo>
                <a:cubicBezTo>
                  <a:pt x="160337" y="57150"/>
                  <a:pt x="141288" y="122238"/>
                  <a:pt x="142875" y="152400"/>
                </a:cubicBezTo>
                <a:cubicBezTo>
                  <a:pt x="144462" y="182562"/>
                  <a:pt x="142875" y="196850"/>
                  <a:pt x="152400" y="219075"/>
                </a:cubicBezTo>
                <a:cubicBezTo>
                  <a:pt x="161925" y="241300"/>
                  <a:pt x="185738" y="261938"/>
                  <a:pt x="200025" y="285750"/>
                </a:cubicBezTo>
                <a:cubicBezTo>
                  <a:pt x="214312" y="309562"/>
                  <a:pt x="230188" y="336550"/>
                  <a:pt x="238125" y="361950"/>
                </a:cubicBezTo>
                <a:cubicBezTo>
                  <a:pt x="246062" y="387350"/>
                  <a:pt x="244475" y="417513"/>
                  <a:pt x="247650" y="438150"/>
                </a:cubicBezTo>
                <a:cubicBezTo>
                  <a:pt x="250825" y="458788"/>
                  <a:pt x="252412" y="468312"/>
                  <a:pt x="257175" y="485775"/>
                </a:cubicBezTo>
                <a:cubicBezTo>
                  <a:pt x="261938" y="503238"/>
                  <a:pt x="263525" y="525463"/>
                  <a:pt x="276225" y="542925"/>
                </a:cubicBezTo>
                <a:cubicBezTo>
                  <a:pt x="288925" y="560388"/>
                  <a:pt x="319088" y="574675"/>
                  <a:pt x="333375" y="590550"/>
                </a:cubicBezTo>
                <a:cubicBezTo>
                  <a:pt x="347663" y="606425"/>
                  <a:pt x="350838" y="639762"/>
                  <a:pt x="361950" y="638175"/>
                </a:cubicBezTo>
                <a:cubicBezTo>
                  <a:pt x="373062" y="636588"/>
                  <a:pt x="390525" y="608012"/>
                  <a:pt x="400050" y="581025"/>
                </a:cubicBezTo>
                <a:cubicBezTo>
                  <a:pt x="409575" y="554038"/>
                  <a:pt x="415925" y="511175"/>
                  <a:pt x="419100" y="476250"/>
                </a:cubicBezTo>
                <a:cubicBezTo>
                  <a:pt x="422275" y="441325"/>
                  <a:pt x="417512" y="403225"/>
                  <a:pt x="419100" y="371475"/>
                </a:cubicBezTo>
                <a:cubicBezTo>
                  <a:pt x="420688" y="339725"/>
                  <a:pt x="417513" y="309563"/>
                  <a:pt x="428625" y="285750"/>
                </a:cubicBezTo>
                <a:cubicBezTo>
                  <a:pt x="439738" y="261938"/>
                  <a:pt x="468313" y="250825"/>
                  <a:pt x="485775" y="228600"/>
                </a:cubicBezTo>
                <a:cubicBezTo>
                  <a:pt x="503237" y="206375"/>
                  <a:pt x="508000" y="169863"/>
                  <a:pt x="533400" y="152400"/>
                </a:cubicBezTo>
                <a:cubicBezTo>
                  <a:pt x="558800" y="134937"/>
                  <a:pt x="617538" y="141287"/>
                  <a:pt x="638175" y="123825"/>
                </a:cubicBezTo>
                <a:cubicBezTo>
                  <a:pt x="658812" y="106363"/>
                  <a:pt x="652462" y="61913"/>
                  <a:pt x="657225" y="47625"/>
                </a:cubicBezTo>
                <a:cubicBezTo>
                  <a:pt x="661988" y="33337"/>
                  <a:pt x="664369" y="35718"/>
                  <a:pt x="666750" y="38100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16352" y="5623143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Индостан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953771" y="5595063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9997" y="5595063"/>
            <a:ext cx="2289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Скандинавский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083077" y="1509231"/>
            <a:ext cx="854285" cy="848216"/>
          </a:xfrm>
          <a:custGeom>
            <a:avLst/>
            <a:gdLst>
              <a:gd name="connsiteX0" fmla="*/ 781339 w 781339"/>
              <a:gd name="connsiteY0" fmla="*/ 10496 h 801071"/>
              <a:gd name="connsiteX1" fmla="*/ 705139 w 781339"/>
              <a:gd name="connsiteY1" fmla="*/ 971 h 801071"/>
              <a:gd name="connsiteX2" fmla="*/ 667039 w 781339"/>
              <a:gd name="connsiteY2" fmla="*/ 10496 h 801071"/>
              <a:gd name="connsiteX3" fmla="*/ 657514 w 781339"/>
              <a:gd name="connsiteY3" fmla="*/ 971 h 801071"/>
              <a:gd name="connsiteX4" fmla="*/ 571789 w 781339"/>
              <a:gd name="connsiteY4" fmla="*/ 39071 h 801071"/>
              <a:gd name="connsiteX5" fmla="*/ 457489 w 781339"/>
              <a:gd name="connsiteY5" fmla="*/ 96221 h 801071"/>
              <a:gd name="connsiteX6" fmla="*/ 352714 w 781339"/>
              <a:gd name="connsiteY6" fmla="*/ 181946 h 801071"/>
              <a:gd name="connsiteX7" fmla="*/ 305089 w 781339"/>
              <a:gd name="connsiteY7" fmla="*/ 277196 h 801071"/>
              <a:gd name="connsiteX8" fmla="*/ 238414 w 781339"/>
              <a:gd name="connsiteY8" fmla="*/ 343871 h 801071"/>
              <a:gd name="connsiteX9" fmla="*/ 238414 w 781339"/>
              <a:gd name="connsiteY9" fmla="*/ 391496 h 801071"/>
              <a:gd name="connsiteX10" fmla="*/ 162214 w 781339"/>
              <a:gd name="connsiteY10" fmla="*/ 391496 h 801071"/>
              <a:gd name="connsiteX11" fmla="*/ 47914 w 781339"/>
              <a:gd name="connsiteY11" fmla="*/ 458171 h 801071"/>
              <a:gd name="connsiteX12" fmla="*/ 28864 w 781339"/>
              <a:gd name="connsiteY12" fmla="*/ 524846 h 801071"/>
              <a:gd name="connsiteX13" fmla="*/ 289 w 781339"/>
              <a:gd name="connsiteY13" fmla="*/ 601046 h 801071"/>
              <a:gd name="connsiteX14" fmla="*/ 47914 w 781339"/>
              <a:gd name="connsiteY14" fmla="*/ 677246 h 801071"/>
              <a:gd name="connsiteX15" fmla="*/ 105064 w 781339"/>
              <a:gd name="connsiteY15" fmla="*/ 677246 h 801071"/>
              <a:gd name="connsiteX16" fmla="*/ 143164 w 781339"/>
              <a:gd name="connsiteY16" fmla="*/ 620096 h 801071"/>
              <a:gd name="connsiteX17" fmla="*/ 171739 w 781339"/>
              <a:gd name="connsiteY17" fmla="*/ 620096 h 801071"/>
              <a:gd name="connsiteX18" fmla="*/ 171739 w 781339"/>
              <a:gd name="connsiteY18" fmla="*/ 620096 h 801071"/>
              <a:gd name="connsiteX19" fmla="*/ 219364 w 781339"/>
              <a:gd name="connsiteY19" fmla="*/ 639146 h 801071"/>
              <a:gd name="connsiteX20" fmla="*/ 209839 w 781339"/>
              <a:gd name="connsiteY20" fmla="*/ 705821 h 801071"/>
              <a:gd name="connsiteX21" fmla="*/ 190789 w 781339"/>
              <a:gd name="connsiteY21" fmla="*/ 753446 h 801071"/>
              <a:gd name="connsiteX22" fmla="*/ 200314 w 781339"/>
              <a:gd name="connsiteY22" fmla="*/ 801071 h 801071"/>
              <a:gd name="connsiteX23" fmla="*/ 286039 w 781339"/>
              <a:gd name="connsiteY23" fmla="*/ 791546 h 801071"/>
              <a:gd name="connsiteX24" fmla="*/ 324139 w 781339"/>
              <a:gd name="connsiteY24" fmla="*/ 724871 h 801071"/>
              <a:gd name="connsiteX25" fmla="*/ 352714 w 781339"/>
              <a:gd name="connsiteY25" fmla="*/ 639146 h 801071"/>
              <a:gd name="connsiteX26" fmla="*/ 409864 w 781339"/>
              <a:gd name="connsiteY26" fmla="*/ 610571 h 801071"/>
              <a:gd name="connsiteX27" fmla="*/ 362239 w 781339"/>
              <a:gd name="connsiteY27" fmla="*/ 524846 h 801071"/>
              <a:gd name="connsiteX28" fmla="*/ 362239 w 781339"/>
              <a:gd name="connsiteY28" fmla="*/ 486746 h 801071"/>
              <a:gd name="connsiteX29" fmla="*/ 419389 w 781339"/>
              <a:gd name="connsiteY29" fmla="*/ 448646 h 801071"/>
              <a:gd name="connsiteX30" fmla="*/ 447964 w 781339"/>
              <a:gd name="connsiteY30" fmla="*/ 401021 h 801071"/>
              <a:gd name="connsiteX31" fmla="*/ 486064 w 781339"/>
              <a:gd name="connsiteY31" fmla="*/ 324821 h 801071"/>
              <a:gd name="connsiteX32" fmla="*/ 524164 w 781339"/>
              <a:gd name="connsiteY32" fmla="*/ 296246 h 801071"/>
              <a:gd name="connsiteX33" fmla="*/ 619414 w 781339"/>
              <a:gd name="connsiteY33" fmla="*/ 296246 h 80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339" h="801071">
                <a:moveTo>
                  <a:pt x="781339" y="10496"/>
                </a:moveTo>
                <a:cubicBezTo>
                  <a:pt x="752764" y="5733"/>
                  <a:pt x="724189" y="971"/>
                  <a:pt x="705139" y="971"/>
                </a:cubicBezTo>
                <a:cubicBezTo>
                  <a:pt x="686089" y="971"/>
                  <a:pt x="674976" y="10496"/>
                  <a:pt x="667039" y="10496"/>
                </a:cubicBezTo>
                <a:cubicBezTo>
                  <a:pt x="659102" y="10496"/>
                  <a:pt x="673389" y="-3791"/>
                  <a:pt x="657514" y="971"/>
                </a:cubicBezTo>
                <a:cubicBezTo>
                  <a:pt x="641639" y="5733"/>
                  <a:pt x="605126" y="23196"/>
                  <a:pt x="571789" y="39071"/>
                </a:cubicBezTo>
                <a:cubicBezTo>
                  <a:pt x="538452" y="54946"/>
                  <a:pt x="494001" y="72409"/>
                  <a:pt x="457489" y="96221"/>
                </a:cubicBezTo>
                <a:cubicBezTo>
                  <a:pt x="420977" y="120033"/>
                  <a:pt x="378114" y="151783"/>
                  <a:pt x="352714" y="181946"/>
                </a:cubicBezTo>
                <a:cubicBezTo>
                  <a:pt x="327314" y="212109"/>
                  <a:pt x="324139" y="250209"/>
                  <a:pt x="305089" y="277196"/>
                </a:cubicBezTo>
                <a:cubicBezTo>
                  <a:pt x="286039" y="304183"/>
                  <a:pt x="249526" y="324821"/>
                  <a:pt x="238414" y="343871"/>
                </a:cubicBezTo>
                <a:cubicBezTo>
                  <a:pt x="227302" y="362921"/>
                  <a:pt x="251114" y="383559"/>
                  <a:pt x="238414" y="391496"/>
                </a:cubicBezTo>
                <a:cubicBezTo>
                  <a:pt x="225714" y="399433"/>
                  <a:pt x="193964" y="380384"/>
                  <a:pt x="162214" y="391496"/>
                </a:cubicBezTo>
                <a:cubicBezTo>
                  <a:pt x="130464" y="402608"/>
                  <a:pt x="70139" y="435946"/>
                  <a:pt x="47914" y="458171"/>
                </a:cubicBezTo>
                <a:cubicBezTo>
                  <a:pt x="25689" y="480396"/>
                  <a:pt x="36801" y="501034"/>
                  <a:pt x="28864" y="524846"/>
                </a:cubicBezTo>
                <a:cubicBezTo>
                  <a:pt x="20926" y="548659"/>
                  <a:pt x="-2886" y="575646"/>
                  <a:pt x="289" y="601046"/>
                </a:cubicBezTo>
                <a:cubicBezTo>
                  <a:pt x="3464" y="626446"/>
                  <a:pt x="30451" y="664546"/>
                  <a:pt x="47914" y="677246"/>
                </a:cubicBezTo>
                <a:cubicBezTo>
                  <a:pt x="65376" y="689946"/>
                  <a:pt x="89189" y="686771"/>
                  <a:pt x="105064" y="677246"/>
                </a:cubicBezTo>
                <a:cubicBezTo>
                  <a:pt x="120939" y="667721"/>
                  <a:pt x="132051" y="629621"/>
                  <a:pt x="143164" y="620096"/>
                </a:cubicBezTo>
                <a:cubicBezTo>
                  <a:pt x="154276" y="610571"/>
                  <a:pt x="171739" y="620096"/>
                  <a:pt x="171739" y="620096"/>
                </a:cubicBezTo>
                <a:lnTo>
                  <a:pt x="171739" y="620096"/>
                </a:lnTo>
                <a:cubicBezTo>
                  <a:pt x="179677" y="623271"/>
                  <a:pt x="213014" y="624858"/>
                  <a:pt x="219364" y="639146"/>
                </a:cubicBezTo>
                <a:cubicBezTo>
                  <a:pt x="225714" y="653434"/>
                  <a:pt x="214601" y="686771"/>
                  <a:pt x="209839" y="705821"/>
                </a:cubicBezTo>
                <a:cubicBezTo>
                  <a:pt x="205077" y="724871"/>
                  <a:pt x="192376" y="737571"/>
                  <a:pt x="190789" y="753446"/>
                </a:cubicBezTo>
                <a:cubicBezTo>
                  <a:pt x="189201" y="769321"/>
                  <a:pt x="184439" y="794721"/>
                  <a:pt x="200314" y="801071"/>
                </a:cubicBezTo>
                <a:cubicBezTo>
                  <a:pt x="216189" y="807421"/>
                  <a:pt x="265402" y="804246"/>
                  <a:pt x="286039" y="791546"/>
                </a:cubicBezTo>
                <a:cubicBezTo>
                  <a:pt x="306676" y="778846"/>
                  <a:pt x="313027" y="750271"/>
                  <a:pt x="324139" y="724871"/>
                </a:cubicBezTo>
                <a:cubicBezTo>
                  <a:pt x="335251" y="699471"/>
                  <a:pt x="338426" y="658196"/>
                  <a:pt x="352714" y="639146"/>
                </a:cubicBezTo>
                <a:cubicBezTo>
                  <a:pt x="367001" y="620096"/>
                  <a:pt x="408277" y="629621"/>
                  <a:pt x="409864" y="610571"/>
                </a:cubicBezTo>
                <a:cubicBezTo>
                  <a:pt x="411451" y="591521"/>
                  <a:pt x="370176" y="545484"/>
                  <a:pt x="362239" y="524846"/>
                </a:cubicBezTo>
                <a:cubicBezTo>
                  <a:pt x="354301" y="504209"/>
                  <a:pt x="352714" y="499446"/>
                  <a:pt x="362239" y="486746"/>
                </a:cubicBezTo>
                <a:cubicBezTo>
                  <a:pt x="371764" y="474046"/>
                  <a:pt x="405102" y="462933"/>
                  <a:pt x="419389" y="448646"/>
                </a:cubicBezTo>
                <a:cubicBezTo>
                  <a:pt x="433676" y="434359"/>
                  <a:pt x="436852" y="421658"/>
                  <a:pt x="447964" y="401021"/>
                </a:cubicBezTo>
                <a:cubicBezTo>
                  <a:pt x="459076" y="380384"/>
                  <a:pt x="473364" y="342284"/>
                  <a:pt x="486064" y="324821"/>
                </a:cubicBezTo>
                <a:cubicBezTo>
                  <a:pt x="498764" y="307359"/>
                  <a:pt x="501939" y="301009"/>
                  <a:pt x="524164" y="296246"/>
                </a:cubicBezTo>
                <a:cubicBezTo>
                  <a:pt x="546389" y="291484"/>
                  <a:pt x="582901" y="293865"/>
                  <a:pt x="619414" y="296246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3426619">
            <a:off x="4098717" y="5486915"/>
            <a:ext cx="781339" cy="801071"/>
          </a:xfrm>
          <a:custGeom>
            <a:avLst/>
            <a:gdLst>
              <a:gd name="connsiteX0" fmla="*/ 781339 w 781339"/>
              <a:gd name="connsiteY0" fmla="*/ 10496 h 801071"/>
              <a:gd name="connsiteX1" fmla="*/ 705139 w 781339"/>
              <a:gd name="connsiteY1" fmla="*/ 971 h 801071"/>
              <a:gd name="connsiteX2" fmla="*/ 667039 w 781339"/>
              <a:gd name="connsiteY2" fmla="*/ 10496 h 801071"/>
              <a:gd name="connsiteX3" fmla="*/ 657514 w 781339"/>
              <a:gd name="connsiteY3" fmla="*/ 971 h 801071"/>
              <a:gd name="connsiteX4" fmla="*/ 571789 w 781339"/>
              <a:gd name="connsiteY4" fmla="*/ 39071 h 801071"/>
              <a:gd name="connsiteX5" fmla="*/ 457489 w 781339"/>
              <a:gd name="connsiteY5" fmla="*/ 96221 h 801071"/>
              <a:gd name="connsiteX6" fmla="*/ 352714 w 781339"/>
              <a:gd name="connsiteY6" fmla="*/ 181946 h 801071"/>
              <a:gd name="connsiteX7" fmla="*/ 305089 w 781339"/>
              <a:gd name="connsiteY7" fmla="*/ 277196 h 801071"/>
              <a:gd name="connsiteX8" fmla="*/ 238414 w 781339"/>
              <a:gd name="connsiteY8" fmla="*/ 343871 h 801071"/>
              <a:gd name="connsiteX9" fmla="*/ 238414 w 781339"/>
              <a:gd name="connsiteY9" fmla="*/ 391496 h 801071"/>
              <a:gd name="connsiteX10" fmla="*/ 162214 w 781339"/>
              <a:gd name="connsiteY10" fmla="*/ 391496 h 801071"/>
              <a:gd name="connsiteX11" fmla="*/ 47914 w 781339"/>
              <a:gd name="connsiteY11" fmla="*/ 458171 h 801071"/>
              <a:gd name="connsiteX12" fmla="*/ 28864 w 781339"/>
              <a:gd name="connsiteY12" fmla="*/ 524846 h 801071"/>
              <a:gd name="connsiteX13" fmla="*/ 289 w 781339"/>
              <a:gd name="connsiteY13" fmla="*/ 601046 h 801071"/>
              <a:gd name="connsiteX14" fmla="*/ 47914 w 781339"/>
              <a:gd name="connsiteY14" fmla="*/ 677246 h 801071"/>
              <a:gd name="connsiteX15" fmla="*/ 105064 w 781339"/>
              <a:gd name="connsiteY15" fmla="*/ 677246 h 801071"/>
              <a:gd name="connsiteX16" fmla="*/ 143164 w 781339"/>
              <a:gd name="connsiteY16" fmla="*/ 620096 h 801071"/>
              <a:gd name="connsiteX17" fmla="*/ 171739 w 781339"/>
              <a:gd name="connsiteY17" fmla="*/ 620096 h 801071"/>
              <a:gd name="connsiteX18" fmla="*/ 171739 w 781339"/>
              <a:gd name="connsiteY18" fmla="*/ 620096 h 801071"/>
              <a:gd name="connsiteX19" fmla="*/ 219364 w 781339"/>
              <a:gd name="connsiteY19" fmla="*/ 639146 h 801071"/>
              <a:gd name="connsiteX20" fmla="*/ 209839 w 781339"/>
              <a:gd name="connsiteY20" fmla="*/ 705821 h 801071"/>
              <a:gd name="connsiteX21" fmla="*/ 190789 w 781339"/>
              <a:gd name="connsiteY21" fmla="*/ 753446 h 801071"/>
              <a:gd name="connsiteX22" fmla="*/ 200314 w 781339"/>
              <a:gd name="connsiteY22" fmla="*/ 801071 h 801071"/>
              <a:gd name="connsiteX23" fmla="*/ 286039 w 781339"/>
              <a:gd name="connsiteY23" fmla="*/ 791546 h 801071"/>
              <a:gd name="connsiteX24" fmla="*/ 324139 w 781339"/>
              <a:gd name="connsiteY24" fmla="*/ 724871 h 801071"/>
              <a:gd name="connsiteX25" fmla="*/ 352714 w 781339"/>
              <a:gd name="connsiteY25" fmla="*/ 639146 h 801071"/>
              <a:gd name="connsiteX26" fmla="*/ 409864 w 781339"/>
              <a:gd name="connsiteY26" fmla="*/ 610571 h 801071"/>
              <a:gd name="connsiteX27" fmla="*/ 362239 w 781339"/>
              <a:gd name="connsiteY27" fmla="*/ 524846 h 801071"/>
              <a:gd name="connsiteX28" fmla="*/ 362239 w 781339"/>
              <a:gd name="connsiteY28" fmla="*/ 486746 h 801071"/>
              <a:gd name="connsiteX29" fmla="*/ 419389 w 781339"/>
              <a:gd name="connsiteY29" fmla="*/ 448646 h 801071"/>
              <a:gd name="connsiteX30" fmla="*/ 447964 w 781339"/>
              <a:gd name="connsiteY30" fmla="*/ 401021 h 801071"/>
              <a:gd name="connsiteX31" fmla="*/ 486064 w 781339"/>
              <a:gd name="connsiteY31" fmla="*/ 324821 h 801071"/>
              <a:gd name="connsiteX32" fmla="*/ 524164 w 781339"/>
              <a:gd name="connsiteY32" fmla="*/ 296246 h 801071"/>
              <a:gd name="connsiteX33" fmla="*/ 619414 w 781339"/>
              <a:gd name="connsiteY33" fmla="*/ 296246 h 80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339" h="801071">
                <a:moveTo>
                  <a:pt x="781339" y="10496"/>
                </a:moveTo>
                <a:cubicBezTo>
                  <a:pt x="752764" y="5733"/>
                  <a:pt x="724189" y="971"/>
                  <a:pt x="705139" y="971"/>
                </a:cubicBezTo>
                <a:cubicBezTo>
                  <a:pt x="686089" y="971"/>
                  <a:pt x="674976" y="10496"/>
                  <a:pt x="667039" y="10496"/>
                </a:cubicBezTo>
                <a:cubicBezTo>
                  <a:pt x="659102" y="10496"/>
                  <a:pt x="673389" y="-3791"/>
                  <a:pt x="657514" y="971"/>
                </a:cubicBezTo>
                <a:cubicBezTo>
                  <a:pt x="641639" y="5733"/>
                  <a:pt x="605126" y="23196"/>
                  <a:pt x="571789" y="39071"/>
                </a:cubicBezTo>
                <a:cubicBezTo>
                  <a:pt x="538452" y="54946"/>
                  <a:pt x="494001" y="72409"/>
                  <a:pt x="457489" y="96221"/>
                </a:cubicBezTo>
                <a:cubicBezTo>
                  <a:pt x="420977" y="120033"/>
                  <a:pt x="378114" y="151783"/>
                  <a:pt x="352714" y="181946"/>
                </a:cubicBezTo>
                <a:cubicBezTo>
                  <a:pt x="327314" y="212109"/>
                  <a:pt x="324139" y="250209"/>
                  <a:pt x="305089" y="277196"/>
                </a:cubicBezTo>
                <a:cubicBezTo>
                  <a:pt x="286039" y="304183"/>
                  <a:pt x="249526" y="324821"/>
                  <a:pt x="238414" y="343871"/>
                </a:cubicBezTo>
                <a:cubicBezTo>
                  <a:pt x="227302" y="362921"/>
                  <a:pt x="251114" y="383559"/>
                  <a:pt x="238414" y="391496"/>
                </a:cubicBezTo>
                <a:cubicBezTo>
                  <a:pt x="225714" y="399433"/>
                  <a:pt x="193964" y="380384"/>
                  <a:pt x="162214" y="391496"/>
                </a:cubicBezTo>
                <a:cubicBezTo>
                  <a:pt x="130464" y="402608"/>
                  <a:pt x="70139" y="435946"/>
                  <a:pt x="47914" y="458171"/>
                </a:cubicBezTo>
                <a:cubicBezTo>
                  <a:pt x="25689" y="480396"/>
                  <a:pt x="36801" y="501034"/>
                  <a:pt x="28864" y="524846"/>
                </a:cubicBezTo>
                <a:cubicBezTo>
                  <a:pt x="20926" y="548659"/>
                  <a:pt x="-2886" y="575646"/>
                  <a:pt x="289" y="601046"/>
                </a:cubicBezTo>
                <a:cubicBezTo>
                  <a:pt x="3464" y="626446"/>
                  <a:pt x="30451" y="664546"/>
                  <a:pt x="47914" y="677246"/>
                </a:cubicBezTo>
                <a:cubicBezTo>
                  <a:pt x="65376" y="689946"/>
                  <a:pt x="89189" y="686771"/>
                  <a:pt x="105064" y="677246"/>
                </a:cubicBezTo>
                <a:cubicBezTo>
                  <a:pt x="120939" y="667721"/>
                  <a:pt x="132051" y="629621"/>
                  <a:pt x="143164" y="620096"/>
                </a:cubicBezTo>
                <a:cubicBezTo>
                  <a:pt x="154276" y="610571"/>
                  <a:pt x="171739" y="620096"/>
                  <a:pt x="171739" y="620096"/>
                </a:cubicBezTo>
                <a:lnTo>
                  <a:pt x="171739" y="620096"/>
                </a:lnTo>
                <a:cubicBezTo>
                  <a:pt x="179677" y="623271"/>
                  <a:pt x="213014" y="624858"/>
                  <a:pt x="219364" y="639146"/>
                </a:cubicBezTo>
                <a:cubicBezTo>
                  <a:pt x="225714" y="653434"/>
                  <a:pt x="214601" y="686771"/>
                  <a:pt x="209839" y="705821"/>
                </a:cubicBezTo>
                <a:cubicBezTo>
                  <a:pt x="205077" y="724871"/>
                  <a:pt x="192376" y="737571"/>
                  <a:pt x="190789" y="753446"/>
                </a:cubicBezTo>
                <a:cubicBezTo>
                  <a:pt x="189201" y="769321"/>
                  <a:pt x="184439" y="794721"/>
                  <a:pt x="200314" y="801071"/>
                </a:cubicBezTo>
                <a:cubicBezTo>
                  <a:pt x="216189" y="807421"/>
                  <a:pt x="265402" y="804246"/>
                  <a:pt x="286039" y="791546"/>
                </a:cubicBezTo>
                <a:cubicBezTo>
                  <a:pt x="306676" y="778846"/>
                  <a:pt x="313027" y="750271"/>
                  <a:pt x="324139" y="724871"/>
                </a:cubicBezTo>
                <a:cubicBezTo>
                  <a:pt x="335251" y="699471"/>
                  <a:pt x="338426" y="658196"/>
                  <a:pt x="352714" y="639146"/>
                </a:cubicBezTo>
                <a:cubicBezTo>
                  <a:pt x="367001" y="620096"/>
                  <a:pt x="408277" y="629621"/>
                  <a:pt x="409864" y="610571"/>
                </a:cubicBezTo>
                <a:cubicBezTo>
                  <a:pt x="411451" y="591521"/>
                  <a:pt x="370176" y="545484"/>
                  <a:pt x="362239" y="524846"/>
                </a:cubicBezTo>
                <a:cubicBezTo>
                  <a:pt x="354301" y="504209"/>
                  <a:pt x="352714" y="499446"/>
                  <a:pt x="362239" y="486746"/>
                </a:cubicBezTo>
                <a:cubicBezTo>
                  <a:pt x="371764" y="474046"/>
                  <a:pt x="405102" y="462933"/>
                  <a:pt x="419389" y="448646"/>
                </a:cubicBezTo>
                <a:cubicBezTo>
                  <a:pt x="433676" y="434359"/>
                  <a:pt x="436852" y="421658"/>
                  <a:pt x="447964" y="401021"/>
                </a:cubicBezTo>
                <a:cubicBezTo>
                  <a:pt x="459076" y="380384"/>
                  <a:pt x="473364" y="342284"/>
                  <a:pt x="486064" y="324821"/>
                </a:cubicBezTo>
                <a:cubicBezTo>
                  <a:pt x="498764" y="307359"/>
                  <a:pt x="501939" y="301009"/>
                  <a:pt x="524164" y="296246"/>
                </a:cubicBezTo>
                <a:cubicBezTo>
                  <a:pt x="546389" y="291484"/>
                  <a:pt x="582901" y="293865"/>
                  <a:pt x="619414" y="296246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009321" y="3923664"/>
            <a:ext cx="1021352" cy="808816"/>
          </a:xfrm>
          <a:custGeom>
            <a:avLst/>
            <a:gdLst>
              <a:gd name="connsiteX0" fmla="*/ 0 w 934140"/>
              <a:gd name="connsiteY0" fmla="*/ 38509 h 763861"/>
              <a:gd name="connsiteX1" fmla="*/ 38100 w 934140"/>
              <a:gd name="connsiteY1" fmla="*/ 86134 h 763861"/>
              <a:gd name="connsiteX2" fmla="*/ 66675 w 934140"/>
              <a:gd name="connsiteY2" fmla="*/ 133759 h 763861"/>
              <a:gd name="connsiteX3" fmla="*/ 95250 w 934140"/>
              <a:gd name="connsiteY3" fmla="*/ 200434 h 763861"/>
              <a:gd name="connsiteX4" fmla="*/ 133350 w 934140"/>
              <a:gd name="connsiteY4" fmla="*/ 248059 h 763861"/>
              <a:gd name="connsiteX5" fmla="*/ 152400 w 934140"/>
              <a:gd name="connsiteY5" fmla="*/ 295684 h 763861"/>
              <a:gd name="connsiteX6" fmla="*/ 180975 w 934140"/>
              <a:gd name="connsiteY6" fmla="*/ 409984 h 763861"/>
              <a:gd name="connsiteX7" fmla="*/ 228600 w 934140"/>
              <a:gd name="connsiteY7" fmla="*/ 476659 h 763861"/>
              <a:gd name="connsiteX8" fmla="*/ 276225 w 934140"/>
              <a:gd name="connsiteY8" fmla="*/ 543334 h 763861"/>
              <a:gd name="connsiteX9" fmla="*/ 285750 w 934140"/>
              <a:gd name="connsiteY9" fmla="*/ 638584 h 763861"/>
              <a:gd name="connsiteX10" fmla="*/ 295275 w 934140"/>
              <a:gd name="connsiteY10" fmla="*/ 724309 h 763861"/>
              <a:gd name="connsiteX11" fmla="*/ 342900 w 934140"/>
              <a:gd name="connsiteY11" fmla="*/ 762409 h 763861"/>
              <a:gd name="connsiteX12" fmla="*/ 419100 w 934140"/>
              <a:gd name="connsiteY12" fmla="*/ 752884 h 763861"/>
              <a:gd name="connsiteX13" fmla="*/ 495300 w 934140"/>
              <a:gd name="connsiteY13" fmla="*/ 724309 h 763861"/>
              <a:gd name="connsiteX14" fmla="*/ 600075 w 934140"/>
              <a:gd name="connsiteY14" fmla="*/ 667159 h 763861"/>
              <a:gd name="connsiteX15" fmla="*/ 695325 w 934140"/>
              <a:gd name="connsiteY15" fmla="*/ 600484 h 763861"/>
              <a:gd name="connsiteX16" fmla="*/ 714375 w 934140"/>
              <a:gd name="connsiteY16" fmla="*/ 562384 h 763861"/>
              <a:gd name="connsiteX17" fmla="*/ 800100 w 934140"/>
              <a:gd name="connsiteY17" fmla="*/ 524284 h 763861"/>
              <a:gd name="connsiteX18" fmla="*/ 895350 w 934140"/>
              <a:gd name="connsiteY18" fmla="*/ 429034 h 763861"/>
              <a:gd name="connsiteX19" fmla="*/ 933450 w 934140"/>
              <a:gd name="connsiteY19" fmla="*/ 324259 h 763861"/>
              <a:gd name="connsiteX20" fmla="*/ 866775 w 934140"/>
              <a:gd name="connsiteY20" fmla="*/ 257584 h 763861"/>
              <a:gd name="connsiteX21" fmla="*/ 752475 w 934140"/>
              <a:gd name="connsiteY21" fmla="*/ 181384 h 763861"/>
              <a:gd name="connsiteX22" fmla="*/ 685800 w 934140"/>
              <a:gd name="connsiteY22" fmla="*/ 257584 h 763861"/>
              <a:gd name="connsiteX23" fmla="*/ 581025 w 934140"/>
              <a:gd name="connsiteY23" fmla="*/ 219484 h 763861"/>
              <a:gd name="connsiteX24" fmla="*/ 561975 w 934140"/>
              <a:gd name="connsiteY24" fmla="*/ 152809 h 763861"/>
              <a:gd name="connsiteX25" fmla="*/ 533400 w 934140"/>
              <a:gd name="connsiteY25" fmla="*/ 67084 h 763861"/>
              <a:gd name="connsiteX26" fmla="*/ 504825 w 934140"/>
              <a:gd name="connsiteY26" fmla="*/ 9934 h 763861"/>
              <a:gd name="connsiteX27" fmla="*/ 504825 w 934140"/>
              <a:gd name="connsiteY27" fmla="*/ 409 h 7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140" h="763861">
                <a:moveTo>
                  <a:pt x="0" y="38509"/>
                </a:moveTo>
                <a:cubicBezTo>
                  <a:pt x="13494" y="54384"/>
                  <a:pt x="26988" y="70259"/>
                  <a:pt x="38100" y="86134"/>
                </a:cubicBezTo>
                <a:cubicBezTo>
                  <a:pt x="49213" y="102009"/>
                  <a:pt x="57150" y="114709"/>
                  <a:pt x="66675" y="133759"/>
                </a:cubicBezTo>
                <a:cubicBezTo>
                  <a:pt x="76200" y="152809"/>
                  <a:pt x="84138" y="181384"/>
                  <a:pt x="95250" y="200434"/>
                </a:cubicBezTo>
                <a:cubicBezTo>
                  <a:pt x="106362" y="219484"/>
                  <a:pt x="123825" y="232184"/>
                  <a:pt x="133350" y="248059"/>
                </a:cubicBezTo>
                <a:cubicBezTo>
                  <a:pt x="142875" y="263934"/>
                  <a:pt x="144463" y="268697"/>
                  <a:pt x="152400" y="295684"/>
                </a:cubicBezTo>
                <a:cubicBezTo>
                  <a:pt x="160337" y="322671"/>
                  <a:pt x="168275" y="379822"/>
                  <a:pt x="180975" y="409984"/>
                </a:cubicBezTo>
                <a:cubicBezTo>
                  <a:pt x="193675" y="440147"/>
                  <a:pt x="228600" y="476659"/>
                  <a:pt x="228600" y="476659"/>
                </a:cubicBezTo>
                <a:cubicBezTo>
                  <a:pt x="244475" y="498884"/>
                  <a:pt x="266700" y="516347"/>
                  <a:pt x="276225" y="543334"/>
                </a:cubicBezTo>
                <a:cubicBezTo>
                  <a:pt x="285750" y="570321"/>
                  <a:pt x="282575" y="608421"/>
                  <a:pt x="285750" y="638584"/>
                </a:cubicBezTo>
                <a:cubicBezTo>
                  <a:pt x="288925" y="668747"/>
                  <a:pt x="285750" y="703672"/>
                  <a:pt x="295275" y="724309"/>
                </a:cubicBezTo>
                <a:cubicBezTo>
                  <a:pt x="304800" y="744946"/>
                  <a:pt x="322263" y="757647"/>
                  <a:pt x="342900" y="762409"/>
                </a:cubicBezTo>
                <a:cubicBezTo>
                  <a:pt x="363537" y="767171"/>
                  <a:pt x="393700" y="759234"/>
                  <a:pt x="419100" y="752884"/>
                </a:cubicBezTo>
                <a:cubicBezTo>
                  <a:pt x="444500" y="746534"/>
                  <a:pt x="465138" y="738596"/>
                  <a:pt x="495300" y="724309"/>
                </a:cubicBezTo>
                <a:cubicBezTo>
                  <a:pt x="525462" y="710022"/>
                  <a:pt x="566738" y="687797"/>
                  <a:pt x="600075" y="667159"/>
                </a:cubicBezTo>
                <a:cubicBezTo>
                  <a:pt x="633413" y="646522"/>
                  <a:pt x="676275" y="617946"/>
                  <a:pt x="695325" y="600484"/>
                </a:cubicBezTo>
                <a:cubicBezTo>
                  <a:pt x="714375" y="583022"/>
                  <a:pt x="696913" y="575084"/>
                  <a:pt x="714375" y="562384"/>
                </a:cubicBezTo>
                <a:cubicBezTo>
                  <a:pt x="731838" y="549684"/>
                  <a:pt x="769938" y="546509"/>
                  <a:pt x="800100" y="524284"/>
                </a:cubicBezTo>
                <a:cubicBezTo>
                  <a:pt x="830262" y="502059"/>
                  <a:pt x="873125" y="462371"/>
                  <a:pt x="895350" y="429034"/>
                </a:cubicBezTo>
                <a:cubicBezTo>
                  <a:pt x="917575" y="395697"/>
                  <a:pt x="938212" y="352834"/>
                  <a:pt x="933450" y="324259"/>
                </a:cubicBezTo>
                <a:cubicBezTo>
                  <a:pt x="928688" y="295684"/>
                  <a:pt x="896937" y="281396"/>
                  <a:pt x="866775" y="257584"/>
                </a:cubicBezTo>
                <a:cubicBezTo>
                  <a:pt x="836613" y="233772"/>
                  <a:pt x="782637" y="181384"/>
                  <a:pt x="752475" y="181384"/>
                </a:cubicBezTo>
                <a:cubicBezTo>
                  <a:pt x="722313" y="181384"/>
                  <a:pt x="714375" y="251234"/>
                  <a:pt x="685800" y="257584"/>
                </a:cubicBezTo>
                <a:cubicBezTo>
                  <a:pt x="657225" y="263934"/>
                  <a:pt x="601662" y="236946"/>
                  <a:pt x="581025" y="219484"/>
                </a:cubicBezTo>
                <a:cubicBezTo>
                  <a:pt x="560388" y="202022"/>
                  <a:pt x="569912" y="178209"/>
                  <a:pt x="561975" y="152809"/>
                </a:cubicBezTo>
                <a:cubicBezTo>
                  <a:pt x="554038" y="127409"/>
                  <a:pt x="542925" y="90897"/>
                  <a:pt x="533400" y="67084"/>
                </a:cubicBezTo>
                <a:cubicBezTo>
                  <a:pt x="523875" y="43272"/>
                  <a:pt x="509587" y="21046"/>
                  <a:pt x="504825" y="9934"/>
                </a:cubicBezTo>
                <a:cubicBezTo>
                  <a:pt x="500063" y="-1178"/>
                  <a:pt x="502444" y="-385"/>
                  <a:pt x="504825" y="409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985810" y="5614846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8191" y="5575280"/>
            <a:ext cx="2289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Аравийский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 rot="19302507">
            <a:off x="6938014" y="5557742"/>
            <a:ext cx="934140" cy="763861"/>
          </a:xfrm>
          <a:custGeom>
            <a:avLst/>
            <a:gdLst>
              <a:gd name="connsiteX0" fmla="*/ 0 w 934140"/>
              <a:gd name="connsiteY0" fmla="*/ 38509 h 763861"/>
              <a:gd name="connsiteX1" fmla="*/ 38100 w 934140"/>
              <a:gd name="connsiteY1" fmla="*/ 86134 h 763861"/>
              <a:gd name="connsiteX2" fmla="*/ 66675 w 934140"/>
              <a:gd name="connsiteY2" fmla="*/ 133759 h 763861"/>
              <a:gd name="connsiteX3" fmla="*/ 95250 w 934140"/>
              <a:gd name="connsiteY3" fmla="*/ 200434 h 763861"/>
              <a:gd name="connsiteX4" fmla="*/ 133350 w 934140"/>
              <a:gd name="connsiteY4" fmla="*/ 248059 h 763861"/>
              <a:gd name="connsiteX5" fmla="*/ 152400 w 934140"/>
              <a:gd name="connsiteY5" fmla="*/ 295684 h 763861"/>
              <a:gd name="connsiteX6" fmla="*/ 180975 w 934140"/>
              <a:gd name="connsiteY6" fmla="*/ 409984 h 763861"/>
              <a:gd name="connsiteX7" fmla="*/ 228600 w 934140"/>
              <a:gd name="connsiteY7" fmla="*/ 476659 h 763861"/>
              <a:gd name="connsiteX8" fmla="*/ 276225 w 934140"/>
              <a:gd name="connsiteY8" fmla="*/ 543334 h 763861"/>
              <a:gd name="connsiteX9" fmla="*/ 285750 w 934140"/>
              <a:gd name="connsiteY9" fmla="*/ 638584 h 763861"/>
              <a:gd name="connsiteX10" fmla="*/ 295275 w 934140"/>
              <a:gd name="connsiteY10" fmla="*/ 724309 h 763861"/>
              <a:gd name="connsiteX11" fmla="*/ 342900 w 934140"/>
              <a:gd name="connsiteY11" fmla="*/ 762409 h 763861"/>
              <a:gd name="connsiteX12" fmla="*/ 419100 w 934140"/>
              <a:gd name="connsiteY12" fmla="*/ 752884 h 763861"/>
              <a:gd name="connsiteX13" fmla="*/ 495300 w 934140"/>
              <a:gd name="connsiteY13" fmla="*/ 724309 h 763861"/>
              <a:gd name="connsiteX14" fmla="*/ 600075 w 934140"/>
              <a:gd name="connsiteY14" fmla="*/ 667159 h 763861"/>
              <a:gd name="connsiteX15" fmla="*/ 695325 w 934140"/>
              <a:gd name="connsiteY15" fmla="*/ 600484 h 763861"/>
              <a:gd name="connsiteX16" fmla="*/ 714375 w 934140"/>
              <a:gd name="connsiteY16" fmla="*/ 562384 h 763861"/>
              <a:gd name="connsiteX17" fmla="*/ 800100 w 934140"/>
              <a:gd name="connsiteY17" fmla="*/ 524284 h 763861"/>
              <a:gd name="connsiteX18" fmla="*/ 895350 w 934140"/>
              <a:gd name="connsiteY18" fmla="*/ 429034 h 763861"/>
              <a:gd name="connsiteX19" fmla="*/ 933450 w 934140"/>
              <a:gd name="connsiteY19" fmla="*/ 324259 h 763861"/>
              <a:gd name="connsiteX20" fmla="*/ 866775 w 934140"/>
              <a:gd name="connsiteY20" fmla="*/ 257584 h 763861"/>
              <a:gd name="connsiteX21" fmla="*/ 752475 w 934140"/>
              <a:gd name="connsiteY21" fmla="*/ 181384 h 763861"/>
              <a:gd name="connsiteX22" fmla="*/ 685800 w 934140"/>
              <a:gd name="connsiteY22" fmla="*/ 257584 h 763861"/>
              <a:gd name="connsiteX23" fmla="*/ 581025 w 934140"/>
              <a:gd name="connsiteY23" fmla="*/ 219484 h 763861"/>
              <a:gd name="connsiteX24" fmla="*/ 561975 w 934140"/>
              <a:gd name="connsiteY24" fmla="*/ 152809 h 763861"/>
              <a:gd name="connsiteX25" fmla="*/ 533400 w 934140"/>
              <a:gd name="connsiteY25" fmla="*/ 67084 h 763861"/>
              <a:gd name="connsiteX26" fmla="*/ 504825 w 934140"/>
              <a:gd name="connsiteY26" fmla="*/ 9934 h 763861"/>
              <a:gd name="connsiteX27" fmla="*/ 504825 w 934140"/>
              <a:gd name="connsiteY27" fmla="*/ 409 h 7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140" h="763861">
                <a:moveTo>
                  <a:pt x="0" y="38509"/>
                </a:moveTo>
                <a:cubicBezTo>
                  <a:pt x="13494" y="54384"/>
                  <a:pt x="26988" y="70259"/>
                  <a:pt x="38100" y="86134"/>
                </a:cubicBezTo>
                <a:cubicBezTo>
                  <a:pt x="49213" y="102009"/>
                  <a:pt x="57150" y="114709"/>
                  <a:pt x="66675" y="133759"/>
                </a:cubicBezTo>
                <a:cubicBezTo>
                  <a:pt x="76200" y="152809"/>
                  <a:pt x="84138" y="181384"/>
                  <a:pt x="95250" y="200434"/>
                </a:cubicBezTo>
                <a:cubicBezTo>
                  <a:pt x="106362" y="219484"/>
                  <a:pt x="123825" y="232184"/>
                  <a:pt x="133350" y="248059"/>
                </a:cubicBezTo>
                <a:cubicBezTo>
                  <a:pt x="142875" y="263934"/>
                  <a:pt x="144463" y="268697"/>
                  <a:pt x="152400" y="295684"/>
                </a:cubicBezTo>
                <a:cubicBezTo>
                  <a:pt x="160337" y="322671"/>
                  <a:pt x="168275" y="379822"/>
                  <a:pt x="180975" y="409984"/>
                </a:cubicBezTo>
                <a:cubicBezTo>
                  <a:pt x="193675" y="440147"/>
                  <a:pt x="228600" y="476659"/>
                  <a:pt x="228600" y="476659"/>
                </a:cubicBezTo>
                <a:cubicBezTo>
                  <a:pt x="244475" y="498884"/>
                  <a:pt x="266700" y="516347"/>
                  <a:pt x="276225" y="543334"/>
                </a:cubicBezTo>
                <a:cubicBezTo>
                  <a:pt x="285750" y="570321"/>
                  <a:pt x="282575" y="608421"/>
                  <a:pt x="285750" y="638584"/>
                </a:cubicBezTo>
                <a:cubicBezTo>
                  <a:pt x="288925" y="668747"/>
                  <a:pt x="285750" y="703672"/>
                  <a:pt x="295275" y="724309"/>
                </a:cubicBezTo>
                <a:cubicBezTo>
                  <a:pt x="304800" y="744946"/>
                  <a:pt x="322263" y="757647"/>
                  <a:pt x="342900" y="762409"/>
                </a:cubicBezTo>
                <a:cubicBezTo>
                  <a:pt x="363537" y="767171"/>
                  <a:pt x="393700" y="759234"/>
                  <a:pt x="419100" y="752884"/>
                </a:cubicBezTo>
                <a:cubicBezTo>
                  <a:pt x="444500" y="746534"/>
                  <a:pt x="465138" y="738596"/>
                  <a:pt x="495300" y="724309"/>
                </a:cubicBezTo>
                <a:cubicBezTo>
                  <a:pt x="525462" y="710022"/>
                  <a:pt x="566738" y="687797"/>
                  <a:pt x="600075" y="667159"/>
                </a:cubicBezTo>
                <a:cubicBezTo>
                  <a:pt x="633413" y="646522"/>
                  <a:pt x="676275" y="617946"/>
                  <a:pt x="695325" y="600484"/>
                </a:cubicBezTo>
                <a:cubicBezTo>
                  <a:pt x="714375" y="583022"/>
                  <a:pt x="696913" y="575084"/>
                  <a:pt x="714375" y="562384"/>
                </a:cubicBezTo>
                <a:cubicBezTo>
                  <a:pt x="731838" y="549684"/>
                  <a:pt x="769938" y="546509"/>
                  <a:pt x="800100" y="524284"/>
                </a:cubicBezTo>
                <a:cubicBezTo>
                  <a:pt x="830262" y="502059"/>
                  <a:pt x="873125" y="462371"/>
                  <a:pt x="895350" y="429034"/>
                </a:cubicBezTo>
                <a:cubicBezTo>
                  <a:pt x="917575" y="395697"/>
                  <a:pt x="938212" y="352834"/>
                  <a:pt x="933450" y="324259"/>
                </a:cubicBezTo>
                <a:cubicBezTo>
                  <a:pt x="928688" y="295684"/>
                  <a:pt x="896937" y="281396"/>
                  <a:pt x="866775" y="257584"/>
                </a:cubicBezTo>
                <a:cubicBezTo>
                  <a:pt x="836613" y="233772"/>
                  <a:pt x="782637" y="181384"/>
                  <a:pt x="752475" y="181384"/>
                </a:cubicBezTo>
                <a:cubicBezTo>
                  <a:pt x="722313" y="181384"/>
                  <a:pt x="714375" y="251234"/>
                  <a:pt x="685800" y="257584"/>
                </a:cubicBezTo>
                <a:cubicBezTo>
                  <a:pt x="657225" y="263934"/>
                  <a:pt x="601662" y="236946"/>
                  <a:pt x="581025" y="219484"/>
                </a:cubicBezTo>
                <a:cubicBezTo>
                  <a:pt x="560388" y="202022"/>
                  <a:pt x="569912" y="178209"/>
                  <a:pt x="561975" y="152809"/>
                </a:cubicBezTo>
                <a:cubicBezTo>
                  <a:pt x="554038" y="127409"/>
                  <a:pt x="542925" y="90897"/>
                  <a:pt x="533400" y="67084"/>
                </a:cubicBezTo>
                <a:cubicBezTo>
                  <a:pt x="523875" y="43272"/>
                  <a:pt x="509587" y="21046"/>
                  <a:pt x="504825" y="9934"/>
                </a:cubicBezTo>
                <a:cubicBezTo>
                  <a:pt x="500063" y="-1178"/>
                  <a:pt x="502444" y="-385"/>
                  <a:pt x="504825" y="409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999892" y="1700808"/>
            <a:ext cx="305184" cy="716255"/>
          </a:xfrm>
          <a:custGeom>
            <a:avLst/>
            <a:gdLst>
              <a:gd name="connsiteX0" fmla="*/ 8237 w 279125"/>
              <a:gd name="connsiteY0" fmla="*/ 0 h 676445"/>
              <a:gd name="connsiteX1" fmla="*/ 27287 w 279125"/>
              <a:gd name="connsiteY1" fmla="*/ 66675 h 676445"/>
              <a:gd name="connsiteX2" fmla="*/ 36812 w 279125"/>
              <a:gd name="connsiteY2" fmla="*/ 123825 h 676445"/>
              <a:gd name="connsiteX3" fmla="*/ 36812 w 279125"/>
              <a:gd name="connsiteY3" fmla="*/ 200025 h 676445"/>
              <a:gd name="connsiteX4" fmla="*/ 8237 w 279125"/>
              <a:gd name="connsiteY4" fmla="*/ 295275 h 676445"/>
              <a:gd name="connsiteX5" fmla="*/ 8237 w 279125"/>
              <a:gd name="connsiteY5" fmla="*/ 371475 h 676445"/>
              <a:gd name="connsiteX6" fmla="*/ 103487 w 279125"/>
              <a:gd name="connsiteY6" fmla="*/ 438150 h 676445"/>
              <a:gd name="connsiteX7" fmla="*/ 132062 w 279125"/>
              <a:gd name="connsiteY7" fmla="*/ 485775 h 676445"/>
              <a:gd name="connsiteX8" fmla="*/ 189212 w 279125"/>
              <a:gd name="connsiteY8" fmla="*/ 552450 h 676445"/>
              <a:gd name="connsiteX9" fmla="*/ 236837 w 279125"/>
              <a:gd name="connsiteY9" fmla="*/ 647700 h 676445"/>
              <a:gd name="connsiteX10" fmla="*/ 246362 w 279125"/>
              <a:gd name="connsiteY10" fmla="*/ 676275 h 676445"/>
              <a:gd name="connsiteX11" fmla="*/ 274937 w 279125"/>
              <a:gd name="connsiteY11" fmla="*/ 638175 h 676445"/>
              <a:gd name="connsiteX12" fmla="*/ 274937 w 279125"/>
              <a:gd name="connsiteY12" fmla="*/ 542925 h 676445"/>
              <a:gd name="connsiteX13" fmla="*/ 236837 w 279125"/>
              <a:gd name="connsiteY13" fmla="*/ 495300 h 676445"/>
              <a:gd name="connsiteX14" fmla="*/ 265412 w 279125"/>
              <a:gd name="connsiteY14" fmla="*/ 400050 h 676445"/>
              <a:gd name="connsiteX15" fmla="*/ 227312 w 279125"/>
              <a:gd name="connsiteY15" fmla="*/ 314325 h 676445"/>
              <a:gd name="connsiteX16" fmla="*/ 208262 w 279125"/>
              <a:gd name="connsiteY16" fmla="*/ 266700 h 676445"/>
              <a:gd name="connsiteX17" fmla="*/ 160637 w 279125"/>
              <a:gd name="connsiteY17" fmla="*/ 257175 h 676445"/>
              <a:gd name="connsiteX18" fmla="*/ 122537 w 279125"/>
              <a:gd name="connsiteY18" fmla="*/ 238125 h 676445"/>
              <a:gd name="connsiteX19" fmla="*/ 113012 w 279125"/>
              <a:gd name="connsiteY19" fmla="*/ 142875 h 676445"/>
              <a:gd name="connsiteX20" fmla="*/ 113012 w 279125"/>
              <a:gd name="connsiteY20" fmla="*/ 123825 h 67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125" h="676445">
                <a:moveTo>
                  <a:pt x="8237" y="0"/>
                </a:moveTo>
                <a:cubicBezTo>
                  <a:pt x="15381" y="23019"/>
                  <a:pt x="22525" y="46038"/>
                  <a:pt x="27287" y="66675"/>
                </a:cubicBezTo>
                <a:cubicBezTo>
                  <a:pt x="32049" y="87312"/>
                  <a:pt x="35225" y="101600"/>
                  <a:pt x="36812" y="123825"/>
                </a:cubicBezTo>
                <a:cubicBezTo>
                  <a:pt x="38399" y="146050"/>
                  <a:pt x="41574" y="171450"/>
                  <a:pt x="36812" y="200025"/>
                </a:cubicBezTo>
                <a:cubicBezTo>
                  <a:pt x="32050" y="228600"/>
                  <a:pt x="12999" y="266700"/>
                  <a:pt x="8237" y="295275"/>
                </a:cubicBezTo>
                <a:cubicBezTo>
                  <a:pt x="3475" y="323850"/>
                  <a:pt x="-7638" y="347663"/>
                  <a:pt x="8237" y="371475"/>
                </a:cubicBezTo>
                <a:cubicBezTo>
                  <a:pt x="24112" y="395288"/>
                  <a:pt x="82850" y="419100"/>
                  <a:pt x="103487" y="438150"/>
                </a:cubicBezTo>
                <a:cubicBezTo>
                  <a:pt x="124124" y="457200"/>
                  <a:pt x="117775" y="466725"/>
                  <a:pt x="132062" y="485775"/>
                </a:cubicBezTo>
                <a:cubicBezTo>
                  <a:pt x="146350" y="504825"/>
                  <a:pt x="171749" y="525462"/>
                  <a:pt x="189212" y="552450"/>
                </a:cubicBezTo>
                <a:cubicBezTo>
                  <a:pt x="206675" y="579438"/>
                  <a:pt x="227312" y="627063"/>
                  <a:pt x="236837" y="647700"/>
                </a:cubicBezTo>
                <a:cubicBezTo>
                  <a:pt x="246362" y="668337"/>
                  <a:pt x="240012" y="677863"/>
                  <a:pt x="246362" y="676275"/>
                </a:cubicBezTo>
                <a:cubicBezTo>
                  <a:pt x="252712" y="674688"/>
                  <a:pt x="270175" y="660400"/>
                  <a:pt x="274937" y="638175"/>
                </a:cubicBezTo>
                <a:cubicBezTo>
                  <a:pt x="279700" y="615950"/>
                  <a:pt x="281287" y="566737"/>
                  <a:pt x="274937" y="542925"/>
                </a:cubicBezTo>
                <a:cubicBezTo>
                  <a:pt x="268587" y="519113"/>
                  <a:pt x="238425" y="519113"/>
                  <a:pt x="236837" y="495300"/>
                </a:cubicBezTo>
                <a:cubicBezTo>
                  <a:pt x="235249" y="471487"/>
                  <a:pt x="266999" y="430212"/>
                  <a:pt x="265412" y="400050"/>
                </a:cubicBezTo>
                <a:cubicBezTo>
                  <a:pt x="263825" y="369888"/>
                  <a:pt x="236837" y="336550"/>
                  <a:pt x="227312" y="314325"/>
                </a:cubicBezTo>
                <a:cubicBezTo>
                  <a:pt x="217787" y="292100"/>
                  <a:pt x="219375" y="276225"/>
                  <a:pt x="208262" y="266700"/>
                </a:cubicBezTo>
                <a:cubicBezTo>
                  <a:pt x="197150" y="257175"/>
                  <a:pt x="174925" y="261938"/>
                  <a:pt x="160637" y="257175"/>
                </a:cubicBezTo>
                <a:cubicBezTo>
                  <a:pt x="146349" y="252412"/>
                  <a:pt x="130474" y="257175"/>
                  <a:pt x="122537" y="238125"/>
                </a:cubicBezTo>
                <a:cubicBezTo>
                  <a:pt x="114600" y="219075"/>
                  <a:pt x="114599" y="161925"/>
                  <a:pt x="113012" y="142875"/>
                </a:cubicBezTo>
                <a:cubicBezTo>
                  <a:pt x="111425" y="123825"/>
                  <a:pt x="112218" y="123825"/>
                  <a:pt x="113012" y="123825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924756" y="6250666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46986" y="6271150"/>
            <a:ext cx="2289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Сахалин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 rot="7212805">
            <a:off x="3266900" y="6223733"/>
            <a:ext cx="279125" cy="676445"/>
          </a:xfrm>
          <a:custGeom>
            <a:avLst/>
            <a:gdLst>
              <a:gd name="connsiteX0" fmla="*/ 8237 w 279125"/>
              <a:gd name="connsiteY0" fmla="*/ 0 h 676445"/>
              <a:gd name="connsiteX1" fmla="*/ 27287 w 279125"/>
              <a:gd name="connsiteY1" fmla="*/ 66675 h 676445"/>
              <a:gd name="connsiteX2" fmla="*/ 36812 w 279125"/>
              <a:gd name="connsiteY2" fmla="*/ 123825 h 676445"/>
              <a:gd name="connsiteX3" fmla="*/ 36812 w 279125"/>
              <a:gd name="connsiteY3" fmla="*/ 200025 h 676445"/>
              <a:gd name="connsiteX4" fmla="*/ 8237 w 279125"/>
              <a:gd name="connsiteY4" fmla="*/ 295275 h 676445"/>
              <a:gd name="connsiteX5" fmla="*/ 8237 w 279125"/>
              <a:gd name="connsiteY5" fmla="*/ 371475 h 676445"/>
              <a:gd name="connsiteX6" fmla="*/ 103487 w 279125"/>
              <a:gd name="connsiteY6" fmla="*/ 438150 h 676445"/>
              <a:gd name="connsiteX7" fmla="*/ 132062 w 279125"/>
              <a:gd name="connsiteY7" fmla="*/ 485775 h 676445"/>
              <a:gd name="connsiteX8" fmla="*/ 189212 w 279125"/>
              <a:gd name="connsiteY8" fmla="*/ 552450 h 676445"/>
              <a:gd name="connsiteX9" fmla="*/ 236837 w 279125"/>
              <a:gd name="connsiteY9" fmla="*/ 647700 h 676445"/>
              <a:gd name="connsiteX10" fmla="*/ 246362 w 279125"/>
              <a:gd name="connsiteY10" fmla="*/ 676275 h 676445"/>
              <a:gd name="connsiteX11" fmla="*/ 274937 w 279125"/>
              <a:gd name="connsiteY11" fmla="*/ 638175 h 676445"/>
              <a:gd name="connsiteX12" fmla="*/ 274937 w 279125"/>
              <a:gd name="connsiteY12" fmla="*/ 542925 h 676445"/>
              <a:gd name="connsiteX13" fmla="*/ 236837 w 279125"/>
              <a:gd name="connsiteY13" fmla="*/ 495300 h 676445"/>
              <a:gd name="connsiteX14" fmla="*/ 265412 w 279125"/>
              <a:gd name="connsiteY14" fmla="*/ 400050 h 676445"/>
              <a:gd name="connsiteX15" fmla="*/ 227312 w 279125"/>
              <a:gd name="connsiteY15" fmla="*/ 314325 h 676445"/>
              <a:gd name="connsiteX16" fmla="*/ 208262 w 279125"/>
              <a:gd name="connsiteY16" fmla="*/ 266700 h 676445"/>
              <a:gd name="connsiteX17" fmla="*/ 160637 w 279125"/>
              <a:gd name="connsiteY17" fmla="*/ 257175 h 676445"/>
              <a:gd name="connsiteX18" fmla="*/ 122537 w 279125"/>
              <a:gd name="connsiteY18" fmla="*/ 238125 h 676445"/>
              <a:gd name="connsiteX19" fmla="*/ 113012 w 279125"/>
              <a:gd name="connsiteY19" fmla="*/ 142875 h 676445"/>
              <a:gd name="connsiteX20" fmla="*/ 113012 w 279125"/>
              <a:gd name="connsiteY20" fmla="*/ 123825 h 67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125" h="676445">
                <a:moveTo>
                  <a:pt x="8237" y="0"/>
                </a:moveTo>
                <a:cubicBezTo>
                  <a:pt x="15381" y="23019"/>
                  <a:pt x="22525" y="46038"/>
                  <a:pt x="27287" y="66675"/>
                </a:cubicBezTo>
                <a:cubicBezTo>
                  <a:pt x="32049" y="87312"/>
                  <a:pt x="35225" y="101600"/>
                  <a:pt x="36812" y="123825"/>
                </a:cubicBezTo>
                <a:cubicBezTo>
                  <a:pt x="38399" y="146050"/>
                  <a:pt x="41574" y="171450"/>
                  <a:pt x="36812" y="200025"/>
                </a:cubicBezTo>
                <a:cubicBezTo>
                  <a:pt x="32050" y="228600"/>
                  <a:pt x="12999" y="266700"/>
                  <a:pt x="8237" y="295275"/>
                </a:cubicBezTo>
                <a:cubicBezTo>
                  <a:pt x="3475" y="323850"/>
                  <a:pt x="-7638" y="347663"/>
                  <a:pt x="8237" y="371475"/>
                </a:cubicBezTo>
                <a:cubicBezTo>
                  <a:pt x="24112" y="395288"/>
                  <a:pt x="82850" y="419100"/>
                  <a:pt x="103487" y="438150"/>
                </a:cubicBezTo>
                <a:cubicBezTo>
                  <a:pt x="124124" y="457200"/>
                  <a:pt x="117775" y="466725"/>
                  <a:pt x="132062" y="485775"/>
                </a:cubicBezTo>
                <a:cubicBezTo>
                  <a:pt x="146350" y="504825"/>
                  <a:pt x="171749" y="525462"/>
                  <a:pt x="189212" y="552450"/>
                </a:cubicBezTo>
                <a:cubicBezTo>
                  <a:pt x="206675" y="579438"/>
                  <a:pt x="227312" y="627063"/>
                  <a:pt x="236837" y="647700"/>
                </a:cubicBezTo>
                <a:cubicBezTo>
                  <a:pt x="246362" y="668337"/>
                  <a:pt x="240012" y="677863"/>
                  <a:pt x="246362" y="676275"/>
                </a:cubicBezTo>
                <a:cubicBezTo>
                  <a:pt x="252712" y="674688"/>
                  <a:pt x="270175" y="660400"/>
                  <a:pt x="274937" y="638175"/>
                </a:cubicBezTo>
                <a:cubicBezTo>
                  <a:pt x="279700" y="615950"/>
                  <a:pt x="281287" y="566737"/>
                  <a:pt x="274937" y="542925"/>
                </a:cubicBezTo>
                <a:cubicBezTo>
                  <a:pt x="268587" y="519113"/>
                  <a:pt x="238425" y="519113"/>
                  <a:pt x="236837" y="495300"/>
                </a:cubicBezTo>
                <a:cubicBezTo>
                  <a:pt x="235249" y="471487"/>
                  <a:pt x="266999" y="430212"/>
                  <a:pt x="265412" y="400050"/>
                </a:cubicBezTo>
                <a:cubicBezTo>
                  <a:pt x="263825" y="369888"/>
                  <a:pt x="236837" y="336550"/>
                  <a:pt x="227312" y="314325"/>
                </a:cubicBezTo>
                <a:cubicBezTo>
                  <a:pt x="217787" y="292100"/>
                  <a:pt x="219375" y="276225"/>
                  <a:pt x="208262" y="266700"/>
                </a:cubicBezTo>
                <a:cubicBezTo>
                  <a:pt x="197150" y="257175"/>
                  <a:pt x="174925" y="261938"/>
                  <a:pt x="160637" y="257175"/>
                </a:cubicBezTo>
                <a:cubicBezTo>
                  <a:pt x="146349" y="252412"/>
                  <a:pt x="130474" y="257175"/>
                  <a:pt x="122537" y="238125"/>
                </a:cubicBezTo>
                <a:cubicBezTo>
                  <a:pt x="114600" y="219075"/>
                  <a:pt x="114599" y="161925"/>
                  <a:pt x="113012" y="142875"/>
                </a:cubicBezTo>
                <a:cubicBezTo>
                  <a:pt x="111425" y="123825"/>
                  <a:pt x="112218" y="123825"/>
                  <a:pt x="113012" y="123825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783525" y="4306926"/>
            <a:ext cx="390727" cy="606811"/>
          </a:xfrm>
          <a:custGeom>
            <a:avLst/>
            <a:gdLst>
              <a:gd name="connsiteX0" fmla="*/ 180975 w 357363"/>
              <a:gd name="connsiteY0" fmla="*/ 0 h 573084"/>
              <a:gd name="connsiteX1" fmla="*/ 209550 w 357363"/>
              <a:gd name="connsiteY1" fmla="*/ 85725 h 573084"/>
              <a:gd name="connsiteX2" fmla="*/ 228600 w 357363"/>
              <a:gd name="connsiteY2" fmla="*/ 142875 h 573084"/>
              <a:gd name="connsiteX3" fmla="*/ 285750 w 357363"/>
              <a:gd name="connsiteY3" fmla="*/ 180975 h 573084"/>
              <a:gd name="connsiteX4" fmla="*/ 323850 w 357363"/>
              <a:gd name="connsiteY4" fmla="*/ 257175 h 573084"/>
              <a:gd name="connsiteX5" fmla="*/ 352425 w 357363"/>
              <a:gd name="connsiteY5" fmla="*/ 304800 h 573084"/>
              <a:gd name="connsiteX6" fmla="*/ 352425 w 357363"/>
              <a:gd name="connsiteY6" fmla="*/ 390525 h 573084"/>
              <a:gd name="connsiteX7" fmla="*/ 352425 w 357363"/>
              <a:gd name="connsiteY7" fmla="*/ 438150 h 573084"/>
              <a:gd name="connsiteX8" fmla="*/ 285750 w 357363"/>
              <a:gd name="connsiteY8" fmla="*/ 495300 h 573084"/>
              <a:gd name="connsiteX9" fmla="*/ 228600 w 357363"/>
              <a:gd name="connsiteY9" fmla="*/ 571500 h 573084"/>
              <a:gd name="connsiteX10" fmla="*/ 180975 w 357363"/>
              <a:gd name="connsiteY10" fmla="*/ 542925 h 573084"/>
              <a:gd name="connsiteX11" fmla="*/ 171450 w 357363"/>
              <a:gd name="connsiteY11" fmla="*/ 495300 h 573084"/>
              <a:gd name="connsiteX12" fmla="*/ 104775 w 357363"/>
              <a:gd name="connsiteY12" fmla="*/ 457200 h 573084"/>
              <a:gd name="connsiteX13" fmla="*/ 28575 w 357363"/>
              <a:gd name="connsiteY13" fmla="*/ 400050 h 573084"/>
              <a:gd name="connsiteX14" fmla="*/ 0 w 357363"/>
              <a:gd name="connsiteY14" fmla="*/ 323850 h 5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363" h="573084">
                <a:moveTo>
                  <a:pt x="180975" y="0"/>
                </a:moveTo>
                <a:lnTo>
                  <a:pt x="209550" y="85725"/>
                </a:lnTo>
                <a:cubicBezTo>
                  <a:pt x="217488" y="109538"/>
                  <a:pt x="215900" y="127000"/>
                  <a:pt x="228600" y="142875"/>
                </a:cubicBezTo>
                <a:cubicBezTo>
                  <a:pt x="241300" y="158750"/>
                  <a:pt x="269875" y="161925"/>
                  <a:pt x="285750" y="180975"/>
                </a:cubicBezTo>
                <a:cubicBezTo>
                  <a:pt x="301625" y="200025"/>
                  <a:pt x="312738" y="236538"/>
                  <a:pt x="323850" y="257175"/>
                </a:cubicBezTo>
                <a:cubicBezTo>
                  <a:pt x="334962" y="277812"/>
                  <a:pt x="347663" y="282575"/>
                  <a:pt x="352425" y="304800"/>
                </a:cubicBezTo>
                <a:cubicBezTo>
                  <a:pt x="357188" y="327025"/>
                  <a:pt x="352425" y="390525"/>
                  <a:pt x="352425" y="390525"/>
                </a:cubicBezTo>
                <a:cubicBezTo>
                  <a:pt x="352425" y="412750"/>
                  <a:pt x="363537" y="420688"/>
                  <a:pt x="352425" y="438150"/>
                </a:cubicBezTo>
                <a:cubicBezTo>
                  <a:pt x="341313" y="455612"/>
                  <a:pt x="306387" y="473075"/>
                  <a:pt x="285750" y="495300"/>
                </a:cubicBezTo>
                <a:cubicBezTo>
                  <a:pt x="265113" y="517525"/>
                  <a:pt x="246062" y="563563"/>
                  <a:pt x="228600" y="571500"/>
                </a:cubicBezTo>
                <a:cubicBezTo>
                  <a:pt x="211138" y="579437"/>
                  <a:pt x="190500" y="555625"/>
                  <a:pt x="180975" y="542925"/>
                </a:cubicBezTo>
                <a:cubicBezTo>
                  <a:pt x="171450" y="530225"/>
                  <a:pt x="184150" y="509588"/>
                  <a:pt x="171450" y="495300"/>
                </a:cubicBezTo>
                <a:cubicBezTo>
                  <a:pt x="158750" y="481013"/>
                  <a:pt x="128587" y="473075"/>
                  <a:pt x="104775" y="457200"/>
                </a:cubicBezTo>
                <a:cubicBezTo>
                  <a:pt x="80962" y="441325"/>
                  <a:pt x="46037" y="422275"/>
                  <a:pt x="28575" y="400050"/>
                </a:cubicBezTo>
                <a:cubicBezTo>
                  <a:pt x="11113" y="377825"/>
                  <a:pt x="5556" y="350837"/>
                  <a:pt x="0" y="323850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664955" y="6230883"/>
            <a:ext cx="644460" cy="483654"/>
          </a:xfrm>
          <a:prstGeom prst="ellipse">
            <a:avLst/>
          </a:prstGeom>
          <a:solidFill>
            <a:schemeClr val="bg1">
              <a:alpha val="44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48665" y="6230883"/>
            <a:ext cx="2289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Индокитай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2418543">
            <a:off x="5926467" y="6205950"/>
            <a:ext cx="357363" cy="573084"/>
          </a:xfrm>
          <a:custGeom>
            <a:avLst/>
            <a:gdLst>
              <a:gd name="connsiteX0" fmla="*/ 180975 w 357363"/>
              <a:gd name="connsiteY0" fmla="*/ 0 h 573084"/>
              <a:gd name="connsiteX1" fmla="*/ 209550 w 357363"/>
              <a:gd name="connsiteY1" fmla="*/ 85725 h 573084"/>
              <a:gd name="connsiteX2" fmla="*/ 228600 w 357363"/>
              <a:gd name="connsiteY2" fmla="*/ 142875 h 573084"/>
              <a:gd name="connsiteX3" fmla="*/ 285750 w 357363"/>
              <a:gd name="connsiteY3" fmla="*/ 180975 h 573084"/>
              <a:gd name="connsiteX4" fmla="*/ 323850 w 357363"/>
              <a:gd name="connsiteY4" fmla="*/ 257175 h 573084"/>
              <a:gd name="connsiteX5" fmla="*/ 352425 w 357363"/>
              <a:gd name="connsiteY5" fmla="*/ 304800 h 573084"/>
              <a:gd name="connsiteX6" fmla="*/ 352425 w 357363"/>
              <a:gd name="connsiteY6" fmla="*/ 390525 h 573084"/>
              <a:gd name="connsiteX7" fmla="*/ 352425 w 357363"/>
              <a:gd name="connsiteY7" fmla="*/ 438150 h 573084"/>
              <a:gd name="connsiteX8" fmla="*/ 285750 w 357363"/>
              <a:gd name="connsiteY8" fmla="*/ 495300 h 573084"/>
              <a:gd name="connsiteX9" fmla="*/ 228600 w 357363"/>
              <a:gd name="connsiteY9" fmla="*/ 571500 h 573084"/>
              <a:gd name="connsiteX10" fmla="*/ 180975 w 357363"/>
              <a:gd name="connsiteY10" fmla="*/ 542925 h 573084"/>
              <a:gd name="connsiteX11" fmla="*/ 171450 w 357363"/>
              <a:gd name="connsiteY11" fmla="*/ 495300 h 573084"/>
              <a:gd name="connsiteX12" fmla="*/ 104775 w 357363"/>
              <a:gd name="connsiteY12" fmla="*/ 457200 h 573084"/>
              <a:gd name="connsiteX13" fmla="*/ 28575 w 357363"/>
              <a:gd name="connsiteY13" fmla="*/ 400050 h 573084"/>
              <a:gd name="connsiteX14" fmla="*/ 0 w 357363"/>
              <a:gd name="connsiteY14" fmla="*/ 323850 h 5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363" h="573084">
                <a:moveTo>
                  <a:pt x="180975" y="0"/>
                </a:moveTo>
                <a:lnTo>
                  <a:pt x="209550" y="85725"/>
                </a:lnTo>
                <a:cubicBezTo>
                  <a:pt x="217488" y="109538"/>
                  <a:pt x="215900" y="127000"/>
                  <a:pt x="228600" y="142875"/>
                </a:cubicBezTo>
                <a:cubicBezTo>
                  <a:pt x="241300" y="158750"/>
                  <a:pt x="269875" y="161925"/>
                  <a:pt x="285750" y="180975"/>
                </a:cubicBezTo>
                <a:cubicBezTo>
                  <a:pt x="301625" y="200025"/>
                  <a:pt x="312738" y="236538"/>
                  <a:pt x="323850" y="257175"/>
                </a:cubicBezTo>
                <a:cubicBezTo>
                  <a:pt x="334962" y="277812"/>
                  <a:pt x="347663" y="282575"/>
                  <a:pt x="352425" y="304800"/>
                </a:cubicBezTo>
                <a:cubicBezTo>
                  <a:pt x="357188" y="327025"/>
                  <a:pt x="352425" y="390525"/>
                  <a:pt x="352425" y="390525"/>
                </a:cubicBezTo>
                <a:cubicBezTo>
                  <a:pt x="352425" y="412750"/>
                  <a:pt x="363537" y="420688"/>
                  <a:pt x="352425" y="438150"/>
                </a:cubicBezTo>
                <a:cubicBezTo>
                  <a:pt x="341313" y="455612"/>
                  <a:pt x="306387" y="473075"/>
                  <a:pt x="285750" y="495300"/>
                </a:cubicBezTo>
                <a:cubicBezTo>
                  <a:pt x="265113" y="517525"/>
                  <a:pt x="246062" y="563563"/>
                  <a:pt x="228600" y="571500"/>
                </a:cubicBezTo>
                <a:cubicBezTo>
                  <a:pt x="211138" y="579437"/>
                  <a:pt x="190500" y="555625"/>
                  <a:pt x="180975" y="542925"/>
                </a:cubicBezTo>
                <a:cubicBezTo>
                  <a:pt x="171450" y="530225"/>
                  <a:pt x="184150" y="509588"/>
                  <a:pt x="171450" y="495300"/>
                </a:cubicBezTo>
                <a:cubicBezTo>
                  <a:pt x="158750" y="481013"/>
                  <a:pt x="128587" y="473075"/>
                  <a:pt x="104775" y="457200"/>
                </a:cubicBezTo>
                <a:cubicBezTo>
                  <a:pt x="80962" y="441325"/>
                  <a:pt x="46037" y="422275"/>
                  <a:pt x="28575" y="400050"/>
                </a:cubicBezTo>
                <a:cubicBezTo>
                  <a:pt x="11113" y="377825"/>
                  <a:pt x="5556" y="350837"/>
                  <a:pt x="0" y="323850"/>
                </a:cubicBezTo>
              </a:path>
            </a:pathLst>
          </a:cu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3"/>
          <p:cNvSpPr txBox="1">
            <a:spLocks/>
          </p:cNvSpPr>
          <p:nvPr/>
        </p:nvSpPr>
        <p:spPr>
          <a:xfrm>
            <a:off x="270683" y="44624"/>
            <a:ext cx="8532439" cy="558914"/>
          </a:xfrm>
          <a:prstGeom prst="rect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 полуострова по контурам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219904" y="63905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Стрелка влево 30">
            <a:hlinkClick r:id="rId8" action="ppaction://hlinksldjump"/>
          </p:cNvPr>
          <p:cNvSpPr/>
          <p:nvPr/>
        </p:nvSpPr>
        <p:spPr>
          <a:xfrm>
            <a:off x="273423" y="6206739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1"/>
      <p:bldP spid="26" grpId="0"/>
      <p:bldP spid="7" grpId="0" animBg="1"/>
      <p:bldP spid="28" grpId="0" animBg="1"/>
      <p:bldP spid="8" grpId="0" animBg="1"/>
      <p:bldP spid="33" grpId="0"/>
      <p:bldP spid="34" grpId="0" animBg="1"/>
      <p:bldP spid="9" grpId="0" animBg="1"/>
      <p:bldP spid="36" grpId="0"/>
      <p:bldP spid="37" grpId="0" animBg="1"/>
      <p:bldP spid="10" grpId="0" animBg="1"/>
      <p:bldP spid="39" grpId="0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909" y="3700761"/>
            <a:ext cx="1532069" cy="18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3"/>
          <p:cNvSpPr txBox="1">
            <a:spLocks/>
          </p:cNvSpPr>
          <p:nvPr/>
        </p:nvSpPr>
        <p:spPr>
          <a:xfrm>
            <a:off x="312392" y="44624"/>
            <a:ext cx="8532439" cy="492902"/>
          </a:xfrm>
          <a:prstGeom prst="rect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Определите  полуострова и государства, расположенные на них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477" y="33470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572" y="756425"/>
            <a:ext cx="1946189" cy="21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Рамка 13"/>
          <p:cNvSpPr/>
          <p:nvPr/>
        </p:nvSpPr>
        <p:spPr>
          <a:xfrm>
            <a:off x="345429" y="734244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75661" y="851579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25490" y="740184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Индостан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43608" y="2356649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Индия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Стрелка влево 45">
            <a:hlinkClick r:id="rId8" action="ppaction://hlinksldjump"/>
          </p:cNvPr>
          <p:cNvSpPr/>
          <p:nvPr/>
        </p:nvSpPr>
        <p:spPr>
          <a:xfrm>
            <a:off x="273423" y="6206739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Рамка 56"/>
          <p:cNvSpPr/>
          <p:nvPr/>
        </p:nvSpPr>
        <p:spPr>
          <a:xfrm>
            <a:off x="3199210" y="734641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229442" y="851976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2" name="Рамка 61"/>
          <p:cNvSpPr/>
          <p:nvPr/>
        </p:nvSpPr>
        <p:spPr>
          <a:xfrm>
            <a:off x="5911614" y="756425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941846" y="873760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310217" y="817864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Малая Азия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09793" y="2378830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Турция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Рамка 66"/>
          <p:cNvSpPr/>
          <p:nvPr/>
        </p:nvSpPr>
        <p:spPr>
          <a:xfrm>
            <a:off x="5917847" y="3473455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948079" y="3590790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424307" y="3467323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Апеннинский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779097" y="5089728"/>
            <a:ext cx="1754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Италия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Рамка 71"/>
          <p:cNvSpPr/>
          <p:nvPr/>
        </p:nvSpPr>
        <p:spPr>
          <a:xfrm>
            <a:off x="3128709" y="3467323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158941" y="3584658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055273" y="4119332"/>
            <a:ext cx="1797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Сомали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2" name="Рамка 81"/>
          <p:cNvSpPr/>
          <p:nvPr/>
        </p:nvSpPr>
        <p:spPr>
          <a:xfrm>
            <a:off x="357702" y="3467323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87934" y="3584658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55881" y="3546666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Аляска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055881" y="5089728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США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396" y="833264"/>
            <a:ext cx="2063962" cy="20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3778163" y="710803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Балканский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42242" y="2282504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Греция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324" y="3534816"/>
            <a:ext cx="1605128" cy="2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836" y="1206530"/>
            <a:ext cx="2609679" cy="129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Стрелка влево 89">
            <a:hlinkClick r:id="" action="ppaction://hlinkshowjump?jump=nextslide" tooltip="далее"/>
          </p:cNvPr>
          <p:cNvSpPr/>
          <p:nvPr/>
        </p:nvSpPr>
        <p:spPr>
          <a:xfrm rot="10800000">
            <a:off x="8318376" y="6206739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16" y="3979788"/>
            <a:ext cx="1936682" cy="116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4" grpId="0"/>
      <p:bldP spid="65" grpId="0"/>
      <p:bldP spid="69" grpId="0"/>
      <p:bldP spid="70" grpId="0"/>
      <p:bldP spid="74" grpId="0"/>
      <p:bldP spid="84" grpId="0"/>
      <p:bldP spid="85" grpId="0"/>
      <p:bldP spid="59" grpId="0"/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511" y="3578995"/>
            <a:ext cx="1227744" cy="197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888" y="3651561"/>
            <a:ext cx="1683920" cy="20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895487"/>
            <a:ext cx="1224136" cy="19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389" y="3495638"/>
            <a:ext cx="1599326" cy="216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3"/>
          <p:cNvSpPr txBox="1">
            <a:spLocks/>
          </p:cNvSpPr>
          <p:nvPr/>
        </p:nvSpPr>
        <p:spPr>
          <a:xfrm>
            <a:off x="218183" y="33470"/>
            <a:ext cx="8532439" cy="504056"/>
          </a:xfrm>
          <a:prstGeom prst="rect">
            <a:avLst/>
          </a:prstGeom>
          <a:solidFill>
            <a:schemeClr val="accent3">
              <a:lumMod val="60000"/>
              <a:lumOff val="40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Определите  острова  и государства, расположенные на них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477" y="33470"/>
            <a:ext cx="576064" cy="50405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345429" y="734244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65759" y="980728"/>
            <a:ext cx="213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Велико-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британия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Стрелка влево 45">
            <a:hlinkClick r:id="rId10" action="ppaction://hlinksldjump"/>
          </p:cNvPr>
          <p:cNvSpPr/>
          <p:nvPr/>
        </p:nvSpPr>
        <p:spPr>
          <a:xfrm>
            <a:off x="273423" y="6206739"/>
            <a:ext cx="537071" cy="623186"/>
          </a:xfrm>
          <a:prstGeom prst="leftArrow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Рамка 56"/>
          <p:cNvSpPr/>
          <p:nvPr/>
        </p:nvSpPr>
        <p:spPr>
          <a:xfrm>
            <a:off x="3199210" y="734641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229442" y="851976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18353" y="815412"/>
            <a:ext cx="213345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Большие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Зондские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59041" y="2329983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Индонезия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Рамка 61"/>
          <p:cNvSpPr/>
          <p:nvPr/>
        </p:nvSpPr>
        <p:spPr>
          <a:xfrm>
            <a:off x="5911614" y="756425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941846" y="873760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874252" y="1243149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Японские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19229" y="2376410"/>
            <a:ext cx="1554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Япония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Рамка 66"/>
          <p:cNvSpPr/>
          <p:nvPr/>
        </p:nvSpPr>
        <p:spPr>
          <a:xfrm>
            <a:off x="5917847" y="3473455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948079" y="3590790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436990" y="4979611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Мадагаскар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2" name="Рамка 71"/>
          <p:cNvSpPr/>
          <p:nvPr/>
        </p:nvSpPr>
        <p:spPr>
          <a:xfrm>
            <a:off x="3128709" y="3467323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158941" y="3584658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470622" y="3389951"/>
            <a:ext cx="2396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Филиппинские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13654" y="5049125"/>
            <a:ext cx="213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Филиппины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2" name="Рамка 81"/>
          <p:cNvSpPr/>
          <p:nvPr/>
        </p:nvSpPr>
        <p:spPr>
          <a:xfrm>
            <a:off x="357702" y="3467323"/>
            <a:ext cx="2570387" cy="2190700"/>
          </a:xfrm>
          <a:prstGeom prst="frame">
            <a:avLst>
              <a:gd name="adj1" fmla="val 510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87934" y="3584658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73483" y="3861048"/>
            <a:ext cx="213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Новая  Зеландия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57" y="769886"/>
            <a:ext cx="1396505" cy="21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Овал 42"/>
          <p:cNvSpPr/>
          <p:nvPr/>
        </p:nvSpPr>
        <p:spPr>
          <a:xfrm>
            <a:off x="375661" y="851579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200" y="1274863"/>
            <a:ext cx="2451403" cy="11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4" grpId="0"/>
      <p:bldP spid="59" grpId="0"/>
      <p:bldP spid="60" grpId="0"/>
      <p:bldP spid="64" grpId="0"/>
      <p:bldP spid="65" grpId="0"/>
      <p:bldP spid="69" grpId="0"/>
      <p:bldP spid="74" grpId="0"/>
      <p:bldP spid="75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83381"/>
              </p:ext>
            </p:extLst>
          </p:nvPr>
        </p:nvGraphicFramePr>
        <p:xfrm>
          <a:off x="432346" y="1095847"/>
          <a:ext cx="8390606" cy="3485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95638"/>
                <a:gridCol w="4394968"/>
              </a:tblGrid>
              <a:tr h="58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Распределите  горы по расположению на карте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1977" y="621307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559048" y="1140421"/>
            <a:ext cx="3750295" cy="432048"/>
          </a:xfrm>
          <a:prstGeom prst="rect">
            <a:avLst/>
          </a:prstGeom>
          <a:solidFill>
            <a:schemeClr val="accent6">
              <a:alpha val="4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широтном направлении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4572002" y="1140421"/>
            <a:ext cx="4250950" cy="432048"/>
          </a:xfrm>
          <a:prstGeom prst="rect">
            <a:avLst/>
          </a:prstGeom>
          <a:solidFill>
            <a:schemeClr val="accent6">
              <a:alpha val="4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меридиональном  направлении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Заголовок 3"/>
          <p:cNvSpPr txBox="1">
            <a:spLocks/>
          </p:cNvSpPr>
          <p:nvPr/>
        </p:nvSpPr>
        <p:spPr>
          <a:xfrm>
            <a:off x="559048" y="4878038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Анды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Заголовок 3"/>
          <p:cNvSpPr txBox="1">
            <a:spLocks/>
          </p:cNvSpPr>
          <p:nvPr/>
        </p:nvSpPr>
        <p:spPr>
          <a:xfrm>
            <a:off x="2434195" y="4878038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Гималаи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Заголовок 3"/>
          <p:cNvSpPr txBox="1">
            <a:spLocks/>
          </p:cNvSpPr>
          <p:nvPr/>
        </p:nvSpPr>
        <p:spPr>
          <a:xfrm>
            <a:off x="559048" y="5589240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Альпы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Заголовок 3"/>
          <p:cNvSpPr txBox="1">
            <a:spLocks/>
          </p:cNvSpPr>
          <p:nvPr/>
        </p:nvSpPr>
        <p:spPr>
          <a:xfrm>
            <a:off x="4342879" y="4878038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Кавказ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Заголовок 3"/>
          <p:cNvSpPr txBox="1">
            <a:spLocks/>
          </p:cNvSpPr>
          <p:nvPr/>
        </p:nvSpPr>
        <p:spPr>
          <a:xfrm>
            <a:off x="6247953" y="4866125"/>
            <a:ext cx="1944216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Кордильеры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Заголовок 3"/>
          <p:cNvSpPr txBox="1">
            <a:spLocks/>
          </p:cNvSpPr>
          <p:nvPr/>
        </p:nvSpPr>
        <p:spPr>
          <a:xfrm>
            <a:off x="2447565" y="5589240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Урал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4342879" y="5589240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Тянь-Шань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Заголовок 3"/>
          <p:cNvSpPr txBox="1">
            <a:spLocks/>
          </p:cNvSpPr>
          <p:nvPr/>
        </p:nvSpPr>
        <p:spPr>
          <a:xfrm>
            <a:off x="6277272" y="5589240"/>
            <a:ext cx="1662063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rgbClr val="C053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лтай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9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10399 -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4.07407E-6 L -0.10104 -0.4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4328 L 0.59219 -0.45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3099 -0.284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533 -0.36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37777 -0.388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3099 -0.3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52136 -0.22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65213" y="1850803"/>
            <a:ext cx="7129921" cy="96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737420" y="3231452"/>
            <a:ext cx="7129921" cy="96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693031" y="4597494"/>
            <a:ext cx="7129921" cy="96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676238" y="6011624"/>
            <a:ext cx="7129921" cy="96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Распределите  страны  по частям  света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615" y="58351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161730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31" y="679005"/>
            <a:ext cx="1230735" cy="1171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6" y="1988840"/>
            <a:ext cx="1230736" cy="1153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2" descr="http://www.map-of-africa.us/map-of-africa-720.gif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03" y="3284984"/>
            <a:ext cx="1230735" cy="1217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32" y="4638157"/>
            <a:ext cx="1261206" cy="1383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4184129" y="2469742"/>
            <a:ext cx="2664296" cy="2187009"/>
            <a:chOff x="4267622" y="2754811"/>
            <a:chExt cx="2267561" cy="1960957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622" y="2754811"/>
              <a:ext cx="2267561" cy="19609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4878331" y="3500719"/>
              <a:ext cx="1046143" cy="4691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Китай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63688" y="1981399"/>
            <a:ext cx="1224136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Китай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4139952" y="1772816"/>
            <a:ext cx="2697665" cy="4104456"/>
            <a:chOff x="4767105" y="2754811"/>
            <a:chExt cx="1268595" cy="1960957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767105" y="2754811"/>
              <a:ext cx="1268595" cy="19609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4834830" y="3500719"/>
              <a:ext cx="948144" cy="2499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Аргентина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788121" y="4700140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Аргентина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139952" y="2127298"/>
            <a:ext cx="2670495" cy="3053328"/>
            <a:chOff x="4733243" y="2922974"/>
            <a:chExt cx="1255818" cy="1458767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733243" y="2922974"/>
              <a:ext cx="1255818" cy="14587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4902553" y="3500719"/>
              <a:ext cx="677245" cy="2499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Monotype Corsiva" pitchFamily="66" charset="0"/>
                </a:rPr>
                <a:t>И</a:t>
              </a: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ндия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487674" y="2565678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Индия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467102" y="2167433"/>
            <a:ext cx="4166385" cy="2475692"/>
            <a:chOff x="4462343" y="3019640"/>
            <a:chExt cx="1756097" cy="1022236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62343" y="3019640"/>
              <a:ext cx="1756097" cy="1022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4996928" y="3422343"/>
              <a:ext cx="815064" cy="2499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Казахстан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3886539" y="2033271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Казахстан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108514" y="1991063"/>
            <a:ext cx="2883559" cy="2830068"/>
            <a:chOff x="4890260" y="3019640"/>
            <a:chExt cx="900262" cy="1022236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90260" y="3019640"/>
              <a:ext cx="900262" cy="1022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975458" y="3474039"/>
              <a:ext cx="815064" cy="2499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Колумбия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1763688" y="5257182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Колумбия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817574" y="2205933"/>
            <a:ext cx="3342420" cy="2451991"/>
            <a:chOff x="4890260" y="3160580"/>
            <a:chExt cx="900262" cy="74035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90260" y="3160580"/>
              <a:ext cx="900262" cy="740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5002820" y="3473144"/>
              <a:ext cx="589816" cy="1579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Мексика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139952" y="4705980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Мексика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047005" y="2386002"/>
            <a:ext cx="2883558" cy="2091851"/>
            <a:chOff x="4952056" y="3214950"/>
            <a:chExt cx="776670" cy="631615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52056" y="3214950"/>
              <a:ext cx="776670" cy="6316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5002820" y="3473144"/>
              <a:ext cx="589816" cy="1579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Румыния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679339" y="672210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Румыния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167344" y="2406374"/>
            <a:ext cx="2883558" cy="2091851"/>
            <a:chOff x="4952056" y="3214950"/>
            <a:chExt cx="776670" cy="631615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52056" y="3214950"/>
              <a:ext cx="776670" cy="6316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5002820" y="3473144"/>
              <a:ext cx="589816" cy="1579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Танзания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748483" y="3347797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Танзания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210893" y="2167433"/>
            <a:ext cx="3114992" cy="2460960"/>
            <a:chOff x="4998463" y="3214950"/>
            <a:chExt cx="683856" cy="631615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98463" y="3214950"/>
              <a:ext cx="683856" cy="6316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Прямоугольник 67"/>
            <p:cNvSpPr/>
            <p:nvPr/>
          </p:nvSpPr>
          <p:spPr>
            <a:xfrm>
              <a:off x="4998463" y="3506048"/>
              <a:ext cx="589816" cy="1579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Эфиопия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1666902" y="3898811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Эфиопия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4254151" y="1841625"/>
            <a:ext cx="2592283" cy="3276855"/>
            <a:chOff x="4959522" y="3103501"/>
            <a:chExt cx="698217" cy="989416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02820" y="3103501"/>
              <a:ext cx="654919" cy="9894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4959522" y="3445525"/>
              <a:ext cx="589816" cy="1579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Япония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754011" y="2569251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Япония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334194" y="1743131"/>
            <a:ext cx="2549858" cy="3559934"/>
            <a:chOff x="4978917" y="3018028"/>
            <a:chExt cx="686790" cy="1074889"/>
          </a:xfrm>
        </p:grpSpPr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78917" y="3018028"/>
              <a:ext cx="650961" cy="10748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Прямоугольник 75"/>
            <p:cNvSpPr/>
            <p:nvPr/>
          </p:nvSpPr>
          <p:spPr>
            <a:xfrm>
              <a:off x="5075891" y="3811205"/>
              <a:ext cx="589816" cy="1579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Финляндия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788121" y="1193509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Финляндия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923928" y="2167434"/>
            <a:ext cx="3126974" cy="2989758"/>
            <a:chOff x="4978917" y="3204582"/>
            <a:chExt cx="709235" cy="764604"/>
          </a:xfrm>
        </p:grpSpPr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78917" y="3204582"/>
              <a:ext cx="709235" cy="7646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Прямоугольник 79"/>
            <p:cNvSpPr/>
            <p:nvPr/>
          </p:nvSpPr>
          <p:spPr>
            <a:xfrm>
              <a:off x="5125953" y="3455212"/>
              <a:ext cx="415162" cy="14363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Франция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4047005" y="670289"/>
            <a:ext cx="18002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Франция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653224" y="2201490"/>
            <a:ext cx="3816424" cy="2591796"/>
            <a:chOff x="4928610" y="3266159"/>
            <a:chExt cx="709235" cy="606189"/>
          </a:xfrm>
        </p:grpSpPr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28610" y="3266159"/>
              <a:ext cx="709235" cy="6061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Прямоугольник 83"/>
            <p:cNvSpPr/>
            <p:nvPr/>
          </p:nvSpPr>
          <p:spPr>
            <a:xfrm>
              <a:off x="5005681" y="3497434"/>
              <a:ext cx="458409" cy="14363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Туркмения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6511373" y="2019609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Туркмения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3986915" y="2337582"/>
            <a:ext cx="2969652" cy="2391212"/>
            <a:chOff x="5005681" y="3289616"/>
            <a:chExt cx="551873" cy="559275"/>
          </a:xfrm>
        </p:grpSpPr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08901" y="3289616"/>
              <a:ext cx="548653" cy="5592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5005681" y="3497434"/>
              <a:ext cx="458409" cy="1223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Нигерия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3996641" y="3342451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Нигерия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4108098" y="2140489"/>
            <a:ext cx="2969652" cy="2720357"/>
            <a:chOff x="5005681" y="3251124"/>
            <a:chExt cx="551873" cy="636258"/>
          </a:xfrm>
        </p:grpSpPr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08901" y="3251124"/>
              <a:ext cx="548653" cy="6362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Прямоугольник 91"/>
            <p:cNvSpPr/>
            <p:nvPr/>
          </p:nvSpPr>
          <p:spPr>
            <a:xfrm>
              <a:off x="5005681" y="3497434"/>
              <a:ext cx="458409" cy="1223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Ливия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3995936" y="3917178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Ливия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4137345" y="2403213"/>
            <a:ext cx="2952325" cy="2146398"/>
            <a:chOff x="5008901" y="3318245"/>
            <a:chExt cx="548653" cy="502016"/>
          </a:xfrm>
        </p:grpSpPr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08901" y="3318245"/>
              <a:ext cx="548653" cy="5020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Прямоугольник 95"/>
            <p:cNvSpPr/>
            <p:nvPr/>
          </p:nvSpPr>
          <p:spPr>
            <a:xfrm>
              <a:off x="5054023" y="3528122"/>
              <a:ext cx="458409" cy="1223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Исландия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4044702" y="1195430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Исландия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3829876" y="1790971"/>
            <a:ext cx="3558493" cy="3484434"/>
            <a:chOff x="5019910" y="3243546"/>
            <a:chExt cx="526636" cy="651414"/>
          </a:xfrm>
        </p:grpSpPr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19910" y="3243546"/>
              <a:ext cx="526636" cy="6514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Прямоугольник 99"/>
            <p:cNvSpPr/>
            <p:nvPr/>
          </p:nvSpPr>
          <p:spPr>
            <a:xfrm>
              <a:off x="5088137" y="3466029"/>
              <a:ext cx="458409" cy="1223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Бразилия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4150734" y="5266620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Бразилия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4067946" y="2052836"/>
            <a:ext cx="3222365" cy="2785155"/>
            <a:chOff x="5069655" y="3308911"/>
            <a:chExt cx="476891" cy="520684"/>
          </a:xfrm>
        </p:grpSpPr>
        <p:pic>
          <p:nvPicPr>
            <p:cNvPr id="103" name="Picture 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69655" y="3308911"/>
              <a:ext cx="427145" cy="5206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Прямоугольник 103"/>
            <p:cNvSpPr/>
            <p:nvPr/>
          </p:nvSpPr>
          <p:spPr>
            <a:xfrm>
              <a:off x="5088137" y="3466029"/>
              <a:ext cx="458409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Алжир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6660232" y="3356992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Алжир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3781646" y="2386002"/>
            <a:ext cx="3255414" cy="2603336"/>
            <a:chOff x="5064764" y="3315722"/>
            <a:chExt cx="481782" cy="486693"/>
          </a:xfrm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64764" y="3315722"/>
              <a:ext cx="456013" cy="4866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Прямоугольник 107"/>
            <p:cNvSpPr/>
            <p:nvPr/>
          </p:nvSpPr>
          <p:spPr>
            <a:xfrm>
              <a:off x="5088137" y="3466029"/>
              <a:ext cx="458409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Венесуэла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6658951" y="4705980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Венесуэла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3886542" y="1923293"/>
            <a:ext cx="3236066" cy="3128871"/>
            <a:chOff x="5082841" y="3327172"/>
            <a:chExt cx="458409" cy="570237"/>
          </a:xfrm>
        </p:grpSpPr>
        <p:pic>
          <p:nvPicPr>
            <p:cNvPr id="111" name="Picture 4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121377" y="3327172"/>
              <a:ext cx="397740" cy="570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Прямоугольник 111"/>
            <p:cNvSpPr/>
            <p:nvPr/>
          </p:nvSpPr>
          <p:spPr>
            <a:xfrm>
              <a:off x="5082841" y="3553213"/>
              <a:ext cx="458409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Германия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6393019" y="673532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Германия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3846957" y="2160950"/>
            <a:ext cx="3097482" cy="2795040"/>
            <a:chOff x="5088137" y="3339574"/>
            <a:chExt cx="458409" cy="522532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123037" y="3339574"/>
              <a:ext cx="397740" cy="5225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Прямоугольник 115"/>
            <p:cNvSpPr/>
            <p:nvPr/>
          </p:nvSpPr>
          <p:spPr>
            <a:xfrm>
              <a:off x="5088137" y="3466029"/>
              <a:ext cx="458409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Ирак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588224" y="2618076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Ирак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4274945" y="1793998"/>
            <a:ext cx="2459260" cy="3324482"/>
            <a:chOff x="5126784" y="3240595"/>
            <a:chExt cx="363956" cy="621511"/>
          </a:xfrm>
        </p:grpSpPr>
        <p:pic>
          <p:nvPicPr>
            <p:cNvPr id="119" name="Picture 4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126784" y="3240595"/>
              <a:ext cx="336634" cy="6215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Прямоугольник 119"/>
            <p:cNvSpPr/>
            <p:nvPr/>
          </p:nvSpPr>
          <p:spPr>
            <a:xfrm>
              <a:off x="5127890" y="3630444"/>
              <a:ext cx="362850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Мозамбик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6693950" y="3917178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Мозамбик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3205239" y="2418537"/>
            <a:ext cx="4029660" cy="1975120"/>
            <a:chOff x="5003617" y="3440683"/>
            <a:chExt cx="565063" cy="336558"/>
          </a:xfrm>
        </p:grpSpPr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03617" y="3440683"/>
              <a:ext cx="565063" cy="3365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Прямоугольник 123"/>
            <p:cNvSpPr/>
            <p:nvPr/>
          </p:nvSpPr>
          <p:spPr>
            <a:xfrm>
              <a:off x="5056944" y="3440683"/>
              <a:ext cx="353019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Панама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5" name="Прямоугольник 124"/>
          <p:cNvSpPr/>
          <p:nvPr/>
        </p:nvSpPr>
        <p:spPr>
          <a:xfrm>
            <a:off x="6613748" y="5282044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Панама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3824271" y="2281219"/>
            <a:ext cx="3073257" cy="2050537"/>
            <a:chOff x="5075511" y="3440683"/>
            <a:chExt cx="421274" cy="336558"/>
          </a:xfrm>
        </p:grpSpPr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75511" y="3440683"/>
              <a:ext cx="421274" cy="3365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>
            <a:xfrm>
              <a:off x="5075511" y="3560054"/>
              <a:ext cx="353019" cy="9781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C00000"/>
                  </a:solidFill>
                  <a:latin typeface="Monotype Corsiva" pitchFamily="66" charset="0"/>
                </a:rPr>
                <a:t>Чехия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9" name="Прямоугольник 128"/>
          <p:cNvSpPr/>
          <p:nvPr/>
        </p:nvSpPr>
        <p:spPr>
          <a:xfrm>
            <a:off x="6330535" y="1204721"/>
            <a:ext cx="19907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Чехия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"/>
                            </p:stCondLst>
                            <p:childTnLst>
                              <p:par>
                                <p:cTn id="3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55" grpId="0" animBg="1"/>
      <p:bldP spid="59" grpId="0" animBg="1"/>
      <p:bldP spid="67" grpId="0" animBg="1"/>
      <p:bldP spid="34" grpId="0" animBg="1"/>
      <p:bldP spid="42" grpId="0" animBg="1"/>
      <p:bldP spid="50" grpId="0" animBg="1"/>
      <p:bldP spid="69" grpId="0" animBg="1"/>
      <p:bldP spid="73" grpId="0" animBg="1"/>
      <p:bldP spid="77" grpId="0" animBg="1"/>
      <p:bldP spid="81" grpId="0" animBg="1"/>
      <p:bldP spid="85" grpId="0" animBg="1"/>
      <p:bldP spid="89" grpId="0" animBg="1"/>
      <p:bldP spid="93" grpId="0" animBg="1"/>
      <p:bldP spid="97" grpId="0" animBg="1"/>
      <p:bldP spid="101" grpId="0" animBg="1"/>
      <p:bldP spid="105" grpId="0" animBg="1"/>
      <p:bldP spid="109" grpId="0" animBg="1"/>
      <p:bldP spid="113" grpId="0" animBg="1"/>
      <p:bldP spid="117" grpId="0" animBg="1"/>
      <p:bldP spid="121" grpId="0" animBg="1"/>
      <p:bldP spid="125" grpId="0" animBg="1"/>
      <p:bldP spid="1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страну  по  столице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615" y="58351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161730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037" y="744913"/>
            <a:ext cx="5256584" cy="2018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79479" y="737273"/>
            <a:ext cx="432048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8801" y="6926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8304" y="579969"/>
            <a:ext cx="432048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dirty="0" smtClean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079" y="3092150"/>
            <a:ext cx="4962500" cy="3355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390831" y="3317328"/>
            <a:ext cx="432048" cy="286232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47273" y="33173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8304" y="3838896"/>
            <a:ext cx="432048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  <a:p>
            <a:pPr algn="ctr"/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</a:p>
          <a:p>
            <a:pPr algn="ctr"/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Стрелка влево 29">
            <a:hlinkClick r:id="" action="ppaction://hlinkshowjump?jump=nextslide" tooltip="далее"/>
          </p:cNvPr>
          <p:cNvSpPr/>
          <p:nvPr/>
        </p:nvSpPr>
        <p:spPr>
          <a:xfrm rot="10800000">
            <a:off x="8446405" y="6234814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страну  по  столице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615" y="58351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161730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692696"/>
            <a:ext cx="4642845" cy="2747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6855" y="764635"/>
            <a:ext cx="432048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8801" y="6926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47631" y="921016"/>
            <a:ext cx="432048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3671927"/>
            <a:ext cx="4642845" cy="287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559411" y="4242482"/>
            <a:ext cx="432048" cy="1631216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47273" y="33173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7631" y="4042427"/>
            <a:ext cx="432048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Стрелка влево 29">
            <a:hlinkClick r:id="" action="ppaction://hlinkshowjump?jump=nextslide" tooltip="далее"/>
          </p:cNvPr>
          <p:cNvSpPr/>
          <p:nvPr/>
        </p:nvSpPr>
        <p:spPr>
          <a:xfrm rot="10800000">
            <a:off x="8446405" y="6234814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страну  по  столице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615" y="58351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161730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3" y="660698"/>
            <a:ext cx="4498829" cy="2965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6855" y="1052736"/>
            <a:ext cx="432048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8801" y="6926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47631" y="964102"/>
            <a:ext cx="432048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3" y="3717032"/>
            <a:ext cx="4498829" cy="3002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559411" y="3780818"/>
            <a:ext cx="432048" cy="2554545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НЬЮ-ДЕЛИ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47273" y="3317328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7631" y="4319426"/>
            <a:ext cx="432048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НДИЯ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Стрелка влево 29">
            <a:hlinkClick r:id="" action="ppaction://hlinkshowjump?jump=nextslide" tooltip="далее"/>
          </p:cNvPr>
          <p:cNvSpPr/>
          <p:nvPr/>
        </p:nvSpPr>
        <p:spPr>
          <a:xfrm rot="10800000">
            <a:off x="8446405" y="6234814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страну  по  столице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615" y="58351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161730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620123"/>
            <a:ext cx="4570836" cy="299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13510" y="548603"/>
            <a:ext cx="432048" cy="32316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7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br>
              <a:rPr lang="ru-RU" sz="17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УЭНОС -АЙРЕС</a:t>
            </a:r>
            <a:endParaRPr lang="ru-RU" sz="17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8801" y="6926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5499" y="692696"/>
            <a:ext cx="432048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АРГЕНТИНА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443" y="3747887"/>
            <a:ext cx="4517666" cy="303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691680" y="4352837"/>
            <a:ext cx="353878" cy="193899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47273" y="374788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71822" y="3480445"/>
            <a:ext cx="432048" cy="33701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5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</a:t>
            </a:r>
          </a:p>
          <a:p>
            <a:pPr algn="ctr"/>
            <a:r>
              <a:rPr lang="ru-RU" sz="15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КОБРИ</a:t>
            </a:r>
          </a:p>
          <a:p>
            <a:pPr algn="ctr"/>
            <a:r>
              <a:rPr lang="ru-RU" sz="15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15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АНИЯ</a:t>
            </a:r>
            <a:endParaRPr lang="ru-RU" sz="15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Стрелка влево 29">
            <a:hlinkClick r:id="" action="ppaction://hlinkshowjump?jump=nextslide" tooltip="далее"/>
          </p:cNvPr>
          <p:cNvSpPr/>
          <p:nvPr/>
        </p:nvSpPr>
        <p:spPr>
          <a:xfrm rot="10800000">
            <a:off x="8446405" y="6234814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страну  по  столице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615" y="58351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161730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06" y="647987"/>
            <a:ext cx="4517666" cy="2899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13510" y="1241178"/>
            <a:ext cx="432048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</a:t>
            </a:r>
            <a:endParaRPr lang="ru-RU" sz="22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8801" y="69269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3448" y="1052736"/>
            <a:ext cx="432048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ИТАЛИЯ</a:t>
            </a:r>
            <a:endParaRPr lang="ru-RU" sz="22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06" y="3633061"/>
            <a:ext cx="4517666" cy="3027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691680" y="4599058"/>
            <a:ext cx="353878" cy="1446550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КИЕВ</a:t>
            </a:r>
            <a:endParaRPr lang="ru-RU" sz="22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7605" y="3741574"/>
            <a:ext cx="866238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9125" y="4032808"/>
            <a:ext cx="432048" cy="24622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УКРАИНА</a:t>
            </a:r>
            <a:endParaRPr lang="ru-RU" sz="22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4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90277" y="773882"/>
            <a:ext cx="6927651" cy="5757564"/>
            <a:chOff x="1190277" y="773882"/>
            <a:chExt cx="6927651" cy="57575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90277" y="773882"/>
              <a:ext cx="6927651" cy="5757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олилиния 9"/>
            <p:cNvSpPr/>
            <p:nvPr/>
          </p:nvSpPr>
          <p:spPr>
            <a:xfrm>
              <a:off x="2790825" y="2589806"/>
              <a:ext cx="4371975" cy="1763119"/>
            </a:xfrm>
            <a:custGeom>
              <a:avLst/>
              <a:gdLst>
                <a:gd name="connsiteX0" fmla="*/ 0 w 4371975"/>
                <a:gd name="connsiteY0" fmla="*/ 191494 h 1763119"/>
                <a:gd name="connsiteX1" fmla="*/ 95250 w 4371975"/>
                <a:gd name="connsiteY1" fmla="*/ 239119 h 1763119"/>
                <a:gd name="connsiteX2" fmla="*/ 161925 w 4371975"/>
                <a:gd name="connsiteY2" fmla="*/ 239119 h 1763119"/>
                <a:gd name="connsiteX3" fmla="*/ 238125 w 4371975"/>
                <a:gd name="connsiteY3" fmla="*/ 210544 h 1763119"/>
                <a:gd name="connsiteX4" fmla="*/ 304800 w 4371975"/>
                <a:gd name="connsiteY4" fmla="*/ 153394 h 1763119"/>
                <a:gd name="connsiteX5" fmla="*/ 400050 w 4371975"/>
                <a:gd name="connsiteY5" fmla="*/ 124819 h 1763119"/>
                <a:gd name="connsiteX6" fmla="*/ 533400 w 4371975"/>
                <a:gd name="connsiteY6" fmla="*/ 48619 h 1763119"/>
                <a:gd name="connsiteX7" fmla="*/ 619125 w 4371975"/>
                <a:gd name="connsiteY7" fmla="*/ 10519 h 1763119"/>
                <a:gd name="connsiteX8" fmla="*/ 685800 w 4371975"/>
                <a:gd name="connsiteY8" fmla="*/ 994 h 1763119"/>
                <a:gd name="connsiteX9" fmla="*/ 800100 w 4371975"/>
                <a:gd name="connsiteY9" fmla="*/ 29569 h 1763119"/>
                <a:gd name="connsiteX10" fmla="*/ 876300 w 4371975"/>
                <a:gd name="connsiteY10" fmla="*/ 96244 h 1763119"/>
                <a:gd name="connsiteX11" fmla="*/ 990600 w 4371975"/>
                <a:gd name="connsiteY11" fmla="*/ 172444 h 1763119"/>
                <a:gd name="connsiteX12" fmla="*/ 1076325 w 4371975"/>
                <a:gd name="connsiteY12" fmla="*/ 229594 h 1763119"/>
                <a:gd name="connsiteX13" fmla="*/ 1152525 w 4371975"/>
                <a:gd name="connsiteY13" fmla="*/ 258169 h 1763119"/>
                <a:gd name="connsiteX14" fmla="*/ 1228725 w 4371975"/>
                <a:gd name="connsiteY14" fmla="*/ 258169 h 1763119"/>
                <a:gd name="connsiteX15" fmla="*/ 1333500 w 4371975"/>
                <a:gd name="connsiteY15" fmla="*/ 229594 h 1763119"/>
                <a:gd name="connsiteX16" fmla="*/ 1390650 w 4371975"/>
                <a:gd name="connsiteY16" fmla="*/ 172444 h 1763119"/>
                <a:gd name="connsiteX17" fmla="*/ 1485900 w 4371975"/>
                <a:gd name="connsiteY17" fmla="*/ 162919 h 1763119"/>
                <a:gd name="connsiteX18" fmla="*/ 1600200 w 4371975"/>
                <a:gd name="connsiteY18" fmla="*/ 162919 h 1763119"/>
                <a:gd name="connsiteX19" fmla="*/ 1704975 w 4371975"/>
                <a:gd name="connsiteY19" fmla="*/ 239119 h 1763119"/>
                <a:gd name="connsiteX20" fmla="*/ 1790700 w 4371975"/>
                <a:gd name="connsiteY20" fmla="*/ 267694 h 1763119"/>
                <a:gd name="connsiteX21" fmla="*/ 1876425 w 4371975"/>
                <a:gd name="connsiteY21" fmla="*/ 334369 h 1763119"/>
                <a:gd name="connsiteX22" fmla="*/ 2009775 w 4371975"/>
                <a:gd name="connsiteY22" fmla="*/ 391519 h 1763119"/>
                <a:gd name="connsiteX23" fmla="*/ 2143125 w 4371975"/>
                <a:gd name="connsiteY23" fmla="*/ 439144 h 1763119"/>
                <a:gd name="connsiteX24" fmla="*/ 2181225 w 4371975"/>
                <a:gd name="connsiteY24" fmla="*/ 505819 h 1763119"/>
                <a:gd name="connsiteX25" fmla="*/ 2200275 w 4371975"/>
                <a:gd name="connsiteY25" fmla="*/ 620119 h 1763119"/>
                <a:gd name="connsiteX26" fmla="*/ 2162175 w 4371975"/>
                <a:gd name="connsiteY26" fmla="*/ 677269 h 1763119"/>
                <a:gd name="connsiteX27" fmla="*/ 2114550 w 4371975"/>
                <a:gd name="connsiteY27" fmla="*/ 734419 h 1763119"/>
                <a:gd name="connsiteX28" fmla="*/ 2066925 w 4371975"/>
                <a:gd name="connsiteY28" fmla="*/ 791569 h 1763119"/>
                <a:gd name="connsiteX29" fmla="*/ 2047875 w 4371975"/>
                <a:gd name="connsiteY29" fmla="*/ 848719 h 1763119"/>
                <a:gd name="connsiteX30" fmla="*/ 2009775 w 4371975"/>
                <a:gd name="connsiteY30" fmla="*/ 991594 h 1763119"/>
                <a:gd name="connsiteX31" fmla="*/ 1990725 w 4371975"/>
                <a:gd name="connsiteY31" fmla="*/ 1124944 h 1763119"/>
                <a:gd name="connsiteX32" fmla="*/ 2038350 w 4371975"/>
                <a:gd name="connsiteY32" fmla="*/ 1191619 h 1763119"/>
                <a:gd name="connsiteX33" fmla="*/ 2076450 w 4371975"/>
                <a:gd name="connsiteY33" fmla="*/ 1220194 h 1763119"/>
                <a:gd name="connsiteX34" fmla="*/ 2162175 w 4371975"/>
                <a:gd name="connsiteY34" fmla="*/ 1248769 h 1763119"/>
                <a:gd name="connsiteX35" fmla="*/ 2238375 w 4371975"/>
                <a:gd name="connsiteY35" fmla="*/ 1248769 h 1763119"/>
                <a:gd name="connsiteX36" fmla="*/ 2333625 w 4371975"/>
                <a:gd name="connsiteY36" fmla="*/ 1334494 h 1763119"/>
                <a:gd name="connsiteX37" fmla="*/ 2428875 w 4371975"/>
                <a:gd name="connsiteY37" fmla="*/ 1401169 h 1763119"/>
                <a:gd name="connsiteX38" fmla="*/ 2552700 w 4371975"/>
                <a:gd name="connsiteY38" fmla="*/ 1448794 h 1763119"/>
                <a:gd name="connsiteX39" fmla="*/ 2676525 w 4371975"/>
                <a:gd name="connsiteY39" fmla="*/ 1477369 h 1763119"/>
                <a:gd name="connsiteX40" fmla="*/ 2790825 w 4371975"/>
                <a:gd name="connsiteY40" fmla="*/ 1439269 h 1763119"/>
                <a:gd name="connsiteX41" fmla="*/ 2876550 w 4371975"/>
                <a:gd name="connsiteY41" fmla="*/ 1534519 h 1763119"/>
                <a:gd name="connsiteX42" fmla="*/ 2924175 w 4371975"/>
                <a:gd name="connsiteY42" fmla="*/ 1639294 h 1763119"/>
                <a:gd name="connsiteX43" fmla="*/ 3000375 w 4371975"/>
                <a:gd name="connsiteY43" fmla="*/ 1705969 h 1763119"/>
                <a:gd name="connsiteX44" fmla="*/ 3133725 w 4371975"/>
                <a:gd name="connsiteY44" fmla="*/ 1753594 h 1763119"/>
                <a:gd name="connsiteX45" fmla="*/ 3267075 w 4371975"/>
                <a:gd name="connsiteY45" fmla="*/ 1763119 h 1763119"/>
                <a:gd name="connsiteX46" fmla="*/ 3381375 w 4371975"/>
                <a:gd name="connsiteY46" fmla="*/ 1753594 h 1763119"/>
                <a:gd name="connsiteX47" fmla="*/ 3562350 w 4371975"/>
                <a:gd name="connsiteY47" fmla="*/ 1705969 h 1763119"/>
                <a:gd name="connsiteX48" fmla="*/ 3743325 w 4371975"/>
                <a:gd name="connsiteY48" fmla="*/ 1658344 h 1763119"/>
                <a:gd name="connsiteX49" fmla="*/ 3867150 w 4371975"/>
                <a:gd name="connsiteY49" fmla="*/ 1620244 h 1763119"/>
                <a:gd name="connsiteX50" fmla="*/ 3971925 w 4371975"/>
                <a:gd name="connsiteY50" fmla="*/ 1582144 h 1763119"/>
                <a:gd name="connsiteX51" fmla="*/ 3981450 w 4371975"/>
                <a:gd name="connsiteY51" fmla="*/ 1467844 h 1763119"/>
                <a:gd name="connsiteX52" fmla="*/ 3943350 w 4371975"/>
                <a:gd name="connsiteY52" fmla="*/ 1372594 h 1763119"/>
                <a:gd name="connsiteX53" fmla="*/ 3943350 w 4371975"/>
                <a:gd name="connsiteY53" fmla="*/ 1267819 h 1763119"/>
                <a:gd name="connsiteX54" fmla="*/ 4019550 w 4371975"/>
                <a:gd name="connsiteY54" fmla="*/ 1201144 h 1763119"/>
                <a:gd name="connsiteX55" fmla="*/ 4133850 w 4371975"/>
                <a:gd name="connsiteY55" fmla="*/ 1220194 h 1763119"/>
                <a:gd name="connsiteX56" fmla="*/ 4238625 w 4371975"/>
                <a:gd name="connsiteY56" fmla="*/ 1201144 h 1763119"/>
                <a:gd name="connsiteX57" fmla="*/ 4324350 w 4371975"/>
                <a:gd name="connsiteY57" fmla="*/ 1229719 h 1763119"/>
                <a:gd name="connsiteX58" fmla="*/ 4371975 w 4371975"/>
                <a:gd name="connsiteY58" fmla="*/ 1229719 h 176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371975" h="1763119">
                  <a:moveTo>
                    <a:pt x="0" y="191494"/>
                  </a:moveTo>
                  <a:cubicBezTo>
                    <a:pt x="34131" y="211338"/>
                    <a:pt x="68263" y="231182"/>
                    <a:pt x="95250" y="239119"/>
                  </a:cubicBezTo>
                  <a:cubicBezTo>
                    <a:pt x="122237" y="247056"/>
                    <a:pt x="138113" y="243881"/>
                    <a:pt x="161925" y="239119"/>
                  </a:cubicBezTo>
                  <a:cubicBezTo>
                    <a:pt x="185737" y="234357"/>
                    <a:pt x="214313" y="224831"/>
                    <a:pt x="238125" y="210544"/>
                  </a:cubicBezTo>
                  <a:cubicBezTo>
                    <a:pt x="261937" y="196257"/>
                    <a:pt x="277813" y="167681"/>
                    <a:pt x="304800" y="153394"/>
                  </a:cubicBezTo>
                  <a:cubicBezTo>
                    <a:pt x="331788" y="139106"/>
                    <a:pt x="361950" y="142281"/>
                    <a:pt x="400050" y="124819"/>
                  </a:cubicBezTo>
                  <a:cubicBezTo>
                    <a:pt x="438150" y="107357"/>
                    <a:pt x="496888" y="67669"/>
                    <a:pt x="533400" y="48619"/>
                  </a:cubicBezTo>
                  <a:cubicBezTo>
                    <a:pt x="569912" y="29569"/>
                    <a:pt x="593725" y="18456"/>
                    <a:pt x="619125" y="10519"/>
                  </a:cubicBezTo>
                  <a:cubicBezTo>
                    <a:pt x="644525" y="2582"/>
                    <a:pt x="655637" y="-2181"/>
                    <a:pt x="685800" y="994"/>
                  </a:cubicBezTo>
                  <a:cubicBezTo>
                    <a:pt x="715963" y="4169"/>
                    <a:pt x="768350" y="13694"/>
                    <a:pt x="800100" y="29569"/>
                  </a:cubicBezTo>
                  <a:cubicBezTo>
                    <a:pt x="831850" y="45444"/>
                    <a:pt x="844550" y="72432"/>
                    <a:pt x="876300" y="96244"/>
                  </a:cubicBezTo>
                  <a:cubicBezTo>
                    <a:pt x="908050" y="120056"/>
                    <a:pt x="990600" y="172444"/>
                    <a:pt x="990600" y="172444"/>
                  </a:cubicBezTo>
                  <a:cubicBezTo>
                    <a:pt x="1023937" y="194669"/>
                    <a:pt x="1049338" y="215307"/>
                    <a:pt x="1076325" y="229594"/>
                  </a:cubicBezTo>
                  <a:cubicBezTo>
                    <a:pt x="1103313" y="243882"/>
                    <a:pt x="1127125" y="253407"/>
                    <a:pt x="1152525" y="258169"/>
                  </a:cubicBezTo>
                  <a:cubicBezTo>
                    <a:pt x="1177925" y="262931"/>
                    <a:pt x="1198563" y="262932"/>
                    <a:pt x="1228725" y="258169"/>
                  </a:cubicBezTo>
                  <a:cubicBezTo>
                    <a:pt x="1258888" y="253407"/>
                    <a:pt x="1306513" y="243882"/>
                    <a:pt x="1333500" y="229594"/>
                  </a:cubicBezTo>
                  <a:cubicBezTo>
                    <a:pt x="1360488" y="215307"/>
                    <a:pt x="1365250" y="183556"/>
                    <a:pt x="1390650" y="172444"/>
                  </a:cubicBezTo>
                  <a:cubicBezTo>
                    <a:pt x="1416050" y="161332"/>
                    <a:pt x="1450975" y="164507"/>
                    <a:pt x="1485900" y="162919"/>
                  </a:cubicBezTo>
                  <a:cubicBezTo>
                    <a:pt x="1520825" y="161331"/>
                    <a:pt x="1563688" y="150219"/>
                    <a:pt x="1600200" y="162919"/>
                  </a:cubicBezTo>
                  <a:cubicBezTo>
                    <a:pt x="1636713" y="175619"/>
                    <a:pt x="1673225" y="221657"/>
                    <a:pt x="1704975" y="239119"/>
                  </a:cubicBezTo>
                  <a:cubicBezTo>
                    <a:pt x="1736725" y="256581"/>
                    <a:pt x="1762125" y="251819"/>
                    <a:pt x="1790700" y="267694"/>
                  </a:cubicBezTo>
                  <a:cubicBezTo>
                    <a:pt x="1819275" y="283569"/>
                    <a:pt x="1839913" y="313732"/>
                    <a:pt x="1876425" y="334369"/>
                  </a:cubicBezTo>
                  <a:cubicBezTo>
                    <a:pt x="1912938" y="355007"/>
                    <a:pt x="1965325" y="374057"/>
                    <a:pt x="2009775" y="391519"/>
                  </a:cubicBezTo>
                  <a:cubicBezTo>
                    <a:pt x="2054225" y="408981"/>
                    <a:pt x="2114550" y="420094"/>
                    <a:pt x="2143125" y="439144"/>
                  </a:cubicBezTo>
                  <a:cubicBezTo>
                    <a:pt x="2171700" y="458194"/>
                    <a:pt x="2171700" y="475657"/>
                    <a:pt x="2181225" y="505819"/>
                  </a:cubicBezTo>
                  <a:cubicBezTo>
                    <a:pt x="2190750" y="535981"/>
                    <a:pt x="2203450" y="591544"/>
                    <a:pt x="2200275" y="620119"/>
                  </a:cubicBezTo>
                  <a:cubicBezTo>
                    <a:pt x="2197100" y="648694"/>
                    <a:pt x="2176463" y="658219"/>
                    <a:pt x="2162175" y="677269"/>
                  </a:cubicBezTo>
                  <a:cubicBezTo>
                    <a:pt x="2147888" y="696319"/>
                    <a:pt x="2114550" y="734419"/>
                    <a:pt x="2114550" y="734419"/>
                  </a:cubicBezTo>
                  <a:cubicBezTo>
                    <a:pt x="2098675" y="753469"/>
                    <a:pt x="2078037" y="772519"/>
                    <a:pt x="2066925" y="791569"/>
                  </a:cubicBezTo>
                  <a:cubicBezTo>
                    <a:pt x="2055813" y="810619"/>
                    <a:pt x="2057400" y="815382"/>
                    <a:pt x="2047875" y="848719"/>
                  </a:cubicBezTo>
                  <a:cubicBezTo>
                    <a:pt x="2038350" y="882057"/>
                    <a:pt x="2019300" y="945557"/>
                    <a:pt x="2009775" y="991594"/>
                  </a:cubicBezTo>
                  <a:cubicBezTo>
                    <a:pt x="2000250" y="1037632"/>
                    <a:pt x="1985963" y="1091607"/>
                    <a:pt x="1990725" y="1124944"/>
                  </a:cubicBezTo>
                  <a:cubicBezTo>
                    <a:pt x="1995487" y="1158281"/>
                    <a:pt x="2024063" y="1175744"/>
                    <a:pt x="2038350" y="1191619"/>
                  </a:cubicBezTo>
                  <a:cubicBezTo>
                    <a:pt x="2052638" y="1207494"/>
                    <a:pt x="2055813" y="1210669"/>
                    <a:pt x="2076450" y="1220194"/>
                  </a:cubicBezTo>
                  <a:cubicBezTo>
                    <a:pt x="2097087" y="1229719"/>
                    <a:pt x="2135188" y="1244007"/>
                    <a:pt x="2162175" y="1248769"/>
                  </a:cubicBezTo>
                  <a:cubicBezTo>
                    <a:pt x="2189162" y="1253531"/>
                    <a:pt x="2209800" y="1234482"/>
                    <a:pt x="2238375" y="1248769"/>
                  </a:cubicBezTo>
                  <a:cubicBezTo>
                    <a:pt x="2266950" y="1263056"/>
                    <a:pt x="2301875" y="1309094"/>
                    <a:pt x="2333625" y="1334494"/>
                  </a:cubicBezTo>
                  <a:cubicBezTo>
                    <a:pt x="2365375" y="1359894"/>
                    <a:pt x="2392363" y="1382119"/>
                    <a:pt x="2428875" y="1401169"/>
                  </a:cubicBezTo>
                  <a:cubicBezTo>
                    <a:pt x="2465387" y="1420219"/>
                    <a:pt x="2511425" y="1436094"/>
                    <a:pt x="2552700" y="1448794"/>
                  </a:cubicBezTo>
                  <a:cubicBezTo>
                    <a:pt x="2593975" y="1461494"/>
                    <a:pt x="2636838" y="1478956"/>
                    <a:pt x="2676525" y="1477369"/>
                  </a:cubicBezTo>
                  <a:cubicBezTo>
                    <a:pt x="2716212" y="1475782"/>
                    <a:pt x="2757488" y="1429744"/>
                    <a:pt x="2790825" y="1439269"/>
                  </a:cubicBezTo>
                  <a:cubicBezTo>
                    <a:pt x="2824163" y="1448794"/>
                    <a:pt x="2854325" y="1501182"/>
                    <a:pt x="2876550" y="1534519"/>
                  </a:cubicBezTo>
                  <a:cubicBezTo>
                    <a:pt x="2898775" y="1567856"/>
                    <a:pt x="2903538" y="1610719"/>
                    <a:pt x="2924175" y="1639294"/>
                  </a:cubicBezTo>
                  <a:cubicBezTo>
                    <a:pt x="2944812" y="1667869"/>
                    <a:pt x="2965450" y="1686919"/>
                    <a:pt x="3000375" y="1705969"/>
                  </a:cubicBezTo>
                  <a:cubicBezTo>
                    <a:pt x="3035300" y="1725019"/>
                    <a:pt x="3089275" y="1744069"/>
                    <a:pt x="3133725" y="1753594"/>
                  </a:cubicBezTo>
                  <a:cubicBezTo>
                    <a:pt x="3178175" y="1763119"/>
                    <a:pt x="3225800" y="1763119"/>
                    <a:pt x="3267075" y="1763119"/>
                  </a:cubicBezTo>
                  <a:cubicBezTo>
                    <a:pt x="3308350" y="1763119"/>
                    <a:pt x="3332162" y="1763119"/>
                    <a:pt x="3381375" y="1753594"/>
                  </a:cubicBezTo>
                  <a:cubicBezTo>
                    <a:pt x="3430588" y="1744069"/>
                    <a:pt x="3562350" y="1705969"/>
                    <a:pt x="3562350" y="1705969"/>
                  </a:cubicBezTo>
                  <a:lnTo>
                    <a:pt x="3743325" y="1658344"/>
                  </a:lnTo>
                  <a:cubicBezTo>
                    <a:pt x="3794125" y="1644057"/>
                    <a:pt x="3829050" y="1632944"/>
                    <a:pt x="3867150" y="1620244"/>
                  </a:cubicBezTo>
                  <a:cubicBezTo>
                    <a:pt x="3905250" y="1607544"/>
                    <a:pt x="3952875" y="1607544"/>
                    <a:pt x="3971925" y="1582144"/>
                  </a:cubicBezTo>
                  <a:cubicBezTo>
                    <a:pt x="3990975" y="1556744"/>
                    <a:pt x="3986213" y="1502769"/>
                    <a:pt x="3981450" y="1467844"/>
                  </a:cubicBezTo>
                  <a:cubicBezTo>
                    <a:pt x="3976688" y="1432919"/>
                    <a:pt x="3949700" y="1405932"/>
                    <a:pt x="3943350" y="1372594"/>
                  </a:cubicBezTo>
                  <a:cubicBezTo>
                    <a:pt x="3937000" y="1339257"/>
                    <a:pt x="3930650" y="1296394"/>
                    <a:pt x="3943350" y="1267819"/>
                  </a:cubicBezTo>
                  <a:cubicBezTo>
                    <a:pt x="3956050" y="1239244"/>
                    <a:pt x="3987800" y="1209081"/>
                    <a:pt x="4019550" y="1201144"/>
                  </a:cubicBezTo>
                  <a:cubicBezTo>
                    <a:pt x="4051300" y="1193207"/>
                    <a:pt x="4097338" y="1220194"/>
                    <a:pt x="4133850" y="1220194"/>
                  </a:cubicBezTo>
                  <a:cubicBezTo>
                    <a:pt x="4170362" y="1220194"/>
                    <a:pt x="4206875" y="1199556"/>
                    <a:pt x="4238625" y="1201144"/>
                  </a:cubicBezTo>
                  <a:cubicBezTo>
                    <a:pt x="4270375" y="1202732"/>
                    <a:pt x="4302125" y="1224957"/>
                    <a:pt x="4324350" y="1229719"/>
                  </a:cubicBezTo>
                  <a:cubicBezTo>
                    <a:pt x="4346575" y="1234482"/>
                    <a:pt x="4359275" y="1232100"/>
                    <a:pt x="4371975" y="122971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37757" y="620688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1. Германия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843808" y="1988840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7757" y="1196752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Австрия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524956" y="2996952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7046" y="1772816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3. Словакия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688780" y="2461242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8468" y="2328196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Венгрия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992811" y="2920427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1838" y="3501008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6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Сербия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23643" y="4040599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8468" y="4091315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7. Румыния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724128" y="3601817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8468" y="4653136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Болгария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868144" y="4381143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757" y="5229200"/>
            <a:ext cx="1930697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9. Молдавия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586736" y="3105329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757" y="5805264"/>
            <a:ext cx="1930697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10.Украина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7236296" y="2851416"/>
            <a:ext cx="720080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3723" y="2920427"/>
            <a:ext cx="1929986" cy="52322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5. Хорватия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078038" y="3492113"/>
            <a:ext cx="576064" cy="50405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338468" y="18381"/>
            <a:ext cx="8532439" cy="539628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Какие страны объединяет «река дружбы»?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5256" y="53953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Стрелка влево 30">
            <a:hlinkClick r:id="rId7" action="ppaction://hlinksldjump"/>
          </p:cNvPr>
          <p:cNvSpPr/>
          <p:nvPr/>
        </p:nvSpPr>
        <p:spPr>
          <a:xfrm>
            <a:off x="130869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Определите  материк и страну  по «соседям»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8" y="839767"/>
            <a:ext cx="2937725" cy="2667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845864" y="2348979"/>
            <a:ext cx="1480090" cy="1195740"/>
          </a:xfrm>
          <a:custGeom>
            <a:avLst/>
            <a:gdLst>
              <a:gd name="connsiteX0" fmla="*/ 20911 w 1480090"/>
              <a:gd name="connsiteY0" fmla="*/ 937146 h 1195740"/>
              <a:gd name="connsiteX1" fmla="*/ 1861 w 1480090"/>
              <a:gd name="connsiteY1" fmla="*/ 832371 h 1195740"/>
              <a:gd name="connsiteX2" fmla="*/ 11386 w 1480090"/>
              <a:gd name="connsiteY2" fmla="*/ 737121 h 1195740"/>
              <a:gd name="connsiteX3" fmla="*/ 39961 w 1480090"/>
              <a:gd name="connsiteY3" fmla="*/ 603771 h 1195740"/>
              <a:gd name="connsiteX4" fmla="*/ 116161 w 1480090"/>
              <a:gd name="connsiteY4" fmla="*/ 518046 h 1195740"/>
              <a:gd name="connsiteX5" fmla="*/ 144736 w 1480090"/>
              <a:gd name="connsiteY5" fmla="*/ 375171 h 1195740"/>
              <a:gd name="connsiteX6" fmla="*/ 135211 w 1480090"/>
              <a:gd name="connsiteY6" fmla="*/ 232296 h 1195740"/>
              <a:gd name="connsiteX7" fmla="*/ 173311 w 1480090"/>
              <a:gd name="connsiteY7" fmla="*/ 156096 h 1195740"/>
              <a:gd name="connsiteX8" fmla="*/ 278086 w 1480090"/>
              <a:gd name="connsiteY8" fmla="*/ 3696 h 1195740"/>
              <a:gd name="connsiteX9" fmla="*/ 449536 w 1480090"/>
              <a:gd name="connsiteY9" fmla="*/ 51321 h 1195740"/>
              <a:gd name="connsiteX10" fmla="*/ 487636 w 1480090"/>
              <a:gd name="connsiteY10" fmla="*/ 98946 h 1195740"/>
              <a:gd name="connsiteX11" fmla="*/ 649561 w 1480090"/>
              <a:gd name="connsiteY11" fmla="*/ 89421 h 1195740"/>
              <a:gd name="connsiteX12" fmla="*/ 782911 w 1480090"/>
              <a:gd name="connsiteY12" fmla="*/ 146571 h 1195740"/>
              <a:gd name="connsiteX13" fmla="*/ 925786 w 1480090"/>
              <a:gd name="connsiteY13" fmla="*/ 89421 h 1195740"/>
              <a:gd name="connsiteX14" fmla="*/ 1192486 w 1480090"/>
              <a:gd name="connsiteY14" fmla="*/ 70371 h 1195740"/>
              <a:gd name="connsiteX15" fmla="*/ 1325836 w 1480090"/>
              <a:gd name="connsiteY15" fmla="*/ 51321 h 1195740"/>
              <a:gd name="connsiteX16" fmla="*/ 1402036 w 1480090"/>
              <a:gd name="connsiteY16" fmla="*/ 156096 h 1195740"/>
              <a:gd name="connsiteX17" fmla="*/ 1478236 w 1480090"/>
              <a:gd name="connsiteY17" fmla="*/ 222771 h 1195740"/>
              <a:gd name="connsiteX18" fmla="*/ 1449661 w 1480090"/>
              <a:gd name="connsiteY18" fmla="*/ 298971 h 1195740"/>
              <a:gd name="connsiteX19" fmla="*/ 1373461 w 1480090"/>
              <a:gd name="connsiteY19" fmla="*/ 365646 h 1195740"/>
              <a:gd name="connsiteX20" fmla="*/ 1316311 w 1480090"/>
              <a:gd name="connsiteY20" fmla="*/ 479946 h 1195740"/>
              <a:gd name="connsiteX21" fmla="*/ 1287736 w 1480090"/>
              <a:gd name="connsiteY21" fmla="*/ 565671 h 1195740"/>
              <a:gd name="connsiteX22" fmla="*/ 1249636 w 1480090"/>
              <a:gd name="connsiteY22" fmla="*/ 670446 h 1195740"/>
              <a:gd name="connsiteX23" fmla="*/ 1221061 w 1480090"/>
              <a:gd name="connsiteY23" fmla="*/ 718071 h 1195740"/>
              <a:gd name="connsiteX24" fmla="*/ 1182961 w 1480090"/>
              <a:gd name="connsiteY24" fmla="*/ 794271 h 1195740"/>
              <a:gd name="connsiteX25" fmla="*/ 1144861 w 1480090"/>
              <a:gd name="connsiteY25" fmla="*/ 851421 h 1195740"/>
              <a:gd name="connsiteX26" fmla="*/ 1106761 w 1480090"/>
              <a:gd name="connsiteY26" fmla="*/ 937146 h 1195740"/>
              <a:gd name="connsiteX27" fmla="*/ 1001986 w 1480090"/>
              <a:gd name="connsiteY27" fmla="*/ 899046 h 1195740"/>
              <a:gd name="connsiteX28" fmla="*/ 925786 w 1480090"/>
              <a:gd name="connsiteY28" fmla="*/ 879996 h 1195740"/>
              <a:gd name="connsiteX29" fmla="*/ 811486 w 1480090"/>
              <a:gd name="connsiteY29" fmla="*/ 927621 h 1195740"/>
              <a:gd name="connsiteX30" fmla="*/ 744811 w 1480090"/>
              <a:gd name="connsiteY30" fmla="*/ 1032396 h 1195740"/>
              <a:gd name="connsiteX31" fmla="*/ 725761 w 1480090"/>
              <a:gd name="connsiteY31" fmla="*/ 1184796 h 1195740"/>
              <a:gd name="connsiteX32" fmla="*/ 630511 w 1480090"/>
              <a:gd name="connsiteY32" fmla="*/ 1184796 h 1195740"/>
              <a:gd name="connsiteX33" fmla="*/ 525736 w 1480090"/>
              <a:gd name="connsiteY33" fmla="*/ 1194321 h 1195740"/>
              <a:gd name="connsiteX34" fmla="*/ 373336 w 1480090"/>
              <a:gd name="connsiteY34" fmla="*/ 1175271 h 1195740"/>
              <a:gd name="connsiteX35" fmla="*/ 306661 w 1480090"/>
              <a:gd name="connsiteY35" fmla="*/ 1032396 h 1195740"/>
              <a:gd name="connsiteX36" fmla="*/ 192361 w 1480090"/>
              <a:gd name="connsiteY36" fmla="*/ 956196 h 1195740"/>
              <a:gd name="connsiteX37" fmla="*/ 20911 w 1480090"/>
              <a:gd name="connsiteY37" fmla="*/ 937146 h 11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80090" h="1195740">
                <a:moveTo>
                  <a:pt x="20911" y="937146"/>
                </a:moveTo>
                <a:cubicBezTo>
                  <a:pt x="-10839" y="916509"/>
                  <a:pt x="3448" y="865708"/>
                  <a:pt x="1861" y="832371"/>
                </a:cubicBezTo>
                <a:cubicBezTo>
                  <a:pt x="274" y="799034"/>
                  <a:pt x="5036" y="775221"/>
                  <a:pt x="11386" y="737121"/>
                </a:cubicBezTo>
                <a:cubicBezTo>
                  <a:pt x="17736" y="699021"/>
                  <a:pt x="22499" y="640283"/>
                  <a:pt x="39961" y="603771"/>
                </a:cubicBezTo>
                <a:cubicBezTo>
                  <a:pt x="57423" y="567259"/>
                  <a:pt x="98699" y="556146"/>
                  <a:pt x="116161" y="518046"/>
                </a:cubicBezTo>
                <a:cubicBezTo>
                  <a:pt x="133623" y="479946"/>
                  <a:pt x="141561" y="422796"/>
                  <a:pt x="144736" y="375171"/>
                </a:cubicBezTo>
                <a:cubicBezTo>
                  <a:pt x="147911" y="327546"/>
                  <a:pt x="130449" y="268808"/>
                  <a:pt x="135211" y="232296"/>
                </a:cubicBezTo>
                <a:cubicBezTo>
                  <a:pt x="139974" y="195783"/>
                  <a:pt x="149499" y="194196"/>
                  <a:pt x="173311" y="156096"/>
                </a:cubicBezTo>
                <a:cubicBezTo>
                  <a:pt x="197123" y="117996"/>
                  <a:pt x="232049" y="21158"/>
                  <a:pt x="278086" y="3696"/>
                </a:cubicBezTo>
                <a:cubicBezTo>
                  <a:pt x="324123" y="-13766"/>
                  <a:pt x="414611" y="35446"/>
                  <a:pt x="449536" y="51321"/>
                </a:cubicBezTo>
                <a:cubicBezTo>
                  <a:pt x="484461" y="67196"/>
                  <a:pt x="454299" y="92596"/>
                  <a:pt x="487636" y="98946"/>
                </a:cubicBezTo>
                <a:cubicBezTo>
                  <a:pt x="520974" y="105296"/>
                  <a:pt x="600349" y="81484"/>
                  <a:pt x="649561" y="89421"/>
                </a:cubicBezTo>
                <a:cubicBezTo>
                  <a:pt x="698773" y="97358"/>
                  <a:pt x="736874" y="146571"/>
                  <a:pt x="782911" y="146571"/>
                </a:cubicBezTo>
                <a:cubicBezTo>
                  <a:pt x="828948" y="146571"/>
                  <a:pt x="857523" y="102121"/>
                  <a:pt x="925786" y="89421"/>
                </a:cubicBezTo>
                <a:cubicBezTo>
                  <a:pt x="994049" y="76721"/>
                  <a:pt x="1125811" y="76721"/>
                  <a:pt x="1192486" y="70371"/>
                </a:cubicBezTo>
                <a:cubicBezTo>
                  <a:pt x="1259161" y="64021"/>
                  <a:pt x="1290911" y="37033"/>
                  <a:pt x="1325836" y="51321"/>
                </a:cubicBezTo>
                <a:cubicBezTo>
                  <a:pt x="1360761" y="65608"/>
                  <a:pt x="1376636" y="127521"/>
                  <a:pt x="1402036" y="156096"/>
                </a:cubicBezTo>
                <a:cubicBezTo>
                  <a:pt x="1427436" y="184671"/>
                  <a:pt x="1470299" y="198958"/>
                  <a:pt x="1478236" y="222771"/>
                </a:cubicBezTo>
                <a:cubicBezTo>
                  <a:pt x="1486174" y="246583"/>
                  <a:pt x="1467123" y="275159"/>
                  <a:pt x="1449661" y="298971"/>
                </a:cubicBezTo>
                <a:cubicBezTo>
                  <a:pt x="1432199" y="322783"/>
                  <a:pt x="1395686" y="335484"/>
                  <a:pt x="1373461" y="365646"/>
                </a:cubicBezTo>
                <a:cubicBezTo>
                  <a:pt x="1351236" y="395808"/>
                  <a:pt x="1330598" y="446609"/>
                  <a:pt x="1316311" y="479946"/>
                </a:cubicBezTo>
                <a:cubicBezTo>
                  <a:pt x="1302024" y="513283"/>
                  <a:pt x="1298848" y="533921"/>
                  <a:pt x="1287736" y="565671"/>
                </a:cubicBezTo>
                <a:cubicBezTo>
                  <a:pt x="1276624" y="597421"/>
                  <a:pt x="1260748" y="645046"/>
                  <a:pt x="1249636" y="670446"/>
                </a:cubicBezTo>
                <a:cubicBezTo>
                  <a:pt x="1238524" y="695846"/>
                  <a:pt x="1232173" y="697434"/>
                  <a:pt x="1221061" y="718071"/>
                </a:cubicBezTo>
                <a:cubicBezTo>
                  <a:pt x="1209949" y="738708"/>
                  <a:pt x="1195661" y="772046"/>
                  <a:pt x="1182961" y="794271"/>
                </a:cubicBezTo>
                <a:cubicBezTo>
                  <a:pt x="1170261" y="816496"/>
                  <a:pt x="1157561" y="827608"/>
                  <a:pt x="1144861" y="851421"/>
                </a:cubicBezTo>
                <a:cubicBezTo>
                  <a:pt x="1132161" y="875233"/>
                  <a:pt x="1130574" y="929208"/>
                  <a:pt x="1106761" y="937146"/>
                </a:cubicBezTo>
                <a:cubicBezTo>
                  <a:pt x="1082949" y="945084"/>
                  <a:pt x="1032148" y="908571"/>
                  <a:pt x="1001986" y="899046"/>
                </a:cubicBezTo>
                <a:cubicBezTo>
                  <a:pt x="971824" y="889521"/>
                  <a:pt x="957536" y="875234"/>
                  <a:pt x="925786" y="879996"/>
                </a:cubicBezTo>
                <a:cubicBezTo>
                  <a:pt x="894036" y="884758"/>
                  <a:pt x="841649" y="902221"/>
                  <a:pt x="811486" y="927621"/>
                </a:cubicBezTo>
                <a:cubicBezTo>
                  <a:pt x="781323" y="953021"/>
                  <a:pt x="759098" y="989534"/>
                  <a:pt x="744811" y="1032396"/>
                </a:cubicBezTo>
                <a:cubicBezTo>
                  <a:pt x="730524" y="1075258"/>
                  <a:pt x="744811" y="1159396"/>
                  <a:pt x="725761" y="1184796"/>
                </a:cubicBezTo>
                <a:cubicBezTo>
                  <a:pt x="706711" y="1210196"/>
                  <a:pt x="663848" y="1183209"/>
                  <a:pt x="630511" y="1184796"/>
                </a:cubicBezTo>
                <a:cubicBezTo>
                  <a:pt x="597174" y="1186383"/>
                  <a:pt x="568598" y="1195908"/>
                  <a:pt x="525736" y="1194321"/>
                </a:cubicBezTo>
                <a:cubicBezTo>
                  <a:pt x="482874" y="1192734"/>
                  <a:pt x="409849" y="1202259"/>
                  <a:pt x="373336" y="1175271"/>
                </a:cubicBezTo>
                <a:cubicBezTo>
                  <a:pt x="336823" y="1148283"/>
                  <a:pt x="336824" y="1068909"/>
                  <a:pt x="306661" y="1032396"/>
                </a:cubicBezTo>
                <a:cubicBezTo>
                  <a:pt x="276498" y="995883"/>
                  <a:pt x="233636" y="970484"/>
                  <a:pt x="192361" y="956196"/>
                </a:cubicBezTo>
                <a:cubicBezTo>
                  <a:pt x="151086" y="941909"/>
                  <a:pt x="52661" y="957783"/>
                  <a:pt x="20911" y="937146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3146" y="71893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1" name="Picture 2" descr="http://www.map-of-africa.us/map-of-africa-720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20" y="680438"/>
            <a:ext cx="654789" cy="64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653" y="3822992"/>
            <a:ext cx="2322587" cy="2521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7616073" y="3934485"/>
            <a:ext cx="874780" cy="886021"/>
          </a:xfrm>
          <a:custGeom>
            <a:avLst/>
            <a:gdLst>
              <a:gd name="connsiteX0" fmla="*/ 7514 w 874780"/>
              <a:gd name="connsiteY0" fmla="*/ 34129 h 886021"/>
              <a:gd name="connsiteX1" fmla="*/ 55139 w 874780"/>
              <a:gd name="connsiteY1" fmla="*/ 653254 h 886021"/>
              <a:gd name="connsiteX2" fmla="*/ 55139 w 874780"/>
              <a:gd name="connsiteY2" fmla="*/ 748504 h 886021"/>
              <a:gd name="connsiteX3" fmla="*/ 55139 w 874780"/>
              <a:gd name="connsiteY3" fmla="*/ 881854 h 886021"/>
              <a:gd name="connsiteX4" fmla="*/ 255164 w 874780"/>
              <a:gd name="connsiteY4" fmla="*/ 853279 h 886021"/>
              <a:gd name="connsiteX5" fmla="*/ 569489 w 874780"/>
              <a:gd name="connsiteY5" fmla="*/ 862804 h 886021"/>
              <a:gd name="connsiteX6" fmla="*/ 798089 w 874780"/>
              <a:gd name="connsiteY6" fmla="*/ 862804 h 886021"/>
              <a:gd name="connsiteX7" fmla="*/ 874289 w 874780"/>
              <a:gd name="connsiteY7" fmla="*/ 710404 h 886021"/>
              <a:gd name="connsiteX8" fmla="*/ 769514 w 874780"/>
              <a:gd name="connsiteY8" fmla="*/ 481804 h 886021"/>
              <a:gd name="connsiteX9" fmla="*/ 712364 w 874780"/>
              <a:gd name="connsiteY9" fmla="*/ 386554 h 886021"/>
              <a:gd name="connsiteX10" fmla="*/ 759989 w 874780"/>
              <a:gd name="connsiteY10" fmla="*/ 196054 h 886021"/>
              <a:gd name="connsiteX11" fmla="*/ 674264 w 874780"/>
              <a:gd name="connsiteY11" fmla="*/ 72229 h 886021"/>
              <a:gd name="connsiteX12" fmla="*/ 483764 w 874780"/>
              <a:gd name="connsiteY12" fmla="*/ 100804 h 886021"/>
              <a:gd name="connsiteX13" fmla="*/ 236114 w 874780"/>
              <a:gd name="connsiteY13" fmla="*/ 81754 h 886021"/>
              <a:gd name="connsiteX14" fmla="*/ 7514 w 874780"/>
              <a:gd name="connsiteY14" fmla="*/ 34129 h 88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4780" h="886021">
                <a:moveTo>
                  <a:pt x="7514" y="34129"/>
                </a:moveTo>
                <a:cubicBezTo>
                  <a:pt x="-22649" y="129379"/>
                  <a:pt x="47202" y="534192"/>
                  <a:pt x="55139" y="653254"/>
                </a:cubicBezTo>
                <a:cubicBezTo>
                  <a:pt x="63076" y="772316"/>
                  <a:pt x="55139" y="748504"/>
                  <a:pt x="55139" y="748504"/>
                </a:cubicBezTo>
                <a:cubicBezTo>
                  <a:pt x="55139" y="786604"/>
                  <a:pt x="21802" y="864392"/>
                  <a:pt x="55139" y="881854"/>
                </a:cubicBezTo>
                <a:cubicBezTo>
                  <a:pt x="88476" y="899316"/>
                  <a:pt x="169439" y="856454"/>
                  <a:pt x="255164" y="853279"/>
                </a:cubicBezTo>
                <a:lnTo>
                  <a:pt x="569489" y="862804"/>
                </a:lnTo>
                <a:cubicBezTo>
                  <a:pt x="659976" y="864391"/>
                  <a:pt x="747289" y="888204"/>
                  <a:pt x="798089" y="862804"/>
                </a:cubicBezTo>
                <a:cubicBezTo>
                  <a:pt x="848889" y="837404"/>
                  <a:pt x="879051" y="773904"/>
                  <a:pt x="874289" y="710404"/>
                </a:cubicBezTo>
                <a:cubicBezTo>
                  <a:pt x="869527" y="646904"/>
                  <a:pt x="796501" y="535779"/>
                  <a:pt x="769514" y="481804"/>
                </a:cubicBezTo>
                <a:cubicBezTo>
                  <a:pt x="742527" y="427829"/>
                  <a:pt x="713951" y="434179"/>
                  <a:pt x="712364" y="386554"/>
                </a:cubicBezTo>
                <a:cubicBezTo>
                  <a:pt x="710777" y="338929"/>
                  <a:pt x="766339" y="248441"/>
                  <a:pt x="759989" y="196054"/>
                </a:cubicBezTo>
                <a:cubicBezTo>
                  <a:pt x="753639" y="143667"/>
                  <a:pt x="720302" y="88104"/>
                  <a:pt x="674264" y="72229"/>
                </a:cubicBezTo>
                <a:cubicBezTo>
                  <a:pt x="628227" y="56354"/>
                  <a:pt x="556789" y="99217"/>
                  <a:pt x="483764" y="100804"/>
                </a:cubicBezTo>
                <a:cubicBezTo>
                  <a:pt x="410739" y="102391"/>
                  <a:pt x="309139" y="91279"/>
                  <a:pt x="236114" y="81754"/>
                </a:cubicBezTo>
                <a:cubicBezTo>
                  <a:pt x="163089" y="72229"/>
                  <a:pt x="37677" y="-61121"/>
                  <a:pt x="7514" y="3412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57133" y="485597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Picture 2" descr="http://www.map-of-africa.us/map-of-africa-720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957" y="5483136"/>
            <a:ext cx="654789" cy="64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112" y="63262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Стрелка влево 17">
            <a:hlinkClick r:id="rId8" action="ppaction://hlinksldjump"/>
          </p:cNvPr>
          <p:cNvSpPr/>
          <p:nvPr/>
        </p:nvSpPr>
        <p:spPr>
          <a:xfrm>
            <a:off x="146497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652" y="3440625"/>
            <a:ext cx="1833364" cy="3435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4874493" y="4530712"/>
            <a:ext cx="631841" cy="791772"/>
          </a:xfrm>
          <a:custGeom>
            <a:avLst/>
            <a:gdLst>
              <a:gd name="connsiteX0" fmla="*/ 266700 w 631841"/>
              <a:gd name="connsiteY0" fmla="*/ 507 h 791772"/>
              <a:gd name="connsiteX1" fmla="*/ 371475 w 631841"/>
              <a:gd name="connsiteY1" fmla="*/ 162432 h 791772"/>
              <a:gd name="connsiteX2" fmla="*/ 485775 w 631841"/>
              <a:gd name="connsiteY2" fmla="*/ 171957 h 791772"/>
              <a:gd name="connsiteX3" fmla="*/ 609600 w 631841"/>
              <a:gd name="connsiteY3" fmla="*/ 257682 h 791772"/>
              <a:gd name="connsiteX4" fmla="*/ 628650 w 631841"/>
              <a:gd name="connsiteY4" fmla="*/ 343407 h 791772"/>
              <a:gd name="connsiteX5" fmla="*/ 571500 w 631841"/>
              <a:gd name="connsiteY5" fmla="*/ 410082 h 791772"/>
              <a:gd name="connsiteX6" fmla="*/ 476250 w 631841"/>
              <a:gd name="connsiteY6" fmla="*/ 505332 h 791772"/>
              <a:gd name="connsiteX7" fmla="*/ 390525 w 631841"/>
              <a:gd name="connsiteY7" fmla="*/ 524382 h 791772"/>
              <a:gd name="connsiteX8" fmla="*/ 285750 w 631841"/>
              <a:gd name="connsiteY8" fmla="*/ 600582 h 791772"/>
              <a:gd name="connsiteX9" fmla="*/ 257175 w 631841"/>
              <a:gd name="connsiteY9" fmla="*/ 657732 h 791772"/>
              <a:gd name="connsiteX10" fmla="*/ 219075 w 631841"/>
              <a:gd name="connsiteY10" fmla="*/ 752982 h 791772"/>
              <a:gd name="connsiteX11" fmla="*/ 161925 w 631841"/>
              <a:gd name="connsiteY11" fmla="*/ 791082 h 791772"/>
              <a:gd name="connsiteX12" fmla="*/ 66675 w 631841"/>
              <a:gd name="connsiteY12" fmla="*/ 724407 h 791772"/>
              <a:gd name="connsiteX13" fmla="*/ 47625 w 631841"/>
              <a:gd name="connsiteY13" fmla="*/ 695832 h 791772"/>
              <a:gd name="connsiteX14" fmla="*/ 66675 w 631841"/>
              <a:gd name="connsiteY14" fmla="*/ 629157 h 791772"/>
              <a:gd name="connsiteX15" fmla="*/ 76200 w 631841"/>
              <a:gd name="connsiteY15" fmla="*/ 552957 h 791772"/>
              <a:gd name="connsiteX16" fmla="*/ 0 w 631841"/>
              <a:gd name="connsiteY16" fmla="*/ 457707 h 791772"/>
              <a:gd name="connsiteX17" fmla="*/ 0 w 631841"/>
              <a:gd name="connsiteY17" fmla="*/ 333882 h 791772"/>
              <a:gd name="connsiteX18" fmla="*/ 76200 w 631841"/>
              <a:gd name="connsiteY18" fmla="*/ 210057 h 791772"/>
              <a:gd name="connsiteX19" fmla="*/ 114300 w 631841"/>
              <a:gd name="connsiteY19" fmla="*/ 114807 h 791772"/>
              <a:gd name="connsiteX20" fmla="*/ 266700 w 631841"/>
              <a:gd name="connsiteY20" fmla="*/ 507 h 7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1841" h="791772">
                <a:moveTo>
                  <a:pt x="266700" y="507"/>
                </a:moveTo>
                <a:cubicBezTo>
                  <a:pt x="309562" y="8444"/>
                  <a:pt x="334963" y="133857"/>
                  <a:pt x="371475" y="162432"/>
                </a:cubicBezTo>
                <a:cubicBezTo>
                  <a:pt x="407987" y="191007"/>
                  <a:pt x="446088" y="156082"/>
                  <a:pt x="485775" y="171957"/>
                </a:cubicBezTo>
                <a:cubicBezTo>
                  <a:pt x="525462" y="187832"/>
                  <a:pt x="585788" y="229107"/>
                  <a:pt x="609600" y="257682"/>
                </a:cubicBezTo>
                <a:cubicBezTo>
                  <a:pt x="633412" y="286257"/>
                  <a:pt x="635000" y="318007"/>
                  <a:pt x="628650" y="343407"/>
                </a:cubicBezTo>
                <a:cubicBezTo>
                  <a:pt x="622300" y="368807"/>
                  <a:pt x="596900" y="383095"/>
                  <a:pt x="571500" y="410082"/>
                </a:cubicBezTo>
                <a:cubicBezTo>
                  <a:pt x="546100" y="437070"/>
                  <a:pt x="506413" y="486282"/>
                  <a:pt x="476250" y="505332"/>
                </a:cubicBezTo>
                <a:cubicBezTo>
                  <a:pt x="446088" y="524382"/>
                  <a:pt x="422275" y="508507"/>
                  <a:pt x="390525" y="524382"/>
                </a:cubicBezTo>
                <a:cubicBezTo>
                  <a:pt x="358775" y="540257"/>
                  <a:pt x="307975" y="578357"/>
                  <a:pt x="285750" y="600582"/>
                </a:cubicBezTo>
                <a:cubicBezTo>
                  <a:pt x="263525" y="622807"/>
                  <a:pt x="268287" y="632332"/>
                  <a:pt x="257175" y="657732"/>
                </a:cubicBezTo>
                <a:cubicBezTo>
                  <a:pt x="246063" y="683132"/>
                  <a:pt x="234950" y="730757"/>
                  <a:pt x="219075" y="752982"/>
                </a:cubicBezTo>
                <a:cubicBezTo>
                  <a:pt x="203200" y="775207"/>
                  <a:pt x="187325" y="795844"/>
                  <a:pt x="161925" y="791082"/>
                </a:cubicBezTo>
                <a:cubicBezTo>
                  <a:pt x="136525" y="786320"/>
                  <a:pt x="85725" y="740282"/>
                  <a:pt x="66675" y="724407"/>
                </a:cubicBezTo>
                <a:cubicBezTo>
                  <a:pt x="47625" y="708532"/>
                  <a:pt x="47625" y="711707"/>
                  <a:pt x="47625" y="695832"/>
                </a:cubicBezTo>
                <a:cubicBezTo>
                  <a:pt x="47625" y="679957"/>
                  <a:pt x="61913" y="652969"/>
                  <a:pt x="66675" y="629157"/>
                </a:cubicBezTo>
                <a:cubicBezTo>
                  <a:pt x="71437" y="605345"/>
                  <a:pt x="87312" y="581532"/>
                  <a:pt x="76200" y="552957"/>
                </a:cubicBezTo>
                <a:cubicBezTo>
                  <a:pt x="65088" y="524382"/>
                  <a:pt x="12700" y="494220"/>
                  <a:pt x="0" y="457707"/>
                </a:cubicBezTo>
                <a:cubicBezTo>
                  <a:pt x="-12700" y="421195"/>
                  <a:pt x="-12700" y="375157"/>
                  <a:pt x="0" y="333882"/>
                </a:cubicBezTo>
                <a:cubicBezTo>
                  <a:pt x="12700" y="292607"/>
                  <a:pt x="57150" y="246569"/>
                  <a:pt x="76200" y="210057"/>
                </a:cubicBezTo>
                <a:cubicBezTo>
                  <a:pt x="95250" y="173545"/>
                  <a:pt x="87312" y="149732"/>
                  <a:pt x="114300" y="114807"/>
                </a:cubicBezTo>
                <a:cubicBezTo>
                  <a:pt x="141287" y="79882"/>
                  <a:pt x="223838" y="-7430"/>
                  <a:pt x="266700" y="50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89686" y="3766124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94" y="3431627"/>
            <a:ext cx="507776" cy="782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4036796"/>
            <a:ext cx="4151515" cy="2093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733495" y="4301751"/>
            <a:ext cx="1076639" cy="594487"/>
          </a:xfrm>
          <a:custGeom>
            <a:avLst/>
            <a:gdLst>
              <a:gd name="connsiteX0" fmla="*/ 180 w 1076639"/>
              <a:gd name="connsiteY0" fmla="*/ 51174 h 594487"/>
              <a:gd name="connsiteX1" fmla="*/ 66855 w 1076639"/>
              <a:gd name="connsiteY1" fmla="*/ 3549 h 594487"/>
              <a:gd name="connsiteX2" fmla="*/ 133530 w 1076639"/>
              <a:gd name="connsiteY2" fmla="*/ 13074 h 594487"/>
              <a:gd name="connsiteX3" fmla="*/ 190680 w 1076639"/>
              <a:gd name="connsiteY3" fmla="*/ 89274 h 594487"/>
              <a:gd name="connsiteX4" fmla="*/ 333555 w 1076639"/>
              <a:gd name="connsiteY4" fmla="*/ 89274 h 594487"/>
              <a:gd name="connsiteX5" fmla="*/ 485955 w 1076639"/>
              <a:gd name="connsiteY5" fmla="*/ 146424 h 594487"/>
              <a:gd name="connsiteX6" fmla="*/ 552630 w 1076639"/>
              <a:gd name="connsiteY6" fmla="*/ 203574 h 594487"/>
              <a:gd name="connsiteX7" fmla="*/ 590730 w 1076639"/>
              <a:gd name="connsiteY7" fmla="*/ 251199 h 594487"/>
              <a:gd name="connsiteX8" fmla="*/ 695505 w 1076639"/>
              <a:gd name="connsiteY8" fmla="*/ 194049 h 594487"/>
              <a:gd name="connsiteX9" fmla="*/ 762180 w 1076639"/>
              <a:gd name="connsiteY9" fmla="*/ 213099 h 594487"/>
              <a:gd name="connsiteX10" fmla="*/ 857430 w 1076639"/>
              <a:gd name="connsiteY10" fmla="*/ 251199 h 594487"/>
              <a:gd name="connsiteX11" fmla="*/ 886005 w 1076639"/>
              <a:gd name="connsiteY11" fmla="*/ 308349 h 594487"/>
              <a:gd name="connsiteX12" fmla="*/ 971730 w 1076639"/>
              <a:gd name="connsiteY12" fmla="*/ 394074 h 594487"/>
              <a:gd name="connsiteX13" fmla="*/ 971730 w 1076639"/>
              <a:gd name="connsiteY13" fmla="*/ 403599 h 594487"/>
              <a:gd name="connsiteX14" fmla="*/ 990780 w 1076639"/>
              <a:gd name="connsiteY14" fmla="*/ 451224 h 594487"/>
              <a:gd name="connsiteX15" fmla="*/ 1076505 w 1076639"/>
              <a:gd name="connsiteY15" fmla="*/ 575049 h 594487"/>
              <a:gd name="connsiteX16" fmla="*/ 1009830 w 1076639"/>
              <a:gd name="connsiteY16" fmla="*/ 594099 h 594487"/>
              <a:gd name="connsiteX17" fmla="*/ 981255 w 1076639"/>
              <a:gd name="connsiteY17" fmla="*/ 575049 h 594487"/>
              <a:gd name="connsiteX18" fmla="*/ 838380 w 1076639"/>
              <a:gd name="connsiteY18" fmla="*/ 536949 h 594487"/>
              <a:gd name="connsiteX19" fmla="*/ 695505 w 1076639"/>
              <a:gd name="connsiteY19" fmla="*/ 546474 h 594487"/>
              <a:gd name="connsiteX20" fmla="*/ 628830 w 1076639"/>
              <a:gd name="connsiteY20" fmla="*/ 565524 h 594487"/>
              <a:gd name="connsiteX21" fmla="*/ 562155 w 1076639"/>
              <a:gd name="connsiteY21" fmla="*/ 575049 h 594487"/>
              <a:gd name="connsiteX22" fmla="*/ 495480 w 1076639"/>
              <a:gd name="connsiteY22" fmla="*/ 546474 h 594487"/>
              <a:gd name="connsiteX23" fmla="*/ 447855 w 1076639"/>
              <a:gd name="connsiteY23" fmla="*/ 479799 h 594487"/>
              <a:gd name="connsiteX24" fmla="*/ 400230 w 1076639"/>
              <a:gd name="connsiteY24" fmla="*/ 470274 h 594487"/>
              <a:gd name="connsiteX25" fmla="*/ 343080 w 1076639"/>
              <a:gd name="connsiteY25" fmla="*/ 489324 h 594487"/>
              <a:gd name="connsiteX26" fmla="*/ 247830 w 1076639"/>
              <a:gd name="connsiteY26" fmla="*/ 498849 h 594487"/>
              <a:gd name="connsiteX27" fmla="*/ 266880 w 1076639"/>
              <a:gd name="connsiteY27" fmla="*/ 394074 h 594487"/>
              <a:gd name="connsiteX28" fmla="*/ 228780 w 1076639"/>
              <a:gd name="connsiteY28" fmla="*/ 270249 h 594487"/>
              <a:gd name="connsiteX29" fmla="*/ 190680 w 1076639"/>
              <a:gd name="connsiteY29" fmla="*/ 184524 h 594487"/>
              <a:gd name="connsiteX30" fmla="*/ 104955 w 1076639"/>
              <a:gd name="connsiteY30" fmla="*/ 117849 h 594487"/>
              <a:gd name="connsiteX31" fmla="*/ 47805 w 1076639"/>
              <a:gd name="connsiteY31" fmla="*/ 98799 h 594487"/>
              <a:gd name="connsiteX32" fmla="*/ 180 w 1076639"/>
              <a:gd name="connsiteY32" fmla="*/ 51174 h 5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76639" h="594487">
                <a:moveTo>
                  <a:pt x="180" y="51174"/>
                </a:moveTo>
                <a:cubicBezTo>
                  <a:pt x="3355" y="35299"/>
                  <a:pt x="44630" y="9899"/>
                  <a:pt x="66855" y="3549"/>
                </a:cubicBezTo>
                <a:cubicBezTo>
                  <a:pt x="89080" y="-2801"/>
                  <a:pt x="112893" y="-1213"/>
                  <a:pt x="133530" y="13074"/>
                </a:cubicBezTo>
                <a:cubicBezTo>
                  <a:pt x="154167" y="27361"/>
                  <a:pt x="157343" y="76574"/>
                  <a:pt x="190680" y="89274"/>
                </a:cubicBezTo>
                <a:cubicBezTo>
                  <a:pt x="224018" y="101974"/>
                  <a:pt x="284342" y="79749"/>
                  <a:pt x="333555" y="89274"/>
                </a:cubicBezTo>
                <a:cubicBezTo>
                  <a:pt x="382768" y="98799"/>
                  <a:pt x="449443" y="127374"/>
                  <a:pt x="485955" y="146424"/>
                </a:cubicBezTo>
                <a:cubicBezTo>
                  <a:pt x="522467" y="165474"/>
                  <a:pt x="535168" y="186112"/>
                  <a:pt x="552630" y="203574"/>
                </a:cubicBezTo>
                <a:cubicBezTo>
                  <a:pt x="570092" y="221036"/>
                  <a:pt x="566917" y="252787"/>
                  <a:pt x="590730" y="251199"/>
                </a:cubicBezTo>
                <a:cubicBezTo>
                  <a:pt x="614543" y="249611"/>
                  <a:pt x="666930" y="200399"/>
                  <a:pt x="695505" y="194049"/>
                </a:cubicBezTo>
                <a:cubicBezTo>
                  <a:pt x="724080" y="187699"/>
                  <a:pt x="735193" y="203574"/>
                  <a:pt x="762180" y="213099"/>
                </a:cubicBezTo>
                <a:cubicBezTo>
                  <a:pt x="789167" y="222624"/>
                  <a:pt x="836793" y="235324"/>
                  <a:pt x="857430" y="251199"/>
                </a:cubicBezTo>
                <a:cubicBezTo>
                  <a:pt x="878068" y="267074"/>
                  <a:pt x="866955" y="284537"/>
                  <a:pt x="886005" y="308349"/>
                </a:cubicBezTo>
                <a:cubicBezTo>
                  <a:pt x="905055" y="332161"/>
                  <a:pt x="957443" y="378199"/>
                  <a:pt x="971730" y="394074"/>
                </a:cubicBezTo>
                <a:cubicBezTo>
                  <a:pt x="986018" y="409949"/>
                  <a:pt x="968555" y="394074"/>
                  <a:pt x="971730" y="403599"/>
                </a:cubicBezTo>
                <a:cubicBezTo>
                  <a:pt x="974905" y="413124"/>
                  <a:pt x="973318" y="422649"/>
                  <a:pt x="990780" y="451224"/>
                </a:cubicBezTo>
                <a:cubicBezTo>
                  <a:pt x="1008242" y="479799"/>
                  <a:pt x="1073330" y="551237"/>
                  <a:pt x="1076505" y="575049"/>
                </a:cubicBezTo>
                <a:cubicBezTo>
                  <a:pt x="1079680" y="598862"/>
                  <a:pt x="1025705" y="594099"/>
                  <a:pt x="1009830" y="594099"/>
                </a:cubicBezTo>
                <a:cubicBezTo>
                  <a:pt x="993955" y="594099"/>
                  <a:pt x="1009830" y="584574"/>
                  <a:pt x="981255" y="575049"/>
                </a:cubicBezTo>
                <a:cubicBezTo>
                  <a:pt x="952680" y="565524"/>
                  <a:pt x="886005" y="541711"/>
                  <a:pt x="838380" y="536949"/>
                </a:cubicBezTo>
                <a:cubicBezTo>
                  <a:pt x="790755" y="532187"/>
                  <a:pt x="730430" y="541712"/>
                  <a:pt x="695505" y="546474"/>
                </a:cubicBezTo>
                <a:cubicBezTo>
                  <a:pt x="660580" y="551237"/>
                  <a:pt x="651055" y="560762"/>
                  <a:pt x="628830" y="565524"/>
                </a:cubicBezTo>
                <a:cubicBezTo>
                  <a:pt x="606605" y="570287"/>
                  <a:pt x="584380" y="578224"/>
                  <a:pt x="562155" y="575049"/>
                </a:cubicBezTo>
                <a:cubicBezTo>
                  <a:pt x="539930" y="571874"/>
                  <a:pt x="514530" y="562349"/>
                  <a:pt x="495480" y="546474"/>
                </a:cubicBezTo>
                <a:cubicBezTo>
                  <a:pt x="476430" y="530599"/>
                  <a:pt x="463730" y="492499"/>
                  <a:pt x="447855" y="479799"/>
                </a:cubicBezTo>
                <a:cubicBezTo>
                  <a:pt x="431980" y="467099"/>
                  <a:pt x="417692" y="468687"/>
                  <a:pt x="400230" y="470274"/>
                </a:cubicBezTo>
                <a:cubicBezTo>
                  <a:pt x="382768" y="471861"/>
                  <a:pt x="368480" y="484562"/>
                  <a:pt x="343080" y="489324"/>
                </a:cubicBezTo>
                <a:cubicBezTo>
                  <a:pt x="317680" y="494086"/>
                  <a:pt x="260530" y="514724"/>
                  <a:pt x="247830" y="498849"/>
                </a:cubicBezTo>
                <a:cubicBezTo>
                  <a:pt x="235130" y="482974"/>
                  <a:pt x="270055" y="432174"/>
                  <a:pt x="266880" y="394074"/>
                </a:cubicBezTo>
                <a:cubicBezTo>
                  <a:pt x="263705" y="355974"/>
                  <a:pt x="241480" y="305174"/>
                  <a:pt x="228780" y="270249"/>
                </a:cubicBezTo>
                <a:cubicBezTo>
                  <a:pt x="216080" y="235324"/>
                  <a:pt x="211318" y="209924"/>
                  <a:pt x="190680" y="184524"/>
                </a:cubicBezTo>
                <a:cubicBezTo>
                  <a:pt x="170042" y="159124"/>
                  <a:pt x="128767" y="132136"/>
                  <a:pt x="104955" y="117849"/>
                </a:cubicBezTo>
                <a:cubicBezTo>
                  <a:pt x="81143" y="103562"/>
                  <a:pt x="58918" y="108324"/>
                  <a:pt x="47805" y="98799"/>
                </a:cubicBezTo>
                <a:cubicBezTo>
                  <a:pt x="36693" y="89274"/>
                  <a:pt x="-2995" y="67049"/>
                  <a:pt x="180" y="51174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446" y="3969811"/>
            <a:ext cx="1063348" cy="703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 30"/>
          <p:cNvSpPr/>
          <p:nvPr/>
        </p:nvSpPr>
        <p:spPr>
          <a:xfrm>
            <a:off x="1602900" y="3852641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Стрелка влево 26">
            <a:hlinkClick r:id="" action="ppaction://hlinkshowjump?jump=nextslide" tooltip="далее"/>
          </p:cNvPr>
          <p:cNvSpPr/>
          <p:nvPr/>
        </p:nvSpPr>
        <p:spPr>
          <a:xfrm rot="10800000">
            <a:off x="8446405" y="6234814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45628" y="745985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3708" y="825311"/>
            <a:ext cx="1063348" cy="70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05" y="795611"/>
            <a:ext cx="3330264" cy="2888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олилиния 32"/>
          <p:cNvSpPr/>
          <p:nvPr/>
        </p:nvSpPr>
        <p:spPr>
          <a:xfrm>
            <a:off x="5704164" y="1274627"/>
            <a:ext cx="1185747" cy="1040029"/>
          </a:xfrm>
          <a:custGeom>
            <a:avLst/>
            <a:gdLst>
              <a:gd name="connsiteX0" fmla="*/ 32918 w 1185747"/>
              <a:gd name="connsiteY0" fmla="*/ 524069 h 1040029"/>
              <a:gd name="connsiteX1" fmla="*/ 156743 w 1185747"/>
              <a:gd name="connsiteY1" fmla="*/ 466919 h 1040029"/>
              <a:gd name="connsiteX2" fmla="*/ 223418 w 1185747"/>
              <a:gd name="connsiteY2" fmla="*/ 447869 h 1040029"/>
              <a:gd name="connsiteX3" fmla="*/ 290093 w 1185747"/>
              <a:gd name="connsiteY3" fmla="*/ 324044 h 1040029"/>
              <a:gd name="connsiteX4" fmla="*/ 356768 w 1185747"/>
              <a:gd name="connsiteY4" fmla="*/ 266894 h 1040029"/>
              <a:gd name="connsiteX5" fmla="*/ 385343 w 1185747"/>
              <a:gd name="connsiteY5" fmla="*/ 181169 h 1040029"/>
              <a:gd name="connsiteX6" fmla="*/ 413918 w 1185747"/>
              <a:gd name="connsiteY6" fmla="*/ 104969 h 1040029"/>
              <a:gd name="connsiteX7" fmla="*/ 537743 w 1185747"/>
              <a:gd name="connsiteY7" fmla="*/ 66869 h 1040029"/>
              <a:gd name="connsiteX8" fmla="*/ 594893 w 1185747"/>
              <a:gd name="connsiteY8" fmla="*/ 194 h 1040029"/>
              <a:gd name="connsiteX9" fmla="*/ 680618 w 1185747"/>
              <a:gd name="connsiteY9" fmla="*/ 47819 h 1040029"/>
              <a:gd name="connsiteX10" fmla="*/ 833018 w 1185747"/>
              <a:gd name="connsiteY10" fmla="*/ 85919 h 1040029"/>
              <a:gd name="connsiteX11" fmla="*/ 918743 w 1185747"/>
              <a:gd name="connsiteY11" fmla="*/ 133544 h 1040029"/>
              <a:gd name="connsiteX12" fmla="*/ 937793 w 1185747"/>
              <a:gd name="connsiteY12" fmla="*/ 228794 h 1040029"/>
              <a:gd name="connsiteX13" fmla="*/ 937793 w 1185747"/>
              <a:gd name="connsiteY13" fmla="*/ 314519 h 1040029"/>
              <a:gd name="connsiteX14" fmla="*/ 1013993 w 1185747"/>
              <a:gd name="connsiteY14" fmla="*/ 409769 h 1040029"/>
              <a:gd name="connsiteX15" fmla="*/ 1071143 w 1185747"/>
              <a:gd name="connsiteY15" fmla="*/ 485969 h 1040029"/>
              <a:gd name="connsiteX16" fmla="*/ 1118768 w 1185747"/>
              <a:gd name="connsiteY16" fmla="*/ 533594 h 1040029"/>
              <a:gd name="connsiteX17" fmla="*/ 1185443 w 1185747"/>
              <a:gd name="connsiteY17" fmla="*/ 590744 h 1040029"/>
              <a:gd name="connsiteX18" fmla="*/ 1090193 w 1185747"/>
              <a:gd name="connsiteY18" fmla="*/ 647894 h 1040029"/>
              <a:gd name="connsiteX19" fmla="*/ 1042568 w 1185747"/>
              <a:gd name="connsiteY19" fmla="*/ 695519 h 1040029"/>
              <a:gd name="connsiteX20" fmla="*/ 1052093 w 1185747"/>
              <a:gd name="connsiteY20" fmla="*/ 819344 h 1040029"/>
              <a:gd name="connsiteX21" fmla="*/ 1061618 w 1185747"/>
              <a:gd name="connsiteY21" fmla="*/ 876494 h 1040029"/>
              <a:gd name="connsiteX22" fmla="*/ 994943 w 1185747"/>
              <a:gd name="connsiteY22" fmla="*/ 905069 h 1040029"/>
              <a:gd name="connsiteX23" fmla="*/ 937793 w 1185747"/>
              <a:gd name="connsiteY23" fmla="*/ 971744 h 1040029"/>
              <a:gd name="connsiteX24" fmla="*/ 928268 w 1185747"/>
              <a:gd name="connsiteY24" fmla="*/ 1038419 h 1040029"/>
              <a:gd name="connsiteX25" fmla="*/ 785393 w 1185747"/>
              <a:gd name="connsiteY25" fmla="*/ 1019369 h 1040029"/>
              <a:gd name="connsiteX26" fmla="*/ 575843 w 1185747"/>
              <a:gd name="connsiteY26" fmla="*/ 1019369 h 1040029"/>
              <a:gd name="connsiteX27" fmla="*/ 509168 w 1185747"/>
              <a:gd name="connsiteY27" fmla="*/ 990794 h 1040029"/>
              <a:gd name="connsiteX28" fmla="*/ 356768 w 1185747"/>
              <a:gd name="connsiteY28" fmla="*/ 924119 h 1040029"/>
              <a:gd name="connsiteX29" fmla="*/ 251993 w 1185747"/>
              <a:gd name="connsiteY29" fmla="*/ 933644 h 1040029"/>
              <a:gd name="connsiteX30" fmla="*/ 147218 w 1185747"/>
              <a:gd name="connsiteY30" fmla="*/ 933644 h 1040029"/>
              <a:gd name="connsiteX31" fmla="*/ 80543 w 1185747"/>
              <a:gd name="connsiteY31" fmla="*/ 1009844 h 1040029"/>
              <a:gd name="connsiteX32" fmla="*/ 51968 w 1185747"/>
              <a:gd name="connsiteY32" fmla="*/ 1009844 h 1040029"/>
              <a:gd name="connsiteX33" fmla="*/ 4343 w 1185747"/>
              <a:gd name="connsiteY33" fmla="*/ 962219 h 1040029"/>
              <a:gd name="connsiteX34" fmla="*/ 4343 w 1185747"/>
              <a:gd name="connsiteY34" fmla="*/ 905069 h 1040029"/>
              <a:gd name="connsiteX35" fmla="*/ 23393 w 1185747"/>
              <a:gd name="connsiteY35" fmla="*/ 809819 h 1040029"/>
              <a:gd name="connsiteX36" fmla="*/ 71018 w 1185747"/>
              <a:gd name="connsiteY36" fmla="*/ 666944 h 1040029"/>
              <a:gd name="connsiteX37" fmla="*/ 32918 w 1185747"/>
              <a:gd name="connsiteY37" fmla="*/ 524069 h 10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85747" h="1040029">
                <a:moveTo>
                  <a:pt x="32918" y="524069"/>
                </a:moveTo>
                <a:cubicBezTo>
                  <a:pt x="47205" y="490732"/>
                  <a:pt x="124993" y="479619"/>
                  <a:pt x="156743" y="466919"/>
                </a:cubicBezTo>
                <a:cubicBezTo>
                  <a:pt x="188493" y="454219"/>
                  <a:pt x="201193" y="471681"/>
                  <a:pt x="223418" y="447869"/>
                </a:cubicBezTo>
                <a:cubicBezTo>
                  <a:pt x="245643" y="424057"/>
                  <a:pt x="267868" y="354206"/>
                  <a:pt x="290093" y="324044"/>
                </a:cubicBezTo>
                <a:cubicBezTo>
                  <a:pt x="312318" y="293882"/>
                  <a:pt x="340893" y="290706"/>
                  <a:pt x="356768" y="266894"/>
                </a:cubicBezTo>
                <a:cubicBezTo>
                  <a:pt x="372643" y="243081"/>
                  <a:pt x="375818" y="208156"/>
                  <a:pt x="385343" y="181169"/>
                </a:cubicBezTo>
                <a:cubicBezTo>
                  <a:pt x="394868" y="154182"/>
                  <a:pt x="388518" y="124019"/>
                  <a:pt x="413918" y="104969"/>
                </a:cubicBezTo>
                <a:cubicBezTo>
                  <a:pt x="439318" y="85919"/>
                  <a:pt x="507581" y="84331"/>
                  <a:pt x="537743" y="66869"/>
                </a:cubicBezTo>
                <a:cubicBezTo>
                  <a:pt x="567905" y="49407"/>
                  <a:pt x="571081" y="3369"/>
                  <a:pt x="594893" y="194"/>
                </a:cubicBezTo>
                <a:cubicBezTo>
                  <a:pt x="618706" y="-2981"/>
                  <a:pt x="640931" y="33532"/>
                  <a:pt x="680618" y="47819"/>
                </a:cubicBezTo>
                <a:cubicBezTo>
                  <a:pt x="720305" y="62106"/>
                  <a:pt x="793331" y="71632"/>
                  <a:pt x="833018" y="85919"/>
                </a:cubicBezTo>
                <a:cubicBezTo>
                  <a:pt x="872705" y="100206"/>
                  <a:pt x="901281" y="109732"/>
                  <a:pt x="918743" y="133544"/>
                </a:cubicBezTo>
                <a:cubicBezTo>
                  <a:pt x="936205" y="157356"/>
                  <a:pt x="934618" y="198631"/>
                  <a:pt x="937793" y="228794"/>
                </a:cubicBezTo>
                <a:cubicBezTo>
                  <a:pt x="940968" y="258957"/>
                  <a:pt x="925093" y="284356"/>
                  <a:pt x="937793" y="314519"/>
                </a:cubicBezTo>
                <a:cubicBezTo>
                  <a:pt x="950493" y="344681"/>
                  <a:pt x="991768" y="381194"/>
                  <a:pt x="1013993" y="409769"/>
                </a:cubicBezTo>
                <a:cubicBezTo>
                  <a:pt x="1036218" y="438344"/>
                  <a:pt x="1053681" y="465332"/>
                  <a:pt x="1071143" y="485969"/>
                </a:cubicBezTo>
                <a:cubicBezTo>
                  <a:pt x="1088605" y="506606"/>
                  <a:pt x="1099718" y="516132"/>
                  <a:pt x="1118768" y="533594"/>
                </a:cubicBezTo>
                <a:cubicBezTo>
                  <a:pt x="1137818" y="551056"/>
                  <a:pt x="1190205" y="571694"/>
                  <a:pt x="1185443" y="590744"/>
                </a:cubicBezTo>
                <a:cubicBezTo>
                  <a:pt x="1180681" y="609794"/>
                  <a:pt x="1114005" y="630432"/>
                  <a:pt x="1090193" y="647894"/>
                </a:cubicBezTo>
                <a:cubicBezTo>
                  <a:pt x="1066381" y="665356"/>
                  <a:pt x="1048918" y="666944"/>
                  <a:pt x="1042568" y="695519"/>
                </a:cubicBezTo>
                <a:cubicBezTo>
                  <a:pt x="1036218" y="724094"/>
                  <a:pt x="1048918" y="789181"/>
                  <a:pt x="1052093" y="819344"/>
                </a:cubicBezTo>
                <a:cubicBezTo>
                  <a:pt x="1055268" y="849507"/>
                  <a:pt x="1071143" y="862207"/>
                  <a:pt x="1061618" y="876494"/>
                </a:cubicBezTo>
                <a:cubicBezTo>
                  <a:pt x="1052093" y="890781"/>
                  <a:pt x="1015581" y="889194"/>
                  <a:pt x="994943" y="905069"/>
                </a:cubicBezTo>
                <a:cubicBezTo>
                  <a:pt x="974306" y="920944"/>
                  <a:pt x="948905" y="949519"/>
                  <a:pt x="937793" y="971744"/>
                </a:cubicBezTo>
                <a:cubicBezTo>
                  <a:pt x="926681" y="993969"/>
                  <a:pt x="953668" y="1030482"/>
                  <a:pt x="928268" y="1038419"/>
                </a:cubicBezTo>
                <a:cubicBezTo>
                  <a:pt x="902868" y="1046356"/>
                  <a:pt x="844131" y="1022544"/>
                  <a:pt x="785393" y="1019369"/>
                </a:cubicBezTo>
                <a:cubicBezTo>
                  <a:pt x="726656" y="1016194"/>
                  <a:pt x="621881" y="1024132"/>
                  <a:pt x="575843" y="1019369"/>
                </a:cubicBezTo>
                <a:cubicBezTo>
                  <a:pt x="529806" y="1014607"/>
                  <a:pt x="509168" y="990794"/>
                  <a:pt x="509168" y="990794"/>
                </a:cubicBezTo>
                <a:cubicBezTo>
                  <a:pt x="472656" y="974919"/>
                  <a:pt x="399630" y="933644"/>
                  <a:pt x="356768" y="924119"/>
                </a:cubicBezTo>
                <a:cubicBezTo>
                  <a:pt x="313906" y="914594"/>
                  <a:pt x="286918" y="932056"/>
                  <a:pt x="251993" y="933644"/>
                </a:cubicBezTo>
                <a:cubicBezTo>
                  <a:pt x="217068" y="935232"/>
                  <a:pt x="175793" y="920944"/>
                  <a:pt x="147218" y="933644"/>
                </a:cubicBezTo>
                <a:cubicBezTo>
                  <a:pt x="118643" y="946344"/>
                  <a:pt x="96418" y="997144"/>
                  <a:pt x="80543" y="1009844"/>
                </a:cubicBezTo>
                <a:cubicBezTo>
                  <a:pt x="64668" y="1022544"/>
                  <a:pt x="64668" y="1017781"/>
                  <a:pt x="51968" y="1009844"/>
                </a:cubicBezTo>
                <a:cubicBezTo>
                  <a:pt x="39268" y="1001907"/>
                  <a:pt x="12280" y="979681"/>
                  <a:pt x="4343" y="962219"/>
                </a:cubicBezTo>
                <a:cubicBezTo>
                  <a:pt x="-3594" y="944757"/>
                  <a:pt x="1168" y="930469"/>
                  <a:pt x="4343" y="905069"/>
                </a:cubicBezTo>
                <a:cubicBezTo>
                  <a:pt x="7518" y="879669"/>
                  <a:pt x="12280" y="849507"/>
                  <a:pt x="23393" y="809819"/>
                </a:cubicBezTo>
                <a:cubicBezTo>
                  <a:pt x="34506" y="770132"/>
                  <a:pt x="71018" y="711394"/>
                  <a:pt x="71018" y="666944"/>
                </a:cubicBezTo>
                <a:cubicBezTo>
                  <a:pt x="71018" y="622494"/>
                  <a:pt x="18631" y="557406"/>
                  <a:pt x="32918" y="52406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3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598" y="705564"/>
            <a:ext cx="2001532" cy="332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4" y="3820290"/>
            <a:ext cx="3510431" cy="3042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861" y="44624"/>
            <a:ext cx="8532439" cy="539628"/>
          </a:xfr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Определите  материк и страну  по «соседям»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/>
          <p:cNvSpPr/>
          <p:nvPr/>
        </p:nvSpPr>
        <p:spPr>
          <a:xfrm>
            <a:off x="5916960" y="1611169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112" y="63262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Стрелка влево 17">
            <a:hlinkClick r:id="rId7" action="ppaction://hlinksldjump"/>
          </p:cNvPr>
          <p:cNvSpPr/>
          <p:nvPr/>
        </p:nvSpPr>
        <p:spPr>
          <a:xfrm>
            <a:off x="146497" y="6239823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78560" y="4276263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84" y="4544837"/>
            <a:ext cx="507776" cy="782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4456" y="4701682"/>
            <a:ext cx="1063348" cy="703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 30"/>
          <p:cNvSpPr/>
          <p:nvPr/>
        </p:nvSpPr>
        <p:spPr>
          <a:xfrm>
            <a:off x="1142305" y="3923402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138" y="4175430"/>
            <a:ext cx="2736304" cy="2234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2129869" y="4294828"/>
            <a:ext cx="1577035" cy="1441110"/>
          </a:xfrm>
          <a:custGeom>
            <a:avLst/>
            <a:gdLst>
              <a:gd name="connsiteX0" fmla="*/ 40505 w 1577035"/>
              <a:gd name="connsiteY0" fmla="*/ 209650 h 1441110"/>
              <a:gd name="connsiteX1" fmla="*/ 2405 w 1577035"/>
              <a:gd name="connsiteY1" fmla="*/ 447775 h 1441110"/>
              <a:gd name="connsiteX2" fmla="*/ 116705 w 1577035"/>
              <a:gd name="connsiteY2" fmla="*/ 504925 h 1441110"/>
              <a:gd name="connsiteX3" fmla="*/ 192905 w 1577035"/>
              <a:gd name="connsiteY3" fmla="*/ 685900 h 1441110"/>
              <a:gd name="connsiteX4" fmla="*/ 383405 w 1577035"/>
              <a:gd name="connsiteY4" fmla="*/ 714475 h 1441110"/>
              <a:gd name="connsiteX5" fmla="*/ 573905 w 1577035"/>
              <a:gd name="connsiteY5" fmla="*/ 828775 h 1441110"/>
              <a:gd name="connsiteX6" fmla="*/ 726305 w 1577035"/>
              <a:gd name="connsiteY6" fmla="*/ 847825 h 1441110"/>
              <a:gd name="connsiteX7" fmla="*/ 659630 w 1577035"/>
              <a:gd name="connsiteY7" fmla="*/ 1057375 h 1441110"/>
              <a:gd name="connsiteX8" fmla="*/ 697730 w 1577035"/>
              <a:gd name="connsiteY8" fmla="*/ 1209775 h 1441110"/>
              <a:gd name="connsiteX9" fmla="*/ 697730 w 1577035"/>
              <a:gd name="connsiteY9" fmla="*/ 1295500 h 1441110"/>
              <a:gd name="connsiteX10" fmla="*/ 735830 w 1577035"/>
              <a:gd name="connsiteY10" fmla="*/ 1352650 h 1441110"/>
              <a:gd name="connsiteX11" fmla="*/ 792980 w 1577035"/>
              <a:gd name="connsiteY11" fmla="*/ 1409800 h 1441110"/>
              <a:gd name="connsiteX12" fmla="*/ 897755 w 1577035"/>
              <a:gd name="connsiteY12" fmla="*/ 1438375 h 1441110"/>
              <a:gd name="connsiteX13" fmla="*/ 1107305 w 1577035"/>
              <a:gd name="connsiteY13" fmla="*/ 1343125 h 1441110"/>
              <a:gd name="connsiteX14" fmla="*/ 1145405 w 1577035"/>
              <a:gd name="connsiteY14" fmla="*/ 1314550 h 1441110"/>
              <a:gd name="connsiteX15" fmla="*/ 1069205 w 1577035"/>
              <a:gd name="connsiteY15" fmla="*/ 1152625 h 1441110"/>
              <a:gd name="connsiteX16" fmla="*/ 1050155 w 1577035"/>
              <a:gd name="connsiteY16" fmla="*/ 1057375 h 1441110"/>
              <a:gd name="connsiteX17" fmla="*/ 1164455 w 1577035"/>
              <a:gd name="connsiteY17" fmla="*/ 1076425 h 1441110"/>
              <a:gd name="connsiteX18" fmla="*/ 1231130 w 1577035"/>
              <a:gd name="connsiteY18" fmla="*/ 1105000 h 1441110"/>
              <a:gd name="connsiteX19" fmla="*/ 1345430 w 1577035"/>
              <a:gd name="connsiteY19" fmla="*/ 1057375 h 1441110"/>
              <a:gd name="connsiteX20" fmla="*/ 1488305 w 1577035"/>
              <a:gd name="connsiteY20" fmla="*/ 1009750 h 1441110"/>
              <a:gd name="connsiteX21" fmla="*/ 1459730 w 1577035"/>
              <a:gd name="connsiteY21" fmla="*/ 885925 h 1441110"/>
              <a:gd name="connsiteX22" fmla="*/ 1431155 w 1577035"/>
              <a:gd name="connsiteY22" fmla="*/ 819250 h 1441110"/>
              <a:gd name="connsiteX23" fmla="*/ 1459730 w 1577035"/>
              <a:gd name="connsiteY23" fmla="*/ 743050 h 1441110"/>
              <a:gd name="connsiteX24" fmla="*/ 1564505 w 1577035"/>
              <a:gd name="connsiteY24" fmla="*/ 666850 h 1441110"/>
              <a:gd name="connsiteX25" fmla="*/ 1545455 w 1577035"/>
              <a:gd name="connsiteY25" fmla="*/ 628750 h 1441110"/>
              <a:gd name="connsiteX26" fmla="*/ 1574030 w 1577035"/>
              <a:gd name="connsiteY26" fmla="*/ 581125 h 1441110"/>
              <a:gd name="connsiteX27" fmla="*/ 1574030 w 1577035"/>
              <a:gd name="connsiteY27" fmla="*/ 533500 h 1441110"/>
              <a:gd name="connsiteX28" fmla="*/ 1554980 w 1577035"/>
              <a:gd name="connsiteY28" fmla="*/ 504925 h 1441110"/>
              <a:gd name="connsiteX29" fmla="*/ 1450205 w 1577035"/>
              <a:gd name="connsiteY29" fmla="*/ 400150 h 1441110"/>
              <a:gd name="connsiteX30" fmla="*/ 1212080 w 1577035"/>
              <a:gd name="connsiteY30" fmla="*/ 295375 h 1441110"/>
              <a:gd name="connsiteX31" fmla="*/ 1126355 w 1577035"/>
              <a:gd name="connsiteY31" fmla="*/ 295375 h 1441110"/>
              <a:gd name="connsiteX32" fmla="*/ 935855 w 1577035"/>
              <a:gd name="connsiteY32" fmla="*/ 314425 h 1441110"/>
              <a:gd name="connsiteX33" fmla="*/ 688205 w 1577035"/>
              <a:gd name="connsiteY33" fmla="*/ 266800 h 1441110"/>
              <a:gd name="connsiteX34" fmla="*/ 507230 w 1577035"/>
              <a:gd name="connsiteY34" fmla="*/ 114400 h 1441110"/>
              <a:gd name="connsiteX35" fmla="*/ 135755 w 1577035"/>
              <a:gd name="connsiteY35" fmla="*/ 100 h 1441110"/>
              <a:gd name="connsiteX36" fmla="*/ 59555 w 1577035"/>
              <a:gd name="connsiteY36" fmla="*/ 133450 h 1441110"/>
              <a:gd name="connsiteX37" fmla="*/ 40505 w 1577035"/>
              <a:gd name="connsiteY37" fmla="*/ 209650 h 14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77035" h="1441110">
                <a:moveTo>
                  <a:pt x="40505" y="209650"/>
                </a:moveTo>
                <a:cubicBezTo>
                  <a:pt x="30980" y="262037"/>
                  <a:pt x="-10295" y="398563"/>
                  <a:pt x="2405" y="447775"/>
                </a:cubicBezTo>
                <a:cubicBezTo>
                  <a:pt x="15105" y="496987"/>
                  <a:pt x="84955" y="465238"/>
                  <a:pt x="116705" y="504925"/>
                </a:cubicBezTo>
                <a:cubicBezTo>
                  <a:pt x="148455" y="544613"/>
                  <a:pt x="148455" y="650975"/>
                  <a:pt x="192905" y="685900"/>
                </a:cubicBezTo>
                <a:cubicBezTo>
                  <a:pt x="237355" y="720825"/>
                  <a:pt x="319905" y="690663"/>
                  <a:pt x="383405" y="714475"/>
                </a:cubicBezTo>
                <a:cubicBezTo>
                  <a:pt x="446905" y="738287"/>
                  <a:pt x="516755" y="806550"/>
                  <a:pt x="573905" y="828775"/>
                </a:cubicBezTo>
                <a:cubicBezTo>
                  <a:pt x="631055" y="851000"/>
                  <a:pt x="712018" y="809725"/>
                  <a:pt x="726305" y="847825"/>
                </a:cubicBezTo>
                <a:cubicBezTo>
                  <a:pt x="740592" y="885925"/>
                  <a:pt x="664393" y="997050"/>
                  <a:pt x="659630" y="1057375"/>
                </a:cubicBezTo>
                <a:cubicBezTo>
                  <a:pt x="654868" y="1117700"/>
                  <a:pt x="691380" y="1170088"/>
                  <a:pt x="697730" y="1209775"/>
                </a:cubicBezTo>
                <a:cubicBezTo>
                  <a:pt x="704080" y="1249462"/>
                  <a:pt x="691380" y="1271688"/>
                  <a:pt x="697730" y="1295500"/>
                </a:cubicBezTo>
                <a:cubicBezTo>
                  <a:pt x="704080" y="1319312"/>
                  <a:pt x="719955" y="1333600"/>
                  <a:pt x="735830" y="1352650"/>
                </a:cubicBezTo>
                <a:cubicBezTo>
                  <a:pt x="751705" y="1371700"/>
                  <a:pt x="765993" y="1395513"/>
                  <a:pt x="792980" y="1409800"/>
                </a:cubicBezTo>
                <a:cubicBezTo>
                  <a:pt x="819968" y="1424088"/>
                  <a:pt x="845368" y="1449487"/>
                  <a:pt x="897755" y="1438375"/>
                </a:cubicBezTo>
                <a:cubicBezTo>
                  <a:pt x="950142" y="1427263"/>
                  <a:pt x="1066030" y="1363763"/>
                  <a:pt x="1107305" y="1343125"/>
                </a:cubicBezTo>
                <a:cubicBezTo>
                  <a:pt x="1148580" y="1322488"/>
                  <a:pt x="1151755" y="1346300"/>
                  <a:pt x="1145405" y="1314550"/>
                </a:cubicBezTo>
                <a:cubicBezTo>
                  <a:pt x="1139055" y="1282800"/>
                  <a:pt x="1085080" y="1195487"/>
                  <a:pt x="1069205" y="1152625"/>
                </a:cubicBezTo>
                <a:cubicBezTo>
                  <a:pt x="1053330" y="1109763"/>
                  <a:pt x="1034280" y="1070075"/>
                  <a:pt x="1050155" y="1057375"/>
                </a:cubicBezTo>
                <a:cubicBezTo>
                  <a:pt x="1066030" y="1044675"/>
                  <a:pt x="1134292" y="1068487"/>
                  <a:pt x="1164455" y="1076425"/>
                </a:cubicBezTo>
                <a:cubicBezTo>
                  <a:pt x="1194618" y="1084363"/>
                  <a:pt x="1200967" y="1108175"/>
                  <a:pt x="1231130" y="1105000"/>
                </a:cubicBezTo>
                <a:cubicBezTo>
                  <a:pt x="1261293" y="1101825"/>
                  <a:pt x="1302568" y="1073250"/>
                  <a:pt x="1345430" y="1057375"/>
                </a:cubicBezTo>
                <a:cubicBezTo>
                  <a:pt x="1388292" y="1041500"/>
                  <a:pt x="1469255" y="1038325"/>
                  <a:pt x="1488305" y="1009750"/>
                </a:cubicBezTo>
                <a:cubicBezTo>
                  <a:pt x="1507355" y="981175"/>
                  <a:pt x="1469255" y="917675"/>
                  <a:pt x="1459730" y="885925"/>
                </a:cubicBezTo>
                <a:cubicBezTo>
                  <a:pt x="1450205" y="854175"/>
                  <a:pt x="1431155" y="843062"/>
                  <a:pt x="1431155" y="819250"/>
                </a:cubicBezTo>
                <a:cubicBezTo>
                  <a:pt x="1431155" y="795438"/>
                  <a:pt x="1437505" y="768450"/>
                  <a:pt x="1459730" y="743050"/>
                </a:cubicBezTo>
                <a:cubicBezTo>
                  <a:pt x="1481955" y="717650"/>
                  <a:pt x="1550218" y="685900"/>
                  <a:pt x="1564505" y="666850"/>
                </a:cubicBezTo>
                <a:cubicBezTo>
                  <a:pt x="1578793" y="647800"/>
                  <a:pt x="1543868" y="643037"/>
                  <a:pt x="1545455" y="628750"/>
                </a:cubicBezTo>
                <a:cubicBezTo>
                  <a:pt x="1547042" y="614463"/>
                  <a:pt x="1569268" y="597000"/>
                  <a:pt x="1574030" y="581125"/>
                </a:cubicBezTo>
                <a:cubicBezTo>
                  <a:pt x="1578792" y="565250"/>
                  <a:pt x="1577205" y="546200"/>
                  <a:pt x="1574030" y="533500"/>
                </a:cubicBezTo>
                <a:cubicBezTo>
                  <a:pt x="1570855" y="520800"/>
                  <a:pt x="1575617" y="527150"/>
                  <a:pt x="1554980" y="504925"/>
                </a:cubicBezTo>
                <a:cubicBezTo>
                  <a:pt x="1534343" y="482700"/>
                  <a:pt x="1507355" y="435075"/>
                  <a:pt x="1450205" y="400150"/>
                </a:cubicBezTo>
                <a:cubicBezTo>
                  <a:pt x="1393055" y="365225"/>
                  <a:pt x="1266055" y="312837"/>
                  <a:pt x="1212080" y="295375"/>
                </a:cubicBezTo>
                <a:cubicBezTo>
                  <a:pt x="1158105" y="277913"/>
                  <a:pt x="1172392" y="292200"/>
                  <a:pt x="1126355" y="295375"/>
                </a:cubicBezTo>
                <a:cubicBezTo>
                  <a:pt x="1080318" y="298550"/>
                  <a:pt x="1008880" y="319188"/>
                  <a:pt x="935855" y="314425"/>
                </a:cubicBezTo>
                <a:cubicBezTo>
                  <a:pt x="862830" y="309662"/>
                  <a:pt x="759642" y="300137"/>
                  <a:pt x="688205" y="266800"/>
                </a:cubicBezTo>
                <a:cubicBezTo>
                  <a:pt x="616768" y="233463"/>
                  <a:pt x="599305" y="158850"/>
                  <a:pt x="507230" y="114400"/>
                </a:cubicBezTo>
                <a:cubicBezTo>
                  <a:pt x="415155" y="69950"/>
                  <a:pt x="210367" y="-3075"/>
                  <a:pt x="135755" y="100"/>
                </a:cubicBezTo>
                <a:cubicBezTo>
                  <a:pt x="61143" y="3275"/>
                  <a:pt x="77017" y="101700"/>
                  <a:pt x="59555" y="133450"/>
                </a:cubicBezTo>
                <a:cubicBezTo>
                  <a:pt x="42093" y="165200"/>
                  <a:pt x="50030" y="157263"/>
                  <a:pt x="40505" y="20965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6525047" y="4490313"/>
            <a:ext cx="986647" cy="1026935"/>
          </a:xfrm>
          <a:custGeom>
            <a:avLst/>
            <a:gdLst>
              <a:gd name="connsiteX0" fmla="*/ 305342 w 986647"/>
              <a:gd name="connsiteY0" fmla="*/ 73741 h 1026935"/>
              <a:gd name="connsiteX1" fmla="*/ 448217 w 986647"/>
              <a:gd name="connsiteY1" fmla="*/ 16591 h 1026935"/>
              <a:gd name="connsiteX2" fmla="*/ 543467 w 986647"/>
              <a:gd name="connsiteY2" fmla="*/ 7066 h 1026935"/>
              <a:gd name="connsiteX3" fmla="*/ 600617 w 986647"/>
              <a:gd name="connsiteY3" fmla="*/ 111841 h 1026935"/>
              <a:gd name="connsiteX4" fmla="*/ 657767 w 986647"/>
              <a:gd name="connsiteY4" fmla="*/ 188041 h 1026935"/>
              <a:gd name="connsiteX5" fmla="*/ 724442 w 986647"/>
              <a:gd name="connsiteY5" fmla="*/ 245191 h 1026935"/>
              <a:gd name="connsiteX6" fmla="*/ 724442 w 986647"/>
              <a:gd name="connsiteY6" fmla="*/ 340441 h 1026935"/>
              <a:gd name="connsiteX7" fmla="*/ 667292 w 986647"/>
              <a:gd name="connsiteY7" fmla="*/ 407116 h 1026935"/>
              <a:gd name="connsiteX8" fmla="*/ 705392 w 986647"/>
              <a:gd name="connsiteY8" fmla="*/ 502366 h 1026935"/>
              <a:gd name="connsiteX9" fmla="*/ 772067 w 986647"/>
              <a:gd name="connsiteY9" fmla="*/ 559516 h 1026935"/>
              <a:gd name="connsiteX10" fmla="*/ 848267 w 986647"/>
              <a:gd name="connsiteY10" fmla="*/ 597616 h 1026935"/>
              <a:gd name="connsiteX11" fmla="*/ 962567 w 986647"/>
              <a:gd name="connsiteY11" fmla="*/ 654766 h 1026935"/>
              <a:gd name="connsiteX12" fmla="*/ 981617 w 986647"/>
              <a:gd name="connsiteY12" fmla="*/ 683341 h 1026935"/>
              <a:gd name="connsiteX13" fmla="*/ 981617 w 986647"/>
              <a:gd name="connsiteY13" fmla="*/ 730966 h 1026935"/>
              <a:gd name="connsiteX14" fmla="*/ 924467 w 986647"/>
              <a:gd name="connsiteY14" fmla="*/ 797641 h 1026935"/>
              <a:gd name="connsiteX15" fmla="*/ 905417 w 986647"/>
              <a:gd name="connsiteY15" fmla="*/ 816691 h 1026935"/>
              <a:gd name="connsiteX16" fmla="*/ 924467 w 986647"/>
              <a:gd name="connsiteY16" fmla="*/ 864316 h 1026935"/>
              <a:gd name="connsiteX17" fmla="*/ 848267 w 986647"/>
              <a:gd name="connsiteY17" fmla="*/ 911941 h 1026935"/>
              <a:gd name="connsiteX18" fmla="*/ 819692 w 986647"/>
              <a:gd name="connsiteY18" fmla="*/ 988141 h 1026935"/>
              <a:gd name="connsiteX19" fmla="*/ 772067 w 986647"/>
              <a:gd name="connsiteY19" fmla="*/ 1026241 h 1026935"/>
              <a:gd name="connsiteX20" fmla="*/ 629192 w 986647"/>
              <a:gd name="connsiteY20" fmla="*/ 1007191 h 1026935"/>
              <a:gd name="connsiteX21" fmla="*/ 514892 w 986647"/>
              <a:gd name="connsiteY21" fmla="*/ 940516 h 1026935"/>
              <a:gd name="connsiteX22" fmla="*/ 410117 w 986647"/>
              <a:gd name="connsiteY22" fmla="*/ 845266 h 1026935"/>
              <a:gd name="connsiteX23" fmla="*/ 276767 w 986647"/>
              <a:gd name="connsiteY23" fmla="*/ 750016 h 1026935"/>
              <a:gd name="connsiteX24" fmla="*/ 267242 w 986647"/>
              <a:gd name="connsiteY24" fmla="*/ 730966 h 1026935"/>
              <a:gd name="connsiteX25" fmla="*/ 67217 w 986647"/>
              <a:gd name="connsiteY25" fmla="*/ 683341 h 1026935"/>
              <a:gd name="connsiteX26" fmla="*/ 542 w 986647"/>
              <a:gd name="connsiteY26" fmla="*/ 521416 h 1026935"/>
              <a:gd name="connsiteX27" fmla="*/ 95792 w 986647"/>
              <a:gd name="connsiteY27" fmla="*/ 445216 h 1026935"/>
              <a:gd name="connsiteX28" fmla="*/ 219617 w 986647"/>
              <a:gd name="connsiteY28" fmla="*/ 359491 h 1026935"/>
              <a:gd name="connsiteX29" fmla="*/ 229142 w 986647"/>
              <a:gd name="connsiteY29" fmla="*/ 188041 h 1026935"/>
              <a:gd name="connsiteX30" fmla="*/ 305342 w 986647"/>
              <a:gd name="connsiteY30" fmla="*/ 73741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86647" h="1026935">
                <a:moveTo>
                  <a:pt x="305342" y="73741"/>
                </a:moveTo>
                <a:cubicBezTo>
                  <a:pt x="341854" y="45166"/>
                  <a:pt x="408530" y="27703"/>
                  <a:pt x="448217" y="16591"/>
                </a:cubicBezTo>
                <a:cubicBezTo>
                  <a:pt x="487905" y="5478"/>
                  <a:pt x="518067" y="-8809"/>
                  <a:pt x="543467" y="7066"/>
                </a:cubicBezTo>
                <a:cubicBezTo>
                  <a:pt x="568867" y="22941"/>
                  <a:pt x="581567" y="81679"/>
                  <a:pt x="600617" y="111841"/>
                </a:cubicBezTo>
                <a:cubicBezTo>
                  <a:pt x="619667" y="142004"/>
                  <a:pt x="637130" y="165816"/>
                  <a:pt x="657767" y="188041"/>
                </a:cubicBezTo>
                <a:cubicBezTo>
                  <a:pt x="678404" y="210266"/>
                  <a:pt x="713330" y="219791"/>
                  <a:pt x="724442" y="245191"/>
                </a:cubicBezTo>
                <a:cubicBezTo>
                  <a:pt x="735554" y="270591"/>
                  <a:pt x="733967" y="313454"/>
                  <a:pt x="724442" y="340441"/>
                </a:cubicBezTo>
                <a:cubicBezTo>
                  <a:pt x="714917" y="367428"/>
                  <a:pt x="670467" y="380128"/>
                  <a:pt x="667292" y="407116"/>
                </a:cubicBezTo>
                <a:cubicBezTo>
                  <a:pt x="664117" y="434104"/>
                  <a:pt x="687929" y="476966"/>
                  <a:pt x="705392" y="502366"/>
                </a:cubicBezTo>
                <a:cubicBezTo>
                  <a:pt x="722855" y="527766"/>
                  <a:pt x="748255" y="543641"/>
                  <a:pt x="772067" y="559516"/>
                </a:cubicBezTo>
                <a:cubicBezTo>
                  <a:pt x="795880" y="575391"/>
                  <a:pt x="848267" y="597616"/>
                  <a:pt x="848267" y="597616"/>
                </a:cubicBezTo>
                <a:cubicBezTo>
                  <a:pt x="880017" y="613491"/>
                  <a:pt x="940342" y="640478"/>
                  <a:pt x="962567" y="654766"/>
                </a:cubicBezTo>
                <a:cubicBezTo>
                  <a:pt x="984792" y="669054"/>
                  <a:pt x="978442" y="670641"/>
                  <a:pt x="981617" y="683341"/>
                </a:cubicBezTo>
                <a:cubicBezTo>
                  <a:pt x="984792" y="696041"/>
                  <a:pt x="991142" y="711916"/>
                  <a:pt x="981617" y="730966"/>
                </a:cubicBezTo>
                <a:cubicBezTo>
                  <a:pt x="972092" y="750016"/>
                  <a:pt x="937167" y="783354"/>
                  <a:pt x="924467" y="797641"/>
                </a:cubicBezTo>
                <a:cubicBezTo>
                  <a:pt x="911767" y="811929"/>
                  <a:pt x="905417" y="805579"/>
                  <a:pt x="905417" y="816691"/>
                </a:cubicBezTo>
                <a:cubicBezTo>
                  <a:pt x="905417" y="827803"/>
                  <a:pt x="933992" y="848441"/>
                  <a:pt x="924467" y="864316"/>
                </a:cubicBezTo>
                <a:cubicBezTo>
                  <a:pt x="914942" y="880191"/>
                  <a:pt x="865729" y="891304"/>
                  <a:pt x="848267" y="911941"/>
                </a:cubicBezTo>
                <a:cubicBezTo>
                  <a:pt x="830805" y="932578"/>
                  <a:pt x="832392" y="969091"/>
                  <a:pt x="819692" y="988141"/>
                </a:cubicBezTo>
                <a:cubicBezTo>
                  <a:pt x="806992" y="1007191"/>
                  <a:pt x="803817" y="1023066"/>
                  <a:pt x="772067" y="1026241"/>
                </a:cubicBezTo>
                <a:cubicBezTo>
                  <a:pt x="740317" y="1029416"/>
                  <a:pt x="672054" y="1021478"/>
                  <a:pt x="629192" y="1007191"/>
                </a:cubicBezTo>
                <a:cubicBezTo>
                  <a:pt x="586330" y="992904"/>
                  <a:pt x="551405" y="967504"/>
                  <a:pt x="514892" y="940516"/>
                </a:cubicBezTo>
                <a:cubicBezTo>
                  <a:pt x="478379" y="913528"/>
                  <a:pt x="449805" y="877016"/>
                  <a:pt x="410117" y="845266"/>
                </a:cubicBezTo>
                <a:cubicBezTo>
                  <a:pt x="370430" y="813516"/>
                  <a:pt x="300579" y="769066"/>
                  <a:pt x="276767" y="750016"/>
                </a:cubicBezTo>
                <a:cubicBezTo>
                  <a:pt x="252955" y="730966"/>
                  <a:pt x="302167" y="742079"/>
                  <a:pt x="267242" y="730966"/>
                </a:cubicBezTo>
                <a:cubicBezTo>
                  <a:pt x="232317" y="719854"/>
                  <a:pt x="111667" y="718266"/>
                  <a:pt x="67217" y="683341"/>
                </a:cubicBezTo>
                <a:cubicBezTo>
                  <a:pt x="22767" y="648416"/>
                  <a:pt x="-4221" y="561104"/>
                  <a:pt x="542" y="521416"/>
                </a:cubicBezTo>
                <a:cubicBezTo>
                  <a:pt x="5304" y="481729"/>
                  <a:pt x="59279" y="472204"/>
                  <a:pt x="95792" y="445216"/>
                </a:cubicBezTo>
                <a:cubicBezTo>
                  <a:pt x="132305" y="418228"/>
                  <a:pt x="197392" y="402353"/>
                  <a:pt x="219617" y="359491"/>
                </a:cubicBezTo>
                <a:cubicBezTo>
                  <a:pt x="241842" y="316629"/>
                  <a:pt x="213267" y="235666"/>
                  <a:pt x="229142" y="188041"/>
                </a:cubicBezTo>
                <a:cubicBezTo>
                  <a:pt x="245017" y="140416"/>
                  <a:pt x="268830" y="102316"/>
                  <a:pt x="305342" y="73741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238" y="648429"/>
            <a:ext cx="2078087" cy="305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2166336"/>
            <a:ext cx="1007037" cy="66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олилиния 25"/>
          <p:cNvSpPr/>
          <p:nvPr/>
        </p:nvSpPr>
        <p:spPr>
          <a:xfrm>
            <a:off x="7043052" y="1733109"/>
            <a:ext cx="1193369" cy="764232"/>
          </a:xfrm>
          <a:custGeom>
            <a:avLst/>
            <a:gdLst>
              <a:gd name="connsiteX0" fmla="*/ 1177023 w 1193369"/>
              <a:gd name="connsiteY0" fmla="*/ 143316 h 764232"/>
              <a:gd name="connsiteX1" fmla="*/ 881748 w 1193369"/>
              <a:gd name="connsiteY1" fmla="*/ 9966 h 764232"/>
              <a:gd name="connsiteX2" fmla="*/ 767448 w 1193369"/>
              <a:gd name="connsiteY2" fmla="*/ 67116 h 764232"/>
              <a:gd name="connsiteX3" fmla="*/ 653148 w 1193369"/>
              <a:gd name="connsiteY3" fmla="*/ 143316 h 764232"/>
              <a:gd name="connsiteX4" fmla="*/ 462648 w 1193369"/>
              <a:gd name="connsiteY4" fmla="*/ 143316 h 764232"/>
              <a:gd name="connsiteX5" fmla="*/ 338823 w 1193369"/>
              <a:gd name="connsiteY5" fmla="*/ 143316 h 764232"/>
              <a:gd name="connsiteX6" fmla="*/ 167373 w 1193369"/>
              <a:gd name="connsiteY6" fmla="*/ 105216 h 764232"/>
              <a:gd name="connsiteX7" fmla="*/ 81648 w 1193369"/>
              <a:gd name="connsiteY7" fmla="*/ 48066 h 764232"/>
              <a:gd name="connsiteX8" fmla="*/ 43548 w 1193369"/>
              <a:gd name="connsiteY8" fmla="*/ 441 h 764232"/>
              <a:gd name="connsiteX9" fmla="*/ 5448 w 1193369"/>
              <a:gd name="connsiteY9" fmla="*/ 76641 h 764232"/>
              <a:gd name="connsiteX10" fmla="*/ 24498 w 1193369"/>
              <a:gd name="connsiteY10" fmla="*/ 190941 h 764232"/>
              <a:gd name="connsiteX11" fmla="*/ 138798 w 1193369"/>
              <a:gd name="connsiteY11" fmla="*/ 257616 h 764232"/>
              <a:gd name="connsiteX12" fmla="*/ 5448 w 1193369"/>
              <a:gd name="connsiteY12" fmla="*/ 400491 h 764232"/>
              <a:gd name="connsiteX13" fmla="*/ 34023 w 1193369"/>
              <a:gd name="connsiteY13" fmla="*/ 486216 h 764232"/>
              <a:gd name="connsiteX14" fmla="*/ 110223 w 1193369"/>
              <a:gd name="connsiteY14" fmla="*/ 581466 h 764232"/>
              <a:gd name="connsiteX15" fmla="*/ 110223 w 1193369"/>
              <a:gd name="connsiteY15" fmla="*/ 752916 h 764232"/>
              <a:gd name="connsiteX16" fmla="*/ 319773 w 1193369"/>
              <a:gd name="connsiteY16" fmla="*/ 724341 h 764232"/>
              <a:gd name="connsiteX17" fmla="*/ 557898 w 1193369"/>
              <a:gd name="connsiteY17" fmla="*/ 743391 h 764232"/>
              <a:gd name="connsiteX18" fmla="*/ 662673 w 1193369"/>
              <a:gd name="connsiteY18" fmla="*/ 762441 h 764232"/>
              <a:gd name="connsiteX19" fmla="*/ 738873 w 1193369"/>
              <a:gd name="connsiteY19" fmla="*/ 695766 h 764232"/>
              <a:gd name="connsiteX20" fmla="*/ 929373 w 1193369"/>
              <a:gd name="connsiteY20" fmla="*/ 610041 h 764232"/>
              <a:gd name="connsiteX21" fmla="*/ 1024623 w 1193369"/>
              <a:gd name="connsiteY21" fmla="*/ 571941 h 764232"/>
              <a:gd name="connsiteX22" fmla="*/ 1034148 w 1193369"/>
              <a:gd name="connsiteY22" fmla="*/ 562416 h 764232"/>
              <a:gd name="connsiteX23" fmla="*/ 1005573 w 1193369"/>
              <a:gd name="connsiteY23" fmla="*/ 533841 h 764232"/>
              <a:gd name="connsiteX24" fmla="*/ 1081773 w 1193369"/>
              <a:gd name="connsiteY24" fmla="*/ 381441 h 764232"/>
              <a:gd name="connsiteX25" fmla="*/ 1148448 w 1193369"/>
              <a:gd name="connsiteY25" fmla="*/ 190941 h 764232"/>
              <a:gd name="connsiteX26" fmla="*/ 1177023 w 1193369"/>
              <a:gd name="connsiteY26" fmla="*/ 143316 h 7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93369" h="764232">
                <a:moveTo>
                  <a:pt x="1177023" y="143316"/>
                </a:moveTo>
                <a:cubicBezTo>
                  <a:pt x="1132573" y="113154"/>
                  <a:pt x="950011" y="22666"/>
                  <a:pt x="881748" y="9966"/>
                </a:cubicBezTo>
                <a:cubicBezTo>
                  <a:pt x="813485" y="-2734"/>
                  <a:pt x="805548" y="44891"/>
                  <a:pt x="767448" y="67116"/>
                </a:cubicBezTo>
                <a:cubicBezTo>
                  <a:pt x="729348" y="89341"/>
                  <a:pt x="703948" y="130616"/>
                  <a:pt x="653148" y="143316"/>
                </a:cubicBezTo>
                <a:cubicBezTo>
                  <a:pt x="602348" y="156016"/>
                  <a:pt x="462648" y="143316"/>
                  <a:pt x="462648" y="143316"/>
                </a:cubicBezTo>
                <a:cubicBezTo>
                  <a:pt x="410261" y="143316"/>
                  <a:pt x="388036" y="149666"/>
                  <a:pt x="338823" y="143316"/>
                </a:cubicBezTo>
                <a:cubicBezTo>
                  <a:pt x="289610" y="136966"/>
                  <a:pt x="210235" y="121091"/>
                  <a:pt x="167373" y="105216"/>
                </a:cubicBezTo>
                <a:cubicBezTo>
                  <a:pt x="124511" y="89341"/>
                  <a:pt x="102285" y="65528"/>
                  <a:pt x="81648" y="48066"/>
                </a:cubicBezTo>
                <a:cubicBezTo>
                  <a:pt x="61011" y="30604"/>
                  <a:pt x="56248" y="-4322"/>
                  <a:pt x="43548" y="441"/>
                </a:cubicBezTo>
                <a:cubicBezTo>
                  <a:pt x="30848" y="5204"/>
                  <a:pt x="8623" y="44891"/>
                  <a:pt x="5448" y="76641"/>
                </a:cubicBezTo>
                <a:cubicBezTo>
                  <a:pt x="2273" y="108391"/>
                  <a:pt x="2273" y="160779"/>
                  <a:pt x="24498" y="190941"/>
                </a:cubicBezTo>
                <a:cubicBezTo>
                  <a:pt x="46723" y="221103"/>
                  <a:pt x="141973" y="222691"/>
                  <a:pt x="138798" y="257616"/>
                </a:cubicBezTo>
                <a:cubicBezTo>
                  <a:pt x="135623" y="292541"/>
                  <a:pt x="22910" y="362391"/>
                  <a:pt x="5448" y="400491"/>
                </a:cubicBezTo>
                <a:cubicBezTo>
                  <a:pt x="-12014" y="438591"/>
                  <a:pt x="16561" y="456054"/>
                  <a:pt x="34023" y="486216"/>
                </a:cubicBezTo>
                <a:cubicBezTo>
                  <a:pt x="51485" y="516378"/>
                  <a:pt x="97523" y="537016"/>
                  <a:pt x="110223" y="581466"/>
                </a:cubicBezTo>
                <a:cubicBezTo>
                  <a:pt x="122923" y="625916"/>
                  <a:pt x="75298" y="729104"/>
                  <a:pt x="110223" y="752916"/>
                </a:cubicBezTo>
                <a:cubicBezTo>
                  <a:pt x="145148" y="776728"/>
                  <a:pt x="245161" y="725928"/>
                  <a:pt x="319773" y="724341"/>
                </a:cubicBezTo>
                <a:cubicBezTo>
                  <a:pt x="394385" y="722754"/>
                  <a:pt x="500748" y="737041"/>
                  <a:pt x="557898" y="743391"/>
                </a:cubicBezTo>
                <a:cubicBezTo>
                  <a:pt x="615048" y="749741"/>
                  <a:pt x="632510" y="770379"/>
                  <a:pt x="662673" y="762441"/>
                </a:cubicBezTo>
                <a:cubicBezTo>
                  <a:pt x="692836" y="754503"/>
                  <a:pt x="694423" y="721166"/>
                  <a:pt x="738873" y="695766"/>
                </a:cubicBezTo>
                <a:cubicBezTo>
                  <a:pt x="783323" y="670366"/>
                  <a:pt x="881748" y="630679"/>
                  <a:pt x="929373" y="610041"/>
                </a:cubicBezTo>
                <a:cubicBezTo>
                  <a:pt x="976998" y="589404"/>
                  <a:pt x="1007161" y="579878"/>
                  <a:pt x="1024623" y="571941"/>
                </a:cubicBezTo>
                <a:cubicBezTo>
                  <a:pt x="1042085" y="564004"/>
                  <a:pt x="1037323" y="568766"/>
                  <a:pt x="1034148" y="562416"/>
                </a:cubicBezTo>
                <a:cubicBezTo>
                  <a:pt x="1030973" y="556066"/>
                  <a:pt x="997635" y="564004"/>
                  <a:pt x="1005573" y="533841"/>
                </a:cubicBezTo>
                <a:cubicBezTo>
                  <a:pt x="1013511" y="503678"/>
                  <a:pt x="1057961" y="438591"/>
                  <a:pt x="1081773" y="381441"/>
                </a:cubicBezTo>
                <a:cubicBezTo>
                  <a:pt x="1105585" y="324291"/>
                  <a:pt x="1134161" y="229041"/>
                  <a:pt x="1148448" y="190941"/>
                </a:cubicBezTo>
                <a:cubicBezTo>
                  <a:pt x="1162735" y="152841"/>
                  <a:pt x="1221473" y="173478"/>
                  <a:pt x="1177023" y="143316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266566" y="2180303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9" name="Picture 2" descr="http://www.map-of-africa.us/map-of-africa-720.gif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84359"/>
            <a:ext cx="654789" cy="64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49" y="1190514"/>
            <a:ext cx="3130840" cy="251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40"/>
          <p:cNvSpPr/>
          <p:nvPr/>
        </p:nvSpPr>
        <p:spPr>
          <a:xfrm>
            <a:off x="290513" y="100035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829" y="755300"/>
            <a:ext cx="901867" cy="597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3904078" y="1485517"/>
            <a:ext cx="1468077" cy="1433862"/>
          </a:xfrm>
          <a:custGeom>
            <a:avLst/>
            <a:gdLst>
              <a:gd name="connsiteX0" fmla="*/ 1287047 w 1468077"/>
              <a:gd name="connsiteY0" fmla="*/ 495683 h 1433862"/>
              <a:gd name="connsiteX1" fmla="*/ 1182272 w 1468077"/>
              <a:gd name="connsiteY1" fmla="*/ 400433 h 1433862"/>
              <a:gd name="connsiteX2" fmla="*/ 1058447 w 1468077"/>
              <a:gd name="connsiteY2" fmla="*/ 286133 h 1433862"/>
              <a:gd name="connsiteX3" fmla="*/ 934622 w 1468077"/>
              <a:gd name="connsiteY3" fmla="*/ 190883 h 1433862"/>
              <a:gd name="connsiteX4" fmla="*/ 744122 w 1468077"/>
              <a:gd name="connsiteY4" fmla="*/ 76583 h 1433862"/>
              <a:gd name="connsiteX5" fmla="*/ 629822 w 1468077"/>
              <a:gd name="connsiteY5" fmla="*/ 38483 h 1433862"/>
              <a:gd name="connsiteX6" fmla="*/ 325022 w 1468077"/>
              <a:gd name="connsiteY6" fmla="*/ 383 h 1433862"/>
              <a:gd name="connsiteX7" fmla="*/ 67847 w 1468077"/>
              <a:gd name="connsiteY7" fmla="*/ 19433 h 1433862"/>
              <a:gd name="connsiteX8" fmla="*/ 1172 w 1468077"/>
              <a:gd name="connsiteY8" fmla="*/ 28958 h 1433862"/>
              <a:gd name="connsiteX9" fmla="*/ 105947 w 1468077"/>
              <a:gd name="connsiteY9" fmla="*/ 257558 h 1433862"/>
              <a:gd name="connsiteX10" fmla="*/ 39272 w 1468077"/>
              <a:gd name="connsiteY10" fmla="*/ 362333 h 1433862"/>
              <a:gd name="connsiteX11" fmla="*/ 20222 w 1468077"/>
              <a:gd name="connsiteY11" fmla="*/ 505208 h 1433862"/>
              <a:gd name="connsiteX12" fmla="*/ 77372 w 1468077"/>
              <a:gd name="connsiteY12" fmla="*/ 705233 h 1433862"/>
              <a:gd name="connsiteX13" fmla="*/ 153572 w 1468077"/>
              <a:gd name="connsiteY13" fmla="*/ 924308 h 1433862"/>
              <a:gd name="connsiteX14" fmla="*/ 334547 w 1468077"/>
              <a:gd name="connsiteY14" fmla="*/ 1010033 h 1433862"/>
              <a:gd name="connsiteX15" fmla="*/ 420272 w 1468077"/>
              <a:gd name="connsiteY15" fmla="*/ 1067183 h 1433862"/>
              <a:gd name="connsiteX16" fmla="*/ 515522 w 1468077"/>
              <a:gd name="connsiteY16" fmla="*/ 1143383 h 1433862"/>
              <a:gd name="connsiteX17" fmla="*/ 677447 w 1468077"/>
              <a:gd name="connsiteY17" fmla="*/ 1305308 h 1433862"/>
              <a:gd name="connsiteX18" fmla="*/ 772697 w 1468077"/>
              <a:gd name="connsiteY18" fmla="*/ 1429133 h 1433862"/>
              <a:gd name="connsiteX19" fmla="*/ 896522 w 1468077"/>
              <a:gd name="connsiteY19" fmla="*/ 1410083 h 1433862"/>
              <a:gd name="connsiteX20" fmla="*/ 1096547 w 1468077"/>
              <a:gd name="connsiteY20" fmla="*/ 1381508 h 1433862"/>
              <a:gd name="connsiteX21" fmla="*/ 1296572 w 1468077"/>
              <a:gd name="connsiteY21" fmla="*/ 1343408 h 1433862"/>
              <a:gd name="connsiteX22" fmla="*/ 1468022 w 1468077"/>
              <a:gd name="connsiteY22" fmla="*/ 1267208 h 1433862"/>
              <a:gd name="connsiteX23" fmla="*/ 1315622 w 1468077"/>
              <a:gd name="connsiteY23" fmla="*/ 1124333 h 1433862"/>
              <a:gd name="connsiteX24" fmla="*/ 1334672 w 1468077"/>
              <a:gd name="connsiteY24" fmla="*/ 914783 h 1433862"/>
              <a:gd name="connsiteX25" fmla="*/ 1296572 w 1468077"/>
              <a:gd name="connsiteY25" fmla="*/ 714758 h 1433862"/>
              <a:gd name="connsiteX26" fmla="*/ 1267997 w 1468077"/>
              <a:gd name="connsiteY26" fmla="*/ 600458 h 1433862"/>
              <a:gd name="connsiteX27" fmla="*/ 1287047 w 1468077"/>
              <a:gd name="connsiteY27" fmla="*/ 495683 h 143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68077" h="1433862">
                <a:moveTo>
                  <a:pt x="1287047" y="495683"/>
                </a:moveTo>
                <a:cubicBezTo>
                  <a:pt x="1272760" y="462346"/>
                  <a:pt x="1182272" y="400433"/>
                  <a:pt x="1182272" y="400433"/>
                </a:cubicBezTo>
                <a:cubicBezTo>
                  <a:pt x="1144172" y="365508"/>
                  <a:pt x="1099722" y="321058"/>
                  <a:pt x="1058447" y="286133"/>
                </a:cubicBezTo>
                <a:cubicBezTo>
                  <a:pt x="1017172" y="251208"/>
                  <a:pt x="987009" y="225808"/>
                  <a:pt x="934622" y="190883"/>
                </a:cubicBezTo>
                <a:cubicBezTo>
                  <a:pt x="882234" y="155958"/>
                  <a:pt x="794922" y="101983"/>
                  <a:pt x="744122" y="76583"/>
                </a:cubicBezTo>
                <a:cubicBezTo>
                  <a:pt x="693322" y="51183"/>
                  <a:pt x="699672" y="51183"/>
                  <a:pt x="629822" y="38483"/>
                </a:cubicBezTo>
                <a:cubicBezTo>
                  <a:pt x="559972" y="25783"/>
                  <a:pt x="418684" y="3558"/>
                  <a:pt x="325022" y="383"/>
                </a:cubicBezTo>
                <a:cubicBezTo>
                  <a:pt x="231360" y="-2792"/>
                  <a:pt x="121822" y="14670"/>
                  <a:pt x="67847" y="19433"/>
                </a:cubicBezTo>
                <a:cubicBezTo>
                  <a:pt x="13872" y="24196"/>
                  <a:pt x="-5178" y="-10729"/>
                  <a:pt x="1172" y="28958"/>
                </a:cubicBezTo>
                <a:cubicBezTo>
                  <a:pt x="7522" y="68645"/>
                  <a:pt x="99597" y="201996"/>
                  <a:pt x="105947" y="257558"/>
                </a:cubicBezTo>
                <a:cubicBezTo>
                  <a:pt x="112297" y="313120"/>
                  <a:pt x="53559" y="321058"/>
                  <a:pt x="39272" y="362333"/>
                </a:cubicBezTo>
                <a:cubicBezTo>
                  <a:pt x="24984" y="403608"/>
                  <a:pt x="13872" y="448058"/>
                  <a:pt x="20222" y="505208"/>
                </a:cubicBezTo>
                <a:cubicBezTo>
                  <a:pt x="26572" y="562358"/>
                  <a:pt x="55147" y="635383"/>
                  <a:pt x="77372" y="705233"/>
                </a:cubicBezTo>
                <a:cubicBezTo>
                  <a:pt x="99597" y="775083"/>
                  <a:pt x="110710" y="873508"/>
                  <a:pt x="153572" y="924308"/>
                </a:cubicBezTo>
                <a:cubicBezTo>
                  <a:pt x="196434" y="975108"/>
                  <a:pt x="290097" y="986221"/>
                  <a:pt x="334547" y="1010033"/>
                </a:cubicBezTo>
                <a:cubicBezTo>
                  <a:pt x="378997" y="1033845"/>
                  <a:pt x="390110" y="1044958"/>
                  <a:pt x="420272" y="1067183"/>
                </a:cubicBezTo>
                <a:cubicBezTo>
                  <a:pt x="450434" y="1089408"/>
                  <a:pt x="472660" y="1103696"/>
                  <a:pt x="515522" y="1143383"/>
                </a:cubicBezTo>
                <a:cubicBezTo>
                  <a:pt x="558384" y="1183070"/>
                  <a:pt x="634585" y="1257683"/>
                  <a:pt x="677447" y="1305308"/>
                </a:cubicBezTo>
                <a:cubicBezTo>
                  <a:pt x="720309" y="1352933"/>
                  <a:pt x="736185" y="1411671"/>
                  <a:pt x="772697" y="1429133"/>
                </a:cubicBezTo>
                <a:cubicBezTo>
                  <a:pt x="809209" y="1446595"/>
                  <a:pt x="896522" y="1410083"/>
                  <a:pt x="896522" y="1410083"/>
                </a:cubicBezTo>
                <a:cubicBezTo>
                  <a:pt x="950497" y="1402146"/>
                  <a:pt x="1029872" y="1392621"/>
                  <a:pt x="1096547" y="1381508"/>
                </a:cubicBezTo>
                <a:cubicBezTo>
                  <a:pt x="1163222" y="1370396"/>
                  <a:pt x="1234659" y="1362458"/>
                  <a:pt x="1296572" y="1343408"/>
                </a:cubicBezTo>
                <a:cubicBezTo>
                  <a:pt x="1358485" y="1324358"/>
                  <a:pt x="1464847" y="1303720"/>
                  <a:pt x="1468022" y="1267208"/>
                </a:cubicBezTo>
                <a:cubicBezTo>
                  <a:pt x="1471197" y="1230696"/>
                  <a:pt x="1337847" y="1183070"/>
                  <a:pt x="1315622" y="1124333"/>
                </a:cubicBezTo>
                <a:cubicBezTo>
                  <a:pt x="1293397" y="1065596"/>
                  <a:pt x="1337847" y="983045"/>
                  <a:pt x="1334672" y="914783"/>
                </a:cubicBezTo>
                <a:cubicBezTo>
                  <a:pt x="1331497" y="846521"/>
                  <a:pt x="1307684" y="767145"/>
                  <a:pt x="1296572" y="714758"/>
                </a:cubicBezTo>
                <a:cubicBezTo>
                  <a:pt x="1285460" y="662371"/>
                  <a:pt x="1271172" y="630621"/>
                  <a:pt x="1267997" y="600458"/>
                </a:cubicBezTo>
                <a:cubicBezTo>
                  <a:pt x="1264822" y="570295"/>
                  <a:pt x="1301334" y="529020"/>
                  <a:pt x="1287047" y="49568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61975" y="1406795"/>
            <a:ext cx="1637170" cy="1807786"/>
          </a:xfrm>
          <a:custGeom>
            <a:avLst/>
            <a:gdLst>
              <a:gd name="connsiteX0" fmla="*/ 66675 w 1637170"/>
              <a:gd name="connsiteY0" fmla="*/ 555355 h 1807786"/>
              <a:gd name="connsiteX1" fmla="*/ 0 w 1637170"/>
              <a:gd name="connsiteY1" fmla="*/ 545830 h 1807786"/>
              <a:gd name="connsiteX2" fmla="*/ 0 w 1637170"/>
              <a:gd name="connsiteY2" fmla="*/ 650605 h 1807786"/>
              <a:gd name="connsiteX3" fmla="*/ 66675 w 1637170"/>
              <a:gd name="connsiteY3" fmla="*/ 688705 h 1807786"/>
              <a:gd name="connsiteX4" fmla="*/ 238125 w 1637170"/>
              <a:gd name="connsiteY4" fmla="*/ 726805 h 1807786"/>
              <a:gd name="connsiteX5" fmla="*/ 295275 w 1637170"/>
              <a:gd name="connsiteY5" fmla="*/ 822055 h 1807786"/>
              <a:gd name="connsiteX6" fmla="*/ 419100 w 1637170"/>
              <a:gd name="connsiteY6" fmla="*/ 964930 h 1807786"/>
              <a:gd name="connsiteX7" fmla="*/ 438150 w 1637170"/>
              <a:gd name="connsiteY7" fmla="*/ 1031605 h 1807786"/>
              <a:gd name="connsiteX8" fmla="*/ 438150 w 1637170"/>
              <a:gd name="connsiteY8" fmla="*/ 1136380 h 1807786"/>
              <a:gd name="connsiteX9" fmla="*/ 419100 w 1637170"/>
              <a:gd name="connsiteY9" fmla="*/ 1269730 h 1807786"/>
              <a:gd name="connsiteX10" fmla="*/ 419100 w 1637170"/>
              <a:gd name="connsiteY10" fmla="*/ 1326880 h 1807786"/>
              <a:gd name="connsiteX11" fmla="*/ 400050 w 1637170"/>
              <a:gd name="connsiteY11" fmla="*/ 1450705 h 1807786"/>
              <a:gd name="connsiteX12" fmla="*/ 371475 w 1637170"/>
              <a:gd name="connsiteY12" fmla="*/ 1536430 h 1807786"/>
              <a:gd name="connsiteX13" fmla="*/ 466725 w 1637170"/>
              <a:gd name="connsiteY13" fmla="*/ 1574530 h 1807786"/>
              <a:gd name="connsiteX14" fmla="*/ 504825 w 1637170"/>
              <a:gd name="connsiteY14" fmla="*/ 1603105 h 1807786"/>
              <a:gd name="connsiteX15" fmla="*/ 638175 w 1637170"/>
              <a:gd name="connsiteY15" fmla="*/ 1660255 h 1807786"/>
              <a:gd name="connsiteX16" fmla="*/ 742950 w 1637170"/>
              <a:gd name="connsiteY16" fmla="*/ 1726930 h 1807786"/>
              <a:gd name="connsiteX17" fmla="*/ 923925 w 1637170"/>
              <a:gd name="connsiteY17" fmla="*/ 1793605 h 1807786"/>
              <a:gd name="connsiteX18" fmla="*/ 990600 w 1637170"/>
              <a:gd name="connsiteY18" fmla="*/ 1793605 h 1807786"/>
              <a:gd name="connsiteX19" fmla="*/ 952500 w 1637170"/>
              <a:gd name="connsiteY19" fmla="*/ 1641205 h 1807786"/>
              <a:gd name="connsiteX20" fmla="*/ 1028700 w 1637170"/>
              <a:gd name="connsiteY20" fmla="*/ 1498330 h 1807786"/>
              <a:gd name="connsiteX21" fmla="*/ 1181100 w 1637170"/>
              <a:gd name="connsiteY21" fmla="*/ 1517380 h 1807786"/>
              <a:gd name="connsiteX22" fmla="*/ 1285875 w 1637170"/>
              <a:gd name="connsiteY22" fmla="*/ 1555480 h 1807786"/>
              <a:gd name="connsiteX23" fmla="*/ 1362075 w 1637170"/>
              <a:gd name="connsiteY23" fmla="*/ 1507855 h 1807786"/>
              <a:gd name="connsiteX24" fmla="*/ 1438275 w 1637170"/>
              <a:gd name="connsiteY24" fmla="*/ 1450705 h 1807786"/>
              <a:gd name="connsiteX25" fmla="*/ 1581150 w 1637170"/>
              <a:gd name="connsiteY25" fmla="*/ 1393555 h 1807786"/>
              <a:gd name="connsiteX26" fmla="*/ 1533525 w 1637170"/>
              <a:gd name="connsiteY26" fmla="*/ 1374505 h 1807786"/>
              <a:gd name="connsiteX27" fmla="*/ 1504950 w 1637170"/>
              <a:gd name="connsiteY27" fmla="*/ 1317355 h 1807786"/>
              <a:gd name="connsiteX28" fmla="*/ 1466850 w 1637170"/>
              <a:gd name="connsiteY28" fmla="*/ 1231630 h 1807786"/>
              <a:gd name="connsiteX29" fmla="*/ 1504950 w 1637170"/>
              <a:gd name="connsiteY29" fmla="*/ 1164955 h 1807786"/>
              <a:gd name="connsiteX30" fmla="*/ 1476375 w 1637170"/>
              <a:gd name="connsiteY30" fmla="*/ 1022080 h 1807786"/>
              <a:gd name="connsiteX31" fmla="*/ 1438275 w 1637170"/>
              <a:gd name="connsiteY31" fmla="*/ 936355 h 1807786"/>
              <a:gd name="connsiteX32" fmla="*/ 1381125 w 1637170"/>
              <a:gd name="connsiteY32" fmla="*/ 983980 h 1807786"/>
              <a:gd name="connsiteX33" fmla="*/ 1390650 w 1637170"/>
              <a:gd name="connsiteY33" fmla="*/ 879205 h 1807786"/>
              <a:gd name="connsiteX34" fmla="*/ 1447800 w 1637170"/>
              <a:gd name="connsiteY34" fmla="*/ 793480 h 1807786"/>
              <a:gd name="connsiteX35" fmla="*/ 1581150 w 1637170"/>
              <a:gd name="connsiteY35" fmla="*/ 726805 h 1807786"/>
              <a:gd name="connsiteX36" fmla="*/ 1609725 w 1637170"/>
              <a:gd name="connsiteY36" fmla="*/ 631555 h 1807786"/>
              <a:gd name="connsiteX37" fmla="*/ 1619250 w 1637170"/>
              <a:gd name="connsiteY37" fmla="*/ 526780 h 1807786"/>
              <a:gd name="connsiteX38" fmla="*/ 1628775 w 1637170"/>
              <a:gd name="connsiteY38" fmla="*/ 469630 h 1807786"/>
              <a:gd name="connsiteX39" fmla="*/ 1485900 w 1637170"/>
              <a:gd name="connsiteY39" fmla="*/ 422005 h 1807786"/>
              <a:gd name="connsiteX40" fmla="*/ 1371600 w 1637170"/>
              <a:gd name="connsiteY40" fmla="*/ 374380 h 1807786"/>
              <a:gd name="connsiteX41" fmla="*/ 1285875 w 1637170"/>
              <a:gd name="connsiteY41" fmla="*/ 317230 h 1807786"/>
              <a:gd name="connsiteX42" fmla="*/ 1257300 w 1637170"/>
              <a:gd name="connsiteY42" fmla="*/ 298180 h 1807786"/>
              <a:gd name="connsiteX43" fmla="*/ 1143000 w 1637170"/>
              <a:gd name="connsiteY43" fmla="*/ 269605 h 1807786"/>
              <a:gd name="connsiteX44" fmla="*/ 1047750 w 1637170"/>
              <a:gd name="connsiteY44" fmla="*/ 193405 h 1807786"/>
              <a:gd name="connsiteX45" fmla="*/ 1000125 w 1637170"/>
              <a:gd name="connsiteY45" fmla="*/ 145780 h 1807786"/>
              <a:gd name="connsiteX46" fmla="*/ 952500 w 1637170"/>
              <a:gd name="connsiteY46" fmla="*/ 12430 h 1807786"/>
              <a:gd name="connsiteX47" fmla="*/ 809625 w 1637170"/>
              <a:gd name="connsiteY47" fmla="*/ 21955 h 1807786"/>
              <a:gd name="connsiteX48" fmla="*/ 771525 w 1637170"/>
              <a:gd name="connsiteY48" fmla="*/ 155305 h 1807786"/>
              <a:gd name="connsiteX49" fmla="*/ 781050 w 1637170"/>
              <a:gd name="connsiteY49" fmla="*/ 212455 h 1807786"/>
              <a:gd name="connsiteX50" fmla="*/ 676275 w 1637170"/>
              <a:gd name="connsiteY50" fmla="*/ 288655 h 1807786"/>
              <a:gd name="connsiteX51" fmla="*/ 638175 w 1637170"/>
              <a:gd name="connsiteY51" fmla="*/ 355330 h 1807786"/>
              <a:gd name="connsiteX52" fmla="*/ 619125 w 1637170"/>
              <a:gd name="connsiteY52" fmla="*/ 412480 h 1807786"/>
              <a:gd name="connsiteX53" fmla="*/ 523875 w 1637170"/>
              <a:gd name="connsiteY53" fmla="*/ 422005 h 1807786"/>
              <a:gd name="connsiteX54" fmla="*/ 371475 w 1637170"/>
              <a:gd name="connsiteY54" fmla="*/ 326755 h 1807786"/>
              <a:gd name="connsiteX55" fmla="*/ 276225 w 1637170"/>
              <a:gd name="connsiteY55" fmla="*/ 307705 h 1807786"/>
              <a:gd name="connsiteX56" fmla="*/ 352425 w 1637170"/>
              <a:gd name="connsiteY56" fmla="*/ 393430 h 1807786"/>
              <a:gd name="connsiteX57" fmla="*/ 438150 w 1637170"/>
              <a:gd name="connsiteY57" fmla="*/ 498205 h 1807786"/>
              <a:gd name="connsiteX58" fmla="*/ 381000 w 1637170"/>
              <a:gd name="connsiteY58" fmla="*/ 536305 h 1807786"/>
              <a:gd name="connsiteX59" fmla="*/ 276225 w 1637170"/>
              <a:gd name="connsiteY59" fmla="*/ 526780 h 1807786"/>
              <a:gd name="connsiteX60" fmla="*/ 209550 w 1637170"/>
              <a:gd name="connsiteY60" fmla="*/ 488680 h 1807786"/>
              <a:gd name="connsiteX61" fmla="*/ 152400 w 1637170"/>
              <a:gd name="connsiteY61" fmla="*/ 469630 h 1807786"/>
              <a:gd name="connsiteX62" fmla="*/ 66675 w 1637170"/>
              <a:gd name="connsiteY62" fmla="*/ 555355 h 180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37170" h="1807786">
                <a:moveTo>
                  <a:pt x="66675" y="555355"/>
                </a:moveTo>
                <a:cubicBezTo>
                  <a:pt x="41275" y="568055"/>
                  <a:pt x="11112" y="529955"/>
                  <a:pt x="0" y="545830"/>
                </a:cubicBezTo>
                <a:cubicBezTo>
                  <a:pt x="-11113" y="561705"/>
                  <a:pt x="-11113" y="626793"/>
                  <a:pt x="0" y="650605"/>
                </a:cubicBezTo>
                <a:cubicBezTo>
                  <a:pt x="11112" y="674418"/>
                  <a:pt x="26987" y="676005"/>
                  <a:pt x="66675" y="688705"/>
                </a:cubicBezTo>
                <a:cubicBezTo>
                  <a:pt x="106363" y="701405"/>
                  <a:pt x="200025" y="704580"/>
                  <a:pt x="238125" y="726805"/>
                </a:cubicBezTo>
                <a:cubicBezTo>
                  <a:pt x="276225" y="749030"/>
                  <a:pt x="265113" y="782368"/>
                  <a:pt x="295275" y="822055"/>
                </a:cubicBezTo>
                <a:cubicBezTo>
                  <a:pt x="325438" y="861743"/>
                  <a:pt x="395288" y="930005"/>
                  <a:pt x="419100" y="964930"/>
                </a:cubicBezTo>
                <a:cubicBezTo>
                  <a:pt x="442912" y="999855"/>
                  <a:pt x="434975" y="1003030"/>
                  <a:pt x="438150" y="1031605"/>
                </a:cubicBezTo>
                <a:cubicBezTo>
                  <a:pt x="441325" y="1060180"/>
                  <a:pt x="441325" y="1096693"/>
                  <a:pt x="438150" y="1136380"/>
                </a:cubicBezTo>
                <a:cubicBezTo>
                  <a:pt x="434975" y="1176067"/>
                  <a:pt x="422275" y="1237980"/>
                  <a:pt x="419100" y="1269730"/>
                </a:cubicBezTo>
                <a:cubicBezTo>
                  <a:pt x="415925" y="1301480"/>
                  <a:pt x="422275" y="1296717"/>
                  <a:pt x="419100" y="1326880"/>
                </a:cubicBezTo>
                <a:cubicBezTo>
                  <a:pt x="415925" y="1357043"/>
                  <a:pt x="407987" y="1415780"/>
                  <a:pt x="400050" y="1450705"/>
                </a:cubicBezTo>
                <a:cubicBezTo>
                  <a:pt x="392113" y="1485630"/>
                  <a:pt x="360363" y="1515793"/>
                  <a:pt x="371475" y="1536430"/>
                </a:cubicBezTo>
                <a:cubicBezTo>
                  <a:pt x="382587" y="1557067"/>
                  <a:pt x="444500" y="1563418"/>
                  <a:pt x="466725" y="1574530"/>
                </a:cubicBezTo>
                <a:cubicBezTo>
                  <a:pt x="488950" y="1585642"/>
                  <a:pt x="476250" y="1588818"/>
                  <a:pt x="504825" y="1603105"/>
                </a:cubicBezTo>
                <a:cubicBezTo>
                  <a:pt x="533400" y="1617392"/>
                  <a:pt x="598488" y="1639618"/>
                  <a:pt x="638175" y="1660255"/>
                </a:cubicBezTo>
                <a:cubicBezTo>
                  <a:pt x="677863" y="1680893"/>
                  <a:pt x="695325" y="1704705"/>
                  <a:pt x="742950" y="1726930"/>
                </a:cubicBezTo>
                <a:cubicBezTo>
                  <a:pt x="790575" y="1749155"/>
                  <a:pt x="882650" y="1782493"/>
                  <a:pt x="923925" y="1793605"/>
                </a:cubicBezTo>
                <a:cubicBezTo>
                  <a:pt x="965200" y="1804717"/>
                  <a:pt x="985838" y="1819005"/>
                  <a:pt x="990600" y="1793605"/>
                </a:cubicBezTo>
                <a:cubicBezTo>
                  <a:pt x="995362" y="1768205"/>
                  <a:pt x="946150" y="1690418"/>
                  <a:pt x="952500" y="1641205"/>
                </a:cubicBezTo>
                <a:cubicBezTo>
                  <a:pt x="958850" y="1591992"/>
                  <a:pt x="990600" y="1518967"/>
                  <a:pt x="1028700" y="1498330"/>
                </a:cubicBezTo>
                <a:cubicBezTo>
                  <a:pt x="1066800" y="1477693"/>
                  <a:pt x="1138238" y="1507855"/>
                  <a:pt x="1181100" y="1517380"/>
                </a:cubicBezTo>
                <a:cubicBezTo>
                  <a:pt x="1223962" y="1526905"/>
                  <a:pt x="1255713" y="1557067"/>
                  <a:pt x="1285875" y="1555480"/>
                </a:cubicBezTo>
                <a:cubicBezTo>
                  <a:pt x="1316037" y="1553893"/>
                  <a:pt x="1336675" y="1525318"/>
                  <a:pt x="1362075" y="1507855"/>
                </a:cubicBezTo>
                <a:cubicBezTo>
                  <a:pt x="1387475" y="1490392"/>
                  <a:pt x="1401763" y="1469755"/>
                  <a:pt x="1438275" y="1450705"/>
                </a:cubicBezTo>
                <a:cubicBezTo>
                  <a:pt x="1474787" y="1431655"/>
                  <a:pt x="1565275" y="1406255"/>
                  <a:pt x="1581150" y="1393555"/>
                </a:cubicBezTo>
                <a:cubicBezTo>
                  <a:pt x="1597025" y="1380855"/>
                  <a:pt x="1546225" y="1387205"/>
                  <a:pt x="1533525" y="1374505"/>
                </a:cubicBezTo>
                <a:cubicBezTo>
                  <a:pt x="1520825" y="1361805"/>
                  <a:pt x="1516063" y="1341168"/>
                  <a:pt x="1504950" y="1317355"/>
                </a:cubicBezTo>
                <a:cubicBezTo>
                  <a:pt x="1493838" y="1293543"/>
                  <a:pt x="1466850" y="1257030"/>
                  <a:pt x="1466850" y="1231630"/>
                </a:cubicBezTo>
                <a:cubicBezTo>
                  <a:pt x="1466850" y="1206230"/>
                  <a:pt x="1503362" y="1199880"/>
                  <a:pt x="1504950" y="1164955"/>
                </a:cubicBezTo>
                <a:cubicBezTo>
                  <a:pt x="1506538" y="1130030"/>
                  <a:pt x="1487487" y="1060180"/>
                  <a:pt x="1476375" y="1022080"/>
                </a:cubicBezTo>
                <a:cubicBezTo>
                  <a:pt x="1465263" y="983980"/>
                  <a:pt x="1454150" y="942705"/>
                  <a:pt x="1438275" y="936355"/>
                </a:cubicBezTo>
                <a:cubicBezTo>
                  <a:pt x="1422400" y="930005"/>
                  <a:pt x="1389062" y="993505"/>
                  <a:pt x="1381125" y="983980"/>
                </a:cubicBezTo>
                <a:cubicBezTo>
                  <a:pt x="1373188" y="974455"/>
                  <a:pt x="1379538" y="910955"/>
                  <a:pt x="1390650" y="879205"/>
                </a:cubicBezTo>
                <a:cubicBezTo>
                  <a:pt x="1401762" y="847455"/>
                  <a:pt x="1416050" y="818880"/>
                  <a:pt x="1447800" y="793480"/>
                </a:cubicBezTo>
                <a:cubicBezTo>
                  <a:pt x="1479550" y="768080"/>
                  <a:pt x="1554163" y="753792"/>
                  <a:pt x="1581150" y="726805"/>
                </a:cubicBezTo>
                <a:cubicBezTo>
                  <a:pt x="1608137" y="699818"/>
                  <a:pt x="1603375" y="664893"/>
                  <a:pt x="1609725" y="631555"/>
                </a:cubicBezTo>
                <a:cubicBezTo>
                  <a:pt x="1616075" y="598218"/>
                  <a:pt x="1616075" y="553768"/>
                  <a:pt x="1619250" y="526780"/>
                </a:cubicBezTo>
                <a:cubicBezTo>
                  <a:pt x="1622425" y="499792"/>
                  <a:pt x="1651000" y="487092"/>
                  <a:pt x="1628775" y="469630"/>
                </a:cubicBezTo>
                <a:cubicBezTo>
                  <a:pt x="1606550" y="452168"/>
                  <a:pt x="1528762" y="437880"/>
                  <a:pt x="1485900" y="422005"/>
                </a:cubicBezTo>
                <a:cubicBezTo>
                  <a:pt x="1443038" y="406130"/>
                  <a:pt x="1404937" y="391842"/>
                  <a:pt x="1371600" y="374380"/>
                </a:cubicBezTo>
                <a:cubicBezTo>
                  <a:pt x="1338263" y="356918"/>
                  <a:pt x="1285875" y="317230"/>
                  <a:pt x="1285875" y="317230"/>
                </a:cubicBezTo>
                <a:cubicBezTo>
                  <a:pt x="1266825" y="304530"/>
                  <a:pt x="1281113" y="306117"/>
                  <a:pt x="1257300" y="298180"/>
                </a:cubicBezTo>
                <a:cubicBezTo>
                  <a:pt x="1233488" y="290242"/>
                  <a:pt x="1177925" y="287067"/>
                  <a:pt x="1143000" y="269605"/>
                </a:cubicBezTo>
                <a:cubicBezTo>
                  <a:pt x="1108075" y="252142"/>
                  <a:pt x="1071562" y="214042"/>
                  <a:pt x="1047750" y="193405"/>
                </a:cubicBezTo>
                <a:cubicBezTo>
                  <a:pt x="1023938" y="172768"/>
                  <a:pt x="1016000" y="175942"/>
                  <a:pt x="1000125" y="145780"/>
                </a:cubicBezTo>
                <a:cubicBezTo>
                  <a:pt x="984250" y="115618"/>
                  <a:pt x="984250" y="33067"/>
                  <a:pt x="952500" y="12430"/>
                </a:cubicBezTo>
                <a:cubicBezTo>
                  <a:pt x="920750" y="-8207"/>
                  <a:pt x="839787" y="-1857"/>
                  <a:pt x="809625" y="21955"/>
                </a:cubicBezTo>
                <a:cubicBezTo>
                  <a:pt x="779463" y="45767"/>
                  <a:pt x="776287" y="123555"/>
                  <a:pt x="771525" y="155305"/>
                </a:cubicBezTo>
                <a:cubicBezTo>
                  <a:pt x="766763" y="187055"/>
                  <a:pt x="796925" y="190230"/>
                  <a:pt x="781050" y="212455"/>
                </a:cubicBezTo>
                <a:cubicBezTo>
                  <a:pt x="765175" y="234680"/>
                  <a:pt x="700087" y="264843"/>
                  <a:pt x="676275" y="288655"/>
                </a:cubicBezTo>
                <a:cubicBezTo>
                  <a:pt x="652463" y="312467"/>
                  <a:pt x="647700" y="334693"/>
                  <a:pt x="638175" y="355330"/>
                </a:cubicBezTo>
                <a:cubicBezTo>
                  <a:pt x="628650" y="375967"/>
                  <a:pt x="638175" y="401368"/>
                  <a:pt x="619125" y="412480"/>
                </a:cubicBezTo>
                <a:cubicBezTo>
                  <a:pt x="600075" y="423592"/>
                  <a:pt x="565150" y="436292"/>
                  <a:pt x="523875" y="422005"/>
                </a:cubicBezTo>
                <a:cubicBezTo>
                  <a:pt x="482600" y="407717"/>
                  <a:pt x="412750" y="345805"/>
                  <a:pt x="371475" y="326755"/>
                </a:cubicBezTo>
                <a:cubicBezTo>
                  <a:pt x="330200" y="307705"/>
                  <a:pt x="279400" y="296592"/>
                  <a:pt x="276225" y="307705"/>
                </a:cubicBezTo>
                <a:cubicBezTo>
                  <a:pt x="273050" y="318818"/>
                  <a:pt x="325438" y="361680"/>
                  <a:pt x="352425" y="393430"/>
                </a:cubicBezTo>
                <a:cubicBezTo>
                  <a:pt x="379412" y="425180"/>
                  <a:pt x="433388" y="474393"/>
                  <a:pt x="438150" y="498205"/>
                </a:cubicBezTo>
                <a:cubicBezTo>
                  <a:pt x="442912" y="522017"/>
                  <a:pt x="407987" y="531543"/>
                  <a:pt x="381000" y="536305"/>
                </a:cubicBezTo>
                <a:cubicBezTo>
                  <a:pt x="354013" y="541067"/>
                  <a:pt x="304800" y="534718"/>
                  <a:pt x="276225" y="526780"/>
                </a:cubicBezTo>
                <a:cubicBezTo>
                  <a:pt x="247650" y="518842"/>
                  <a:pt x="230187" y="498205"/>
                  <a:pt x="209550" y="488680"/>
                </a:cubicBezTo>
                <a:cubicBezTo>
                  <a:pt x="188913" y="479155"/>
                  <a:pt x="177800" y="463280"/>
                  <a:pt x="152400" y="469630"/>
                </a:cubicBezTo>
                <a:cubicBezTo>
                  <a:pt x="127000" y="475980"/>
                  <a:pt x="92075" y="542655"/>
                  <a:pt x="66675" y="555355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21" grpId="1" animBg="1"/>
      <p:bldP spid="26" grpId="0" animBg="1"/>
      <p:bldP spid="2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6" action="ppaction://hlinksldjump"/>
          </p:cNvPr>
          <p:cNvSpPr/>
          <p:nvPr/>
        </p:nvSpPr>
        <p:spPr>
          <a:xfrm>
            <a:off x="73919" y="6198666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338468" y="18381"/>
            <a:ext cx="8532439" cy="539628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страны  по контурам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5256" y="53953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32" y="692695"/>
            <a:ext cx="2067248" cy="1958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Овал 34"/>
          <p:cNvSpPr/>
          <p:nvPr/>
        </p:nvSpPr>
        <p:spPr>
          <a:xfrm>
            <a:off x="342455" y="692695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93685"/>
              </p:ext>
            </p:extLst>
          </p:nvPr>
        </p:nvGraphicFramePr>
        <p:xfrm>
          <a:off x="2391397" y="661490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Алжир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807433" y="669817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Египет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07433" y="1671917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Мексика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07433" y="2151357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Германия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07433" y="1148697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Алжир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671954"/>
            <a:ext cx="1206929" cy="2036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96379"/>
              </p:ext>
            </p:extLst>
          </p:nvPr>
        </p:nvGraphicFramePr>
        <p:xfrm>
          <a:off x="6215764" y="662221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Аргентина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631800" y="67195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Индия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31800" y="167405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Финляндия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31800" y="215349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Аргентина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31800" y="115083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Перу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788024" y="669817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07" y="2802518"/>
            <a:ext cx="2267561" cy="1960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38670"/>
              </p:ext>
            </p:extLst>
          </p:nvPr>
        </p:nvGraphicFramePr>
        <p:xfrm>
          <a:off x="2391397" y="2772797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В.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    Китай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2807433" y="278056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Бразилия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07433" y="378266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Китай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807433" y="426210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Монголия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07433" y="3259444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США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37072" y="2780564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388" y="4850146"/>
            <a:ext cx="2259607" cy="2018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7864"/>
              </p:ext>
            </p:extLst>
          </p:nvPr>
        </p:nvGraphicFramePr>
        <p:xfrm>
          <a:off x="4660019" y="4848516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А.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Норвегия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  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Прямоугольник 80"/>
          <p:cNvSpPr/>
          <p:nvPr/>
        </p:nvSpPr>
        <p:spPr>
          <a:xfrm>
            <a:off x="5076055" y="486916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Норвегия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076055" y="587126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Швеция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76055" y="635070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Япония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76055" y="534804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Чили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479006" y="4850146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227" y="2738036"/>
            <a:ext cx="1597666" cy="2089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41540"/>
              </p:ext>
            </p:extLst>
          </p:nvPr>
        </p:nvGraphicFramePr>
        <p:xfrm>
          <a:off x="6401866" y="2773718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В.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   Германия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  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6807194" y="2792392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Канада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807194" y="3794492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Германия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807194" y="4273932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Украина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807194" y="3271272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Нигерия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4745934" y="2702383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6" name="Стрелка влево 95">
            <a:hlinkClick r:id="" action="ppaction://hlinkshowjump?jump=nextslide" tooltip="далее"/>
          </p:cNvPr>
          <p:cNvSpPr/>
          <p:nvPr/>
        </p:nvSpPr>
        <p:spPr>
          <a:xfrm rot="10800000">
            <a:off x="8285881" y="6188384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6" grpId="0" animBg="1"/>
      <p:bldP spid="49" grpId="0" animBg="1"/>
      <p:bldP spid="50" grpId="0" animBg="1"/>
      <p:bldP spid="65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893" y="1066841"/>
            <a:ext cx="78866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странах расположены вулканы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21977" y="621307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89076" y="3008060"/>
            <a:ext cx="1152129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Везувий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nextslide" tooltip="ответы"/>
          </p:cNvPr>
          <p:cNvSpPr/>
          <p:nvPr/>
        </p:nvSpPr>
        <p:spPr>
          <a:xfrm>
            <a:off x="8606510" y="6203589"/>
            <a:ext cx="432883" cy="65308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1" y="3044601"/>
            <a:ext cx="370465" cy="31909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59048" y="3405609"/>
            <a:ext cx="1152129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Орисаба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75" y="3636206"/>
            <a:ext cx="370465" cy="31909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238031" y="2690918"/>
            <a:ext cx="1299617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Фудзияма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40" y="3008060"/>
            <a:ext cx="370465" cy="31909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4066" y="5560412"/>
            <a:ext cx="1707694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Льюльяльяко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482" y="5839602"/>
            <a:ext cx="432627" cy="31909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058917" y="4663771"/>
            <a:ext cx="1188272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Кракатау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866289"/>
            <a:ext cx="432627" cy="31909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541202" y="4092649"/>
            <a:ext cx="1830998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Килиманджаро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78" y="4344677"/>
            <a:ext cx="432627" cy="3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71" y="2851389"/>
            <a:ext cx="2005704" cy="1835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339" y="764704"/>
            <a:ext cx="2541158" cy="1807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383" y="2911089"/>
            <a:ext cx="2453735" cy="174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564" y="4878036"/>
            <a:ext cx="2752963" cy="1943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d Australia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2888" y="-26041350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лево 41">
            <a:hlinkClick r:id="rId10" action="ppaction://hlinksldjump"/>
          </p:cNvPr>
          <p:cNvSpPr/>
          <p:nvPr/>
        </p:nvSpPr>
        <p:spPr>
          <a:xfrm>
            <a:off x="73919" y="6198666"/>
            <a:ext cx="537071" cy="623186"/>
          </a:xfrm>
          <a:prstGeom prst="leftArrow">
            <a:avLst/>
          </a:prstGeom>
          <a:solidFill>
            <a:srgbClr val="C05350">
              <a:alpha val="4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338468" y="18381"/>
            <a:ext cx="8532439" cy="539628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Определите  страны  по контурам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5256" y="53953"/>
            <a:ext cx="5760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Овал 34"/>
          <p:cNvSpPr/>
          <p:nvPr/>
        </p:nvSpPr>
        <p:spPr>
          <a:xfrm>
            <a:off x="290513" y="661407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54995"/>
              </p:ext>
            </p:extLst>
          </p:nvPr>
        </p:nvGraphicFramePr>
        <p:xfrm>
          <a:off x="6660331" y="2850296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Казахстан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7064053" y="286440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Франция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64053" y="386650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Египет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64053" y="434594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Украина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64053" y="3343280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Казахстан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00841"/>
              </p:ext>
            </p:extLst>
          </p:nvPr>
        </p:nvGraphicFramePr>
        <p:xfrm>
          <a:off x="2119233" y="604188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    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Чили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2539486" y="62068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Вьетнам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39486" y="162278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Норвегия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39486" y="210222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Чили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39486" y="109956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Исландия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039226" y="690808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72529"/>
              </p:ext>
            </p:extLst>
          </p:nvPr>
        </p:nvGraphicFramePr>
        <p:xfrm>
          <a:off x="6585278" y="627145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В.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Узбекистан</a:t>
                      </a:r>
                      <a:endParaRPr lang="ru-RU" sz="27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999011" y="624479"/>
            <a:ext cx="179725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 err="1" smtClean="0">
                <a:solidFill>
                  <a:srgbClr val="C00000"/>
                </a:solidFill>
                <a:latin typeface="Monotype Corsiva" pitchFamily="66" charset="0"/>
              </a:rPr>
              <a:t>Туркмени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яялия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999011" y="1626579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Узбекиста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999011" y="2106019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Пакистан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999011" y="1103359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Испания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593587" y="2720546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446"/>
              </p:ext>
            </p:extLst>
          </p:nvPr>
        </p:nvGraphicFramePr>
        <p:xfrm>
          <a:off x="4788024" y="4827672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А.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Мексика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  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Прямоугольник 80"/>
          <p:cNvSpPr/>
          <p:nvPr/>
        </p:nvSpPr>
        <p:spPr>
          <a:xfrm>
            <a:off x="5220431" y="482810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Мексика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20431" y="583020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Таиланд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20431" y="630964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Грузия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20431" y="5306988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Венесуэла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852330" y="4859780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31041"/>
              </p:ext>
            </p:extLst>
          </p:nvPr>
        </p:nvGraphicFramePr>
        <p:xfrm>
          <a:off x="2098298" y="2748456"/>
          <a:ext cx="2213290" cy="2030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3290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А.    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Иран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Б.    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Г.  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2502129" y="2758653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Иран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02129" y="3760753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Колумбия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2129" y="4240193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Эфиопия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2129" y="3237533"/>
            <a:ext cx="1797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Болгария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119058" y="2780564"/>
            <a:ext cx="488911" cy="4114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756" y="591244"/>
            <a:ext cx="936104" cy="2070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2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6" grpId="0" animBg="1"/>
      <p:bldP spid="49" grpId="0" animBg="1"/>
      <p:bldP spid="50" grpId="0" animBg="1"/>
      <p:bldP spid="65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41" grpId="0" animBg="1"/>
      <p:bldP spid="43" grpId="0" animBg="1"/>
      <p:bldP spid="44" grpId="0" animBg="1"/>
      <p:bldP spid="4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Ресурсы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86409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http://www.ppl-14.ru/new_gallery/21403236294f0eca4e97b48.jpg</a:t>
            </a:r>
            <a:r>
              <a:rPr lang="ru-RU" sz="1400" dirty="0" smtClean="0"/>
              <a:t> - фон</a:t>
            </a:r>
          </a:p>
          <a:p>
            <a:r>
              <a:rPr lang="en-US" sz="1400" dirty="0">
                <a:hlinkClick r:id="rId4"/>
              </a:rPr>
              <a:t>http://www.oreninform.ru/upload/iblock/55e/17.02%20rlgttxfjldlyvwjv%204%20+.</a:t>
            </a:r>
            <a:r>
              <a:rPr lang="en-US" sz="1400" dirty="0" smtClean="0">
                <a:hlinkClick r:id="rId4"/>
              </a:rPr>
              <a:t>jpg</a:t>
            </a:r>
            <a:r>
              <a:rPr lang="ru-RU" sz="1400" dirty="0" smtClean="0"/>
              <a:t> – клипарт</a:t>
            </a:r>
          </a:p>
          <a:p>
            <a:r>
              <a:rPr lang="en-US" sz="1400" dirty="0">
                <a:hlinkClick r:id="rId5"/>
              </a:rPr>
              <a:t>http://www.world-geographics.com/cfg/public/_</a:t>
            </a:r>
            <a:r>
              <a:rPr lang="en-US" sz="1400" dirty="0" smtClean="0">
                <a:hlinkClick r:id="rId5"/>
              </a:rPr>
              <a:t>lib/img/maps/eurasia/map_of_russia_republics.png</a:t>
            </a:r>
            <a:r>
              <a:rPr lang="ru-RU" sz="1400" dirty="0" smtClean="0"/>
              <a:t> - к/к РФ с республиками</a:t>
            </a:r>
          </a:p>
          <a:p>
            <a:r>
              <a:rPr lang="en-US" sz="1400" dirty="0">
                <a:hlinkClick r:id="rId6"/>
              </a:rPr>
              <a:t>http://wwwaimforthegridcomnorthamerica.webstarts.com/uploads/11949843562058740961world_map_saint__</a:t>
            </a:r>
            <a:r>
              <a:rPr lang="en-US" sz="1400" dirty="0" smtClean="0">
                <a:hlinkClick r:id="rId6"/>
              </a:rPr>
              <a:t>svg_hi.png</a:t>
            </a:r>
            <a:r>
              <a:rPr lang="ru-RU" sz="1400" dirty="0" smtClean="0"/>
              <a:t> - клипарт карта мира</a:t>
            </a:r>
          </a:p>
          <a:p>
            <a:r>
              <a:rPr lang="en-US" sz="1400" dirty="0">
                <a:hlinkClick r:id="rId7"/>
              </a:rPr>
              <a:t>http://didaktor.ru/konstruktor-interaktivnogo-diktanta</a:t>
            </a:r>
            <a:r>
              <a:rPr lang="en-US" sz="1400" dirty="0" smtClean="0">
                <a:hlinkClick r:id="rId7"/>
              </a:rPr>
              <a:t>/</a:t>
            </a:r>
            <a:r>
              <a:rPr lang="ru-RU" sz="1400" dirty="0"/>
              <a:t> - </a:t>
            </a:r>
            <a:r>
              <a:rPr lang="ru-RU" sz="1400" dirty="0" err="1" smtClean="0"/>
              <a:t>Аствацатуров</a:t>
            </a:r>
            <a:r>
              <a:rPr lang="ru-RU" sz="1400" dirty="0" smtClean="0"/>
              <a:t> Г.О. Конструктор </a:t>
            </a:r>
            <a:r>
              <a:rPr lang="ru-RU" sz="1400" dirty="0"/>
              <a:t>интерактивного </a:t>
            </a:r>
            <a:r>
              <a:rPr lang="ru-RU" sz="1400" dirty="0" smtClean="0"/>
              <a:t>диктанта</a:t>
            </a:r>
          </a:p>
          <a:p>
            <a:r>
              <a:rPr lang="en-US" sz="1400" dirty="0">
                <a:hlinkClick r:id="rId8"/>
              </a:rPr>
              <a:t>http://www.mdzol.com/files/image/95/95411/49527f03465ed_584_!.</a:t>
            </a:r>
            <a:r>
              <a:rPr lang="en-US" sz="1400" dirty="0" smtClean="0">
                <a:hlinkClick r:id="rId8"/>
              </a:rPr>
              <a:t>jpg?s=466a1cbcc16bfe775a102afa2ba271f0</a:t>
            </a:r>
            <a:r>
              <a:rPr lang="ru-RU" sz="1400" dirty="0" smtClean="0"/>
              <a:t> – г. </a:t>
            </a:r>
            <a:r>
              <a:rPr lang="ru-RU" sz="1400" dirty="0" err="1" smtClean="0"/>
              <a:t>Аконкагуа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http://www.fotka.by/img--</a:t>
            </a:r>
            <a:r>
              <a:rPr lang="en-US" sz="1400" dirty="0" smtClean="0">
                <a:hlinkClick r:id="rId9"/>
              </a:rPr>
              <a:t>i-19233-w-640.jpg</a:t>
            </a:r>
            <a:r>
              <a:rPr lang="ru-RU" sz="1400" dirty="0" smtClean="0"/>
              <a:t> - г. Эльбрус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100dorog.ru/upload/contents/422/mckinley.jpg</a:t>
            </a:r>
            <a:r>
              <a:rPr lang="ru-RU" sz="1400" dirty="0" smtClean="0"/>
              <a:t> - г. Мак-Кинли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s41.radikal.ru/i093/1004/17/a178f61ed38b.jpg</a:t>
            </a:r>
            <a:r>
              <a:rPr lang="ru-RU" sz="1400" dirty="0" smtClean="0"/>
              <a:t> - г. Косцюшко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www.x-team.ru/upload/blog/7cf/7cf821e656596863ff6f63a116e90789.jpg</a:t>
            </a:r>
            <a:r>
              <a:rPr lang="ru-RU" sz="1400" dirty="0" smtClean="0"/>
              <a:t> - Эверест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mountain.kz/images/4877t.jpg</a:t>
            </a:r>
            <a:r>
              <a:rPr lang="ru-RU" sz="1400" dirty="0" smtClean="0"/>
              <a:t> - Монблан</a:t>
            </a:r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www.skitalets.ru/photogallery/2004/pripolar_alex/narodnaya.jpg</a:t>
            </a:r>
            <a:r>
              <a:rPr lang="ru-RU" sz="1400" dirty="0" smtClean="0"/>
              <a:t> - Народная</a:t>
            </a:r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vse.kz/uploads/1156245759/gallery_1757_899_54225.jpg</a:t>
            </a:r>
            <a:r>
              <a:rPr lang="ru-RU" sz="1400" dirty="0" smtClean="0"/>
              <a:t> - Белуха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www.mapsmaps.ru/wp-content/uploads/2010/10/polit_africa6.jpg</a:t>
            </a:r>
            <a:r>
              <a:rPr lang="ru-RU" sz="1400" dirty="0" smtClean="0"/>
              <a:t> - карта Африки</a:t>
            </a:r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chupakabr.ru/wp-content/uploads/2010/05/europe-map-travel.jpg</a:t>
            </a:r>
            <a:r>
              <a:rPr lang="ru-RU" sz="1400" dirty="0" smtClean="0"/>
              <a:t> - карта Европы</a:t>
            </a:r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rmtc.fsdb.k12.fl.us/images/volcano2.gif</a:t>
            </a:r>
            <a:r>
              <a:rPr lang="ru-RU" sz="1400" dirty="0" smtClean="0"/>
              <a:t> - клипарт вулкан</a:t>
            </a:r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y.delfi.ee/norm/57821/2765853_fqMVew.jpeg</a:t>
            </a:r>
            <a:r>
              <a:rPr lang="ru-RU" sz="1400" dirty="0" smtClean="0"/>
              <a:t> - Везувий</a:t>
            </a:r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im8.asset.yvimg.kz/userimages/almazoff/b8btB7iXL5Lxb00PFbgAqgH3h71FOp.jpg</a:t>
            </a:r>
            <a:r>
              <a:rPr lang="ru-RU" sz="1400" dirty="0" smtClean="0"/>
              <a:t>  - </a:t>
            </a:r>
            <a:r>
              <a:rPr lang="ru-RU" sz="1400" dirty="0" err="1" smtClean="0"/>
              <a:t>Орисаба</a:t>
            </a:r>
            <a:endParaRPr lang="ru-RU" sz="1400" dirty="0" smtClean="0"/>
          </a:p>
          <a:p>
            <a:r>
              <a:rPr lang="en-US" sz="1400" dirty="0">
                <a:hlinkClick r:id="rId21"/>
              </a:rPr>
              <a:t>http://www.aniline.ru/_</a:t>
            </a:r>
            <a:r>
              <a:rPr lang="en-US" sz="1400" dirty="0" smtClean="0">
                <a:hlinkClick r:id="rId21"/>
              </a:rPr>
              <a:t>pu/0/20597885.jpg</a:t>
            </a:r>
            <a:r>
              <a:rPr lang="ru-RU" sz="1400" dirty="0" smtClean="0"/>
              <a:t> - Фудзияма</a:t>
            </a:r>
          </a:p>
          <a:p>
            <a:r>
              <a:rPr lang="en-US" sz="1400" dirty="0" smtClean="0">
                <a:hlinkClick r:id="rId22"/>
              </a:rPr>
              <a:t>http</a:t>
            </a:r>
            <a:r>
              <a:rPr lang="en-US" sz="1400" dirty="0">
                <a:hlinkClick r:id="rId22"/>
              </a:rPr>
              <a:t>://</a:t>
            </a:r>
            <a:r>
              <a:rPr lang="en-US" sz="1400" dirty="0" smtClean="0">
                <a:hlinkClick r:id="rId22"/>
              </a:rPr>
              <a:t>meggietailor.files.wordpress.com/2010/01/lullail.jpg</a:t>
            </a:r>
            <a:r>
              <a:rPr lang="ru-RU" sz="1400" dirty="0" smtClean="0"/>
              <a:t> - </a:t>
            </a:r>
            <a:r>
              <a:rPr lang="ru-RU" sz="1400" dirty="0" err="1" smtClean="0"/>
              <a:t>Льюльяльяко</a:t>
            </a:r>
            <a:endParaRPr lang="ru-RU" sz="1400" dirty="0" smtClean="0"/>
          </a:p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i1.alfi.lt/5413/62/36.jpg</a:t>
            </a:r>
            <a:r>
              <a:rPr lang="ru-RU" sz="1400" dirty="0" smtClean="0"/>
              <a:t> - Кракатау</a:t>
            </a:r>
          </a:p>
          <a:p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turism.bzi.ro/public/upload/photos/5/kilimanjaro.jpg</a:t>
            </a:r>
            <a:r>
              <a:rPr lang="ru-RU" sz="1400" dirty="0" smtClean="0"/>
              <a:t> - Килиманджаро</a:t>
            </a:r>
          </a:p>
          <a:p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brazilgo.ru/photos/img_imagephp.jpg</a:t>
            </a:r>
            <a:r>
              <a:rPr lang="ru-RU" sz="1400" dirty="0" smtClean="0"/>
              <a:t> - </a:t>
            </a:r>
            <a:r>
              <a:rPr lang="ru-RU" sz="1400" dirty="0" err="1" smtClean="0"/>
              <a:t>Игуасу</a:t>
            </a:r>
            <a:endParaRPr lang="ru-RU" sz="1400" dirty="0" smtClean="0"/>
          </a:p>
          <a:p>
            <a:r>
              <a:rPr lang="en-US" sz="1400" dirty="0">
                <a:hlinkClick r:id="rId26"/>
              </a:rPr>
              <a:t>http://</a:t>
            </a:r>
            <a:r>
              <a:rPr lang="en-US" sz="1400" dirty="0" smtClean="0">
                <a:hlinkClick r:id="rId26"/>
              </a:rPr>
              <a:t>upload.wikimedia.org/wikipedia/commons/thumb/5/51/South_America_laea_relief_location_map.jpg/280px-South_America_laea_relief_location_map.jpg</a:t>
            </a:r>
            <a:r>
              <a:rPr lang="ru-RU" sz="1400" dirty="0" smtClean="0"/>
              <a:t> - карта </a:t>
            </a:r>
            <a:r>
              <a:rPr lang="ru-RU" sz="1400" dirty="0" err="1" smtClean="0"/>
              <a:t>Игуасу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918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Ресурсы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http://3.bp.blogspot.com/_</a:t>
            </a:r>
            <a:r>
              <a:rPr lang="en-US" sz="1400" dirty="0" smtClean="0">
                <a:hlinkClick r:id="rId3"/>
              </a:rPr>
              <a:t>tVAiIATjQNw/THzUqZlvA8I/AAAAAAAAB6Y/KhxyU9NiFgM/s1600/2975347.jpg</a:t>
            </a:r>
            <a:r>
              <a:rPr lang="ru-RU" sz="1400" dirty="0" smtClean="0"/>
              <a:t> - Виктория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upload.wikimedia.org/wikipedia/commons/thumb/0/07/Africa_relief_location_map.jpg/280px-Africa_relief_location_map.jpg</a:t>
            </a:r>
            <a:r>
              <a:rPr lang="ru-RU" sz="1400" dirty="0" smtClean="0"/>
              <a:t> - карта Виктория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img-fotki.yandex.ru/get/4207/galikos.29/0_39c32_d57e416_XL.jpg</a:t>
            </a:r>
            <a:r>
              <a:rPr lang="ru-RU" sz="1400" dirty="0" smtClean="0"/>
              <a:t> - Ниагара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upload.wikimedia.org/wikipedia/commons/thumb/f/f3/Usa_edcp_relief_location_map.png/280px-Usa_edcp_relief_location_map.png</a:t>
            </a:r>
            <a:r>
              <a:rPr lang="ru-RU" sz="1400" dirty="0" smtClean="0"/>
              <a:t> - карта Ниагара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megalife.com.ua/uploads/posts/2010-09/1284149685_17.megalife.jpg</a:t>
            </a:r>
            <a:r>
              <a:rPr lang="ru-RU" sz="1400" dirty="0" smtClean="0"/>
              <a:t> - </a:t>
            </a:r>
            <a:r>
              <a:rPr lang="ru-RU" sz="1400" dirty="0" err="1" smtClean="0"/>
              <a:t>Анхель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animalworld.com.ua/images/2013/February/Nature/Fluss/Fluss_10.jpg</a:t>
            </a:r>
            <a:r>
              <a:rPr lang="ru-RU" sz="1400" dirty="0" smtClean="0"/>
              <a:t> - Нил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images.samogo.net/images/76123251_largest_tropic_forest_1.jpg</a:t>
            </a:r>
            <a:r>
              <a:rPr lang="ru-RU" sz="1400" dirty="0" smtClean="0"/>
              <a:t> - бассейн Амазонки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upload.wikimedia.org/wikipedia/commons/3/39/Gangesdelta_klein.jpg?uselang=ru</a:t>
            </a:r>
            <a:r>
              <a:rPr lang="ru-RU" sz="1400" dirty="0" smtClean="0"/>
              <a:t> – дельта Ганга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upload.wikimedia.org/wikipedia/commons/3/3c/Russia_edcp_relief_location_map.jpg?uselang=ru</a:t>
            </a:r>
            <a:r>
              <a:rPr lang="ru-RU" sz="1400" dirty="0" smtClean="0"/>
              <a:t> – карта эстуарий Обь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review-planet.ru/wp-content/uploads/2012/05/923.jpg</a:t>
            </a:r>
            <a:r>
              <a:rPr lang="ru-RU" sz="1400" dirty="0" smtClean="0"/>
              <a:t> - Конго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most.ua/img/07-neveroyatnyh-rek-12.jpg</a:t>
            </a:r>
            <a:r>
              <a:rPr lang="ru-RU" sz="1400" dirty="0" smtClean="0"/>
              <a:t> - Ла-Плата</a:t>
            </a:r>
          </a:p>
          <a:p>
            <a:r>
              <a:rPr lang="en-US" sz="1400" dirty="0">
                <a:hlinkClick r:id="rId14"/>
              </a:rPr>
              <a:t>http://geolab914.3dn.ru/_</a:t>
            </a:r>
            <a:r>
              <a:rPr lang="en-US" sz="1400" dirty="0" smtClean="0">
                <a:hlinkClick r:id="rId14"/>
              </a:rPr>
              <a:t>ph/2/185341541.jpg</a:t>
            </a:r>
            <a:r>
              <a:rPr lang="ru-RU" sz="1400" dirty="0" smtClean="0"/>
              <a:t> - контурная карта</a:t>
            </a:r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www.profi-forex.org/system/user_files/Images/News/03-2011/130311/A13-12-2.jpg</a:t>
            </a:r>
            <a:r>
              <a:rPr lang="ru-RU" sz="1400" dirty="0" smtClean="0"/>
              <a:t>  - Балтийское море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apxeo.info/wp-content/uploads/2011/01/1.png</a:t>
            </a:r>
            <a:r>
              <a:rPr lang="ru-RU" sz="1400" dirty="0" smtClean="0"/>
              <a:t> - Черное море</a:t>
            </a:r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upload.wikimedia.org/wikipedia/commons/0/04/Barents_Sea_map_ru.svg?uselang=ru</a:t>
            </a:r>
            <a:r>
              <a:rPr lang="ru-RU" sz="1400" dirty="0" smtClean="0"/>
              <a:t> – Баренцево море</a:t>
            </a:r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lookvokrug.ru/uploads/posts/2012-10/bqfwz6mm19.jpg</a:t>
            </a:r>
            <a:r>
              <a:rPr lang="ru-RU" sz="1400" dirty="0" smtClean="0"/>
              <a:t> - Аравийское море</a:t>
            </a:r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upload.wikimedia.org/wikipedia/commons/c/c4/Pacific_Ocean.png?uselang=ru</a:t>
            </a:r>
            <a:r>
              <a:rPr lang="ru-RU" sz="1400" dirty="0" smtClean="0"/>
              <a:t> – Тихий океан</a:t>
            </a:r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upload.wikimedia.org/wikipedia/commons/0/06/Atlantic_Ocean.png?uselang=ru</a:t>
            </a:r>
            <a:r>
              <a:rPr lang="ru-RU" sz="1400" dirty="0" smtClean="0"/>
              <a:t> – Атлантический океан</a:t>
            </a:r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upload.wikimedia.org/wikipedia/commons/c/c5/Indianocean.PNG?uselang=ru</a:t>
            </a:r>
            <a:r>
              <a:rPr lang="ru-RU" sz="1400" dirty="0" smtClean="0"/>
              <a:t> – Индийский океан</a:t>
            </a:r>
          </a:p>
          <a:p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upload.wikimedia.org/wikipedia/commons/thumb/f/fe/Arctic_Ocean.png/220px-Arctic_Ocean.png</a:t>
            </a:r>
            <a:r>
              <a:rPr lang="ru-RU" sz="1400" dirty="0" smtClean="0"/>
              <a:t> Северный Ледовитый океан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08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Ресурсы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www.vectory.ru/products_pictures/INDE2.jpg</a:t>
            </a:r>
            <a:r>
              <a:rPr lang="ru-RU" sz="1400" dirty="0" smtClean="0"/>
              <a:t> -Индия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www.vectory.ru/products_pictures/ROYUNI2.jpg</a:t>
            </a:r>
            <a:r>
              <a:rPr lang="ru-RU" sz="1400" dirty="0" smtClean="0"/>
              <a:t> - Великобритания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www.vectory.ru/products_pictures/GRECE2.jpg</a:t>
            </a:r>
            <a:r>
              <a:rPr lang="ru-RU" sz="1400" dirty="0" smtClean="0"/>
              <a:t> - Греция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www.vectory.ru/products_pictures/INDONESI2.jpg</a:t>
            </a:r>
            <a:r>
              <a:rPr lang="ru-RU" sz="1400" dirty="0" smtClean="0"/>
              <a:t> - Индонезия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www.vectory.ru/products_pictures/ITALIE2.jpg</a:t>
            </a:r>
            <a:r>
              <a:rPr lang="ru-RU" sz="1400" dirty="0" smtClean="0"/>
              <a:t> - Италия</a:t>
            </a:r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www.vectory.ru/products_pictures/MADAGASC2.jpg</a:t>
            </a:r>
            <a:r>
              <a:rPr lang="ru-RU" sz="1400" dirty="0" smtClean="0"/>
              <a:t> - Мадагаскар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www.vectory.ru/products_pictures/NOUZELAN2.jpg</a:t>
            </a:r>
            <a:r>
              <a:rPr lang="ru-RU" sz="1400" dirty="0" smtClean="0"/>
              <a:t> - Новая Зеландия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www.vectory.ru/products_pictures/SOMALIE2.jpg</a:t>
            </a:r>
            <a:r>
              <a:rPr lang="ru-RU" sz="1400" dirty="0" smtClean="0"/>
              <a:t> - Сомали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www.vectory.ru/products_pictures/TURQUIE2.jpg</a:t>
            </a:r>
            <a:r>
              <a:rPr lang="ru-RU" sz="1400" dirty="0" smtClean="0"/>
              <a:t> - Турция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www.vectory.ru/products_pictures/JAPON2.jpg</a:t>
            </a:r>
            <a:r>
              <a:rPr lang="ru-RU" sz="1400" dirty="0" smtClean="0"/>
              <a:t> - Япония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www.vectory.ru/products_pictures/PHILIPPI2.jpg</a:t>
            </a:r>
            <a:r>
              <a:rPr lang="ru-RU" sz="1400" dirty="0" smtClean="0"/>
              <a:t> - Филиппины</a:t>
            </a:r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www.vectory.ru/products_pictures/ALASKA2.jpg</a:t>
            </a:r>
            <a:r>
              <a:rPr lang="ru-RU" sz="1400" dirty="0" smtClean="0"/>
              <a:t> - Аляска</a:t>
            </a:r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www.vectory.ru/products_pictures/ALGERIE2.jpg</a:t>
            </a:r>
            <a:r>
              <a:rPr lang="ru-RU" sz="1400" dirty="0" smtClean="0"/>
              <a:t> - Алжир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www.vectory.ru/products_pictures/ARGENTIN2.jpg</a:t>
            </a:r>
            <a:r>
              <a:rPr lang="ru-RU" sz="1400" dirty="0" smtClean="0"/>
              <a:t> - Аргентина</a:t>
            </a:r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www.vectory.ru/products_pictures/CHINE2.jpg</a:t>
            </a:r>
            <a:r>
              <a:rPr lang="ru-RU" sz="1400" dirty="0" smtClean="0"/>
              <a:t> - Китай</a:t>
            </a:r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www.vectory.ru/products_pictures/NORVEGE2.jpg</a:t>
            </a:r>
            <a:r>
              <a:rPr lang="ru-RU" sz="1400" dirty="0" smtClean="0"/>
              <a:t> - Норвегия</a:t>
            </a:r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www.vectory.ru/products_pictures/MEXIQUE2.jpg</a:t>
            </a:r>
            <a:r>
              <a:rPr lang="ru-RU" sz="1400" dirty="0" smtClean="0"/>
              <a:t> - Мексика</a:t>
            </a:r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www.vectory.ru/products_pictures/ALLEMAGN2.jpg</a:t>
            </a:r>
            <a:r>
              <a:rPr lang="ru-RU" sz="1400" dirty="0" smtClean="0"/>
              <a:t> - Германия</a:t>
            </a:r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www.vectory.ru/products_pictures/KAZAKHST2.jpg</a:t>
            </a:r>
            <a:r>
              <a:rPr lang="ru-RU" sz="1400" dirty="0" smtClean="0"/>
              <a:t> - Казахстан</a:t>
            </a:r>
          </a:p>
          <a:p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www.vectory.ru/products_pictures/OUZBEKIS2.jpg</a:t>
            </a:r>
            <a:r>
              <a:rPr lang="ru-RU" sz="1400" dirty="0" smtClean="0"/>
              <a:t> - Узбекистан</a:t>
            </a:r>
          </a:p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www.vectory.ru/products_pictures/CHILI2.jpg</a:t>
            </a:r>
            <a:r>
              <a:rPr lang="ru-RU" sz="1400" dirty="0" smtClean="0"/>
              <a:t> - Чили</a:t>
            </a:r>
          </a:p>
          <a:p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www.vectory.ru/products_pictures/IRAN2.jpg</a:t>
            </a:r>
            <a:r>
              <a:rPr lang="ru-RU" sz="1400" dirty="0" smtClean="0"/>
              <a:t> - Иран</a:t>
            </a:r>
          </a:p>
          <a:p>
            <a:r>
              <a:rPr lang="en-US" sz="1400" dirty="0">
                <a:hlinkClick r:id="rId25"/>
              </a:rPr>
              <a:t>http://xn--</a:t>
            </a:r>
            <a:r>
              <a:rPr lang="en-US" sz="1400" dirty="0" smtClean="0">
                <a:hlinkClick r:id="rId25"/>
              </a:rPr>
              <a:t>gerstplane-ceb.com/cms/images/sonstige/1350327355_hZLxLThe8C_kl.jpg</a:t>
            </a:r>
            <a:r>
              <a:rPr lang="ru-RU" sz="1400" dirty="0" smtClean="0"/>
              <a:t> - Европа</a:t>
            </a:r>
          </a:p>
          <a:p>
            <a:r>
              <a:rPr lang="en-US" sz="1400" dirty="0">
                <a:hlinkClick r:id="rId26"/>
              </a:rPr>
              <a:t>http://</a:t>
            </a:r>
            <a:r>
              <a:rPr lang="en-US" sz="1400" dirty="0" smtClean="0">
                <a:hlinkClick r:id="rId26"/>
              </a:rPr>
              <a:t>www.clker.com/cliparts/M/9/Y/u/6/P/southeast-asia-hi.png</a:t>
            </a:r>
            <a:r>
              <a:rPr lang="ru-RU" sz="1400" dirty="0" smtClean="0"/>
              <a:t>  - Азия</a:t>
            </a:r>
          </a:p>
          <a:p>
            <a:r>
              <a:rPr lang="en-US" sz="1400" dirty="0">
                <a:hlinkClick r:id="rId27"/>
              </a:rPr>
              <a:t>http://</a:t>
            </a:r>
            <a:r>
              <a:rPr lang="en-US" sz="1400" dirty="0" smtClean="0">
                <a:hlinkClick r:id="rId27"/>
              </a:rPr>
              <a:t>www.clker.com/cliparts/C/C/d/6/Q/q/grey-americas-hi.png</a:t>
            </a:r>
            <a:r>
              <a:rPr lang="ru-RU" sz="1400" dirty="0" smtClean="0"/>
              <a:t> - Америка</a:t>
            </a:r>
          </a:p>
          <a:p>
            <a:r>
              <a:rPr lang="en-US" sz="1400" dirty="0">
                <a:hlinkClick r:id="rId28"/>
              </a:rPr>
              <a:t>http://</a:t>
            </a:r>
            <a:r>
              <a:rPr lang="en-US" sz="1400" dirty="0" smtClean="0">
                <a:hlinkClick r:id="rId28"/>
              </a:rPr>
              <a:t>www.vectory.ru/products_pictures/ROUMANIE2.jpg</a:t>
            </a:r>
            <a:r>
              <a:rPr lang="ru-RU" sz="1400" dirty="0" smtClean="0"/>
              <a:t> - Румыния</a:t>
            </a:r>
          </a:p>
          <a:p>
            <a:r>
              <a:rPr lang="en-US" sz="1400" dirty="0">
                <a:hlinkClick r:id="rId29"/>
              </a:rPr>
              <a:t>http://</a:t>
            </a:r>
            <a:r>
              <a:rPr lang="en-US" sz="1400" dirty="0" smtClean="0">
                <a:hlinkClick r:id="rId29"/>
              </a:rPr>
              <a:t>www.vectory.ru/products_pictures/TANZANIE2.jpg</a:t>
            </a:r>
            <a:r>
              <a:rPr lang="ru-RU" sz="1400" dirty="0" smtClean="0"/>
              <a:t> - Танзания</a:t>
            </a:r>
          </a:p>
          <a:p>
            <a:r>
              <a:rPr lang="en-US" sz="1400" dirty="0">
                <a:hlinkClick r:id="rId30"/>
              </a:rPr>
              <a:t>http://</a:t>
            </a:r>
            <a:r>
              <a:rPr lang="en-US" sz="1400" dirty="0" smtClean="0">
                <a:hlinkClick r:id="rId30"/>
              </a:rPr>
              <a:t>www.vectory.ru/products_pictures/ETHIOPIE2.jpg</a:t>
            </a:r>
            <a:r>
              <a:rPr lang="ru-RU" sz="1400" dirty="0" smtClean="0"/>
              <a:t> - Эфиопия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993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Ресурсы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www.vectory.ru/products_pictures/FINLANDE2.jpg</a:t>
            </a:r>
            <a:r>
              <a:rPr lang="ru-RU" sz="1400" dirty="0" smtClean="0"/>
              <a:t> - Финляндия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www.vectory.ru/products_pictures/FRANCE2.jpg</a:t>
            </a:r>
            <a:r>
              <a:rPr lang="ru-RU" sz="1400" dirty="0" smtClean="0"/>
              <a:t> - Франция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www.vectory.ru/products_pictures/TURKMEN2.jpg</a:t>
            </a:r>
            <a:r>
              <a:rPr lang="ru-RU" sz="1400" dirty="0" smtClean="0"/>
              <a:t> - Туркмения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www.vectory.ru/products_pictures/NIGERIA2.jpg</a:t>
            </a:r>
            <a:r>
              <a:rPr lang="ru-RU" sz="1400" dirty="0" smtClean="0"/>
              <a:t> - Нигерия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www.vectory.ru/products_pictures/LIBYE2.jpg</a:t>
            </a:r>
            <a:r>
              <a:rPr lang="ru-RU" sz="1400" dirty="0" smtClean="0"/>
              <a:t> - Ливия</a:t>
            </a:r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www.vectory.ru/products_pictures/ISLANDE2.jpg</a:t>
            </a:r>
            <a:r>
              <a:rPr lang="ru-RU" sz="1400" dirty="0" smtClean="0"/>
              <a:t> - Исландия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www.vectory.ru/products_pictures/BRESIL2.jpg</a:t>
            </a:r>
            <a:r>
              <a:rPr lang="ru-RU" sz="1400" dirty="0" smtClean="0"/>
              <a:t> - Бразилия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www.vectory.ru/products_pictures/VENEZUEL2.jpg</a:t>
            </a:r>
            <a:r>
              <a:rPr lang="ru-RU" sz="1400" dirty="0" smtClean="0"/>
              <a:t> - Венесуэла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www.vectory.ru/products_pictures/IRAK2.jpg</a:t>
            </a:r>
            <a:r>
              <a:rPr lang="ru-RU" sz="1400" dirty="0" smtClean="0"/>
              <a:t> – Ирак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www.vectory.ru/products_pictures/MOZAMBIQ2.jpg</a:t>
            </a:r>
            <a:r>
              <a:rPr lang="ru-RU" sz="1400" dirty="0" smtClean="0"/>
              <a:t> - Мозамбик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www.vectory.ru/products_pictures/PANAMA2.jpg</a:t>
            </a:r>
            <a:r>
              <a:rPr lang="ru-RU" sz="1400" dirty="0" smtClean="0"/>
              <a:t> - Панама</a:t>
            </a:r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www.vectory.ru/products_pictures/REPTCHEQ2.jpg</a:t>
            </a:r>
            <a:r>
              <a:rPr lang="ru-RU" sz="1400" dirty="0" smtClean="0"/>
              <a:t> - Чехия</a:t>
            </a:r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upload.wikimedia.org/wikipedia/commons/5/52/Berlin_Montage_4.jpg?uselang=ru</a:t>
            </a:r>
            <a:r>
              <a:rPr lang="ru-RU" sz="1400" dirty="0" smtClean="0"/>
              <a:t> – Берлин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www.divatravel.com.ua/upload/iblock/8b7/washington.jpg</a:t>
            </a:r>
            <a:r>
              <a:rPr lang="ru-RU" sz="1400" dirty="0" smtClean="0"/>
              <a:t> - Вашингтон</a:t>
            </a:r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p.nahalyavu.com/photos/big/16/16220.jpg</a:t>
            </a:r>
            <a:r>
              <a:rPr lang="ru-RU" sz="1400" dirty="0" smtClean="0"/>
              <a:t> - Пекин</a:t>
            </a:r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www.bygeo.ru/uploads/posts/2011-05/day_04/1304497252453838.jpeg</a:t>
            </a:r>
            <a:r>
              <a:rPr lang="ru-RU" sz="1400" dirty="0" smtClean="0"/>
              <a:t> - Париж</a:t>
            </a:r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59travel.ru/public/upload/images/6409.jpg</a:t>
            </a:r>
            <a:r>
              <a:rPr lang="ru-RU" sz="1400" dirty="0" smtClean="0"/>
              <a:t> - Токио</a:t>
            </a:r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shooow.me/uploads/images/00/00/02/2011/07/30/8206a9.jpg</a:t>
            </a:r>
            <a:r>
              <a:rPr lang="ru-RU" sz="1400" dirty="0" smtClean="0"/>
              <a:t> - Дели</a:t>
            </a:r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sfw.so/uploads/posts/2010-09/thumbs/1284492757_1284475196_003.jpg</a:t>
            </a:r>
            <a:r>
              <a:rPr lang="ru-RU" sz="1400" dirty="0" smtClean="0"/>
              <a:t> - Буэнос - Айрес</a:t>
            </a:r>
          </a:p>
          <a:p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www.bestphotosite.net/photos/411142475.jpg</a:t>
            </a:r>
            <a:r>
              <a:rPr lang="ru-RU" sz="1400" dirty="0" smtClean="0"/>
              <a:t> - Лондон</a:t>
            </a:r>
          </a:p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event-a-way.com/wp-content/gallery/art-puteshestvie-v-rim/223528x0.jpg</a:t>
            </a:r>
            <a:r>
              <a:rPr lang="ru-RU" sz="1400" dirty="0" smtClean="0"/>
              <a:t> - Рим</a:t>
            </a:r>
          </a:p>
          <a:p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img11.nnm.ru/2/5/2/b/2/3d09febe61b0c2ab6bbb68fe139.jpg</a:t>
            </a:r>
            <a:r>
              <a:rPr lang="ru-RU" sz="1400" dirty="0" smtClean="0"/>
              <a:t> - Киев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47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65" y="1405133"/>
            <a:ext cx="2371337" cy="1769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странах расположены вулканы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21977" y="621307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54331" y="2307644"/>
            <a:ext cx="1152129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Везувий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277" y="3138101"/>
            <a:ext cx="144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Италия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577" y="1405133"/>
            <a:ext cx="2664196" cy="175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62643" y="2886073"/>
            <a:ext cx="1152129" cy="25202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Орисаба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6024" y="3155942"/>
            <a:ext cx="144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Мексика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97" y="1439499"/>
            <a:ext cx="2880320" cy="173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832682" y="1439499"/>
            <a:ext cx="1294259" cy="25202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Фудзияма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8252" y="3179661"/>
            <a:ext cx="144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Япония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4" y="3969737"/>
            <a:ext cx="2452609" cy="175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934471" y="3989089"/>
            <a:ext cx="1686443" cy="25202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Льюльяльяко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656" y="5585931"/>
            <a:ext cx="188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Аргентина - Чили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396" y="3969736"/>
            <a:ext cx="2636374" cy="175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148396" y="5475291"/>
            <a:ext cx="1152129" cy="25202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Кракатау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6458" y="5801374"/>
            <a:ext cx="181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Индонезия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146" y="3973717"/>
            <a:ext cx="2477661" cy="175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975032" y="5479272"/>
            <a:ext cx="1791982" cy="25202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Килиманджаро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1312" y="5820727"/>
            <a:ext cx="181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Танзания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Заполните  таблицу  по наивысшим  точкам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1977" y="621307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65" y="1000646"/>
            <a:ext cx="35260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92149"/>
              </p:ext>
            </p:extLst>
          </p:nvPr>
        </p:nvGraphicFramePr>
        <p:xfrm>
          <a:off x="4250579" y="981987"/>
          <a:ext cx="4456748" cy="26617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6 960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Аконкагуа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Анды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Южная Америка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араллелограмм 8"/>
          <p:cNvSpPr/>
          <p:nvPr/>
        </p:nvSpPr>
        <p:spPr>
          <a:xfrm>
            <a:off x="6679206" y="1556792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6654822" y="2260786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6647925" y="2985157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01057"/>
            <a:ext cx="3521109" cy="264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66719"/>
              </p:ext>
            </p:extLst>
          </p:nvPr>
        </p:nvGraphicFramePr>
        <p:xfrm>
          <a:off x="4211960" y="3822495"/>
          <a:ext cx="4456748" cy="2519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r>
                        <a:rPr lang="ru-RU" sz="2000" baseline="0" dirty="0" smtClean="0"/>
                        <a:t> 642</a:t>
                      </a:r>
                      <a:r>
                        <a:rPr lang="ru-RU" sz="2000" dirty="0" smtClean="0"/>
                        <a:t>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Эльбрус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Кавказ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Евразия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араллелограмм 24"/>
          <p:cNvSpPr/>
          <p:nvPr/>
        </p:nvSpPr>
        <p:spPr>
          <a:xfrm>
            <a:off x="6609305" y="4410806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/>
          <p:cNvSpPr/>
          <p:nvPr/>
        </p:nvSpPr>
        <p:spPr>
          <a:xfrm>
            <a:off x="6603103" y="5095452"/>
            <a:ext cx="1881539" cy="576064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6549605" y="5732883"/>
            <a:ext cx="1881539" cy="580040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9196" y="100064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9552" y="370105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Стрелка вправо 14">
            <a:hlinkClick r:id="" action="ppaction://hlinkshowjump?jump=nextslide" tooltip="далее"/>
          </p:cNvPr>
          <p:cNvSpPr/>
          <p:nvPr/>
        </p:nvSpPr>
        <p:spPr>
          <a:xfrm>
            <a:off x="8711117" y="6183178"/>
            <a:ext cx="432883" cy="65308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64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5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Заполните  таблицу  по наивысшим  точкам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1977" y="6219866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65" y="1000646"/>
            <a:ext cx="3598996" cy="24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47471"/>
              </p:ext>
            </p:extLst>
          </p:nvPr>
        </p:nvGraphicFramePr>
        <p:xfrm>
          <a:off x="4250579" y="981987"/>
          <a:ext cx="4456748" cy="26617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6 194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Мак - </a:t>
                      </a:r>
                      <a:r>
                        <a:rPr lang="ru-RU" sz="2000" dirty="0" err="1" smtClean="0"/>
                        <a:t>Кинли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Кордильеры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Северная Америка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араллелограмм 8"/>
          <p:cNvSpPr/>
          <p:nvPr/>
        </p:nvSpPr>
        <p:spPr>
          <a:xfrm>
            <a:off x="6669053" y="2242702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6669054" y="1556792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6635890" y="2951237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01057"/>
            <a:ext cx="3521109" cy="264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6314"/>
              </p:ext>
            </p:extLst>
          </p:nvPr>
        </p:nvGraphicFramePr>
        <p:xfrm>
          <a:off x="4211960" y="3822495"/>
          <a:ext cx="4456748" cy="2519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2 228</a:t>
                      </a:r>
                      <a:r>
                        <a:rPr lang="ru-RU" sz="2000" dirty="0" smtClean="0"/>
                        <a:t>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Косцюшко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Большой </a:t>
                      </a:r>
                      <a:r>
                        <a:rPr lang="ru-RU" sz="1800" baseline="0" dirty="0" smtClean="0"/>
                        <a:t> Водо-раздельный хр.</a:t>
                      </a:r>
                      <a:endParaRPr lang="ru-RU" sz="18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Австралия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араллелограмм 24"/>
          <p:cNvSpPr/>
          <p:nvPr/>
        </p:nvSpPr>
        <p:spPr>
          <a:xfrm>
            <a:off x="6589703" y="4385441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/>
          <p:cNvSpPr/>
          <p:nvPr/>
        </p:nvSpPr>
        <p:spPr>
          <a:xfrm>
            <a:off x="6617559" y="5116016"/>
            <a:ext cx="1881539" cy="576064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6669054" y="5751990"/>
            <a:ext cx="1881539" cy="580040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9196" y="100064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9552" y="370105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Стрелка вправо 14">
            <a:hlinkClick r:id="" action="ppaction://hlinkshowjump?jump=nextslide" tooltip="далее"/>
          </p:cNvPr>
          <p:cNvSpPr/>
          <p:nvPr/>
        </p:nvSpPr>
        <p:spPr>
          <a:xfrm>
            <a:off x="8696101" y="6204919"/>
            <a:ext cx="432883" cy="65308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11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5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116632"/>
            <a:ext cx="8532439" cy="792088"/>
          </a:xfrm>
          <a:solidFill>
            <a:schemeClr val="bg1">
              <a:lumMod val="75000"/>
              <a:alpha val="6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Заполните  таблицу  по наивысшим  точкам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>
            <a:off x="0" y="0"/>
            <a:ext cx="290512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D00372_"/>
          <p:cNvPicPr preferRelativeResize="0">
            <a:picLocks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03"/>
          <a:stretch>
            <a:fillRect/>
          </a:stretch>
        </p:blipFill>
        <p:spPr bwMode="auto">
          <a:xfrm rot="10800000" flipH="1">
            <a:off x="8822952" y="246"/>
            <a:ext cx="321048" cy="6862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1977" y="6239823"/>
            <a:ext cx="537071" cy="62318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96" y="1000646"/>
            <a:ext cx="3631465" cy="257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81599"/>
              </p:ext>
            </p:extLst>
          </p:nvPr>
        </p:nvGraphicFramePr>
        <p:xfrm>
          <a:off x="4250579" y="981987"/>
          <a:ext cx="4456748" cy="2519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8 848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Джомолунгма</a:t>
                      </a:r>
                    </a:p>
                    <a:p>
                      <a:r>
                        <a:rPr lang="ru-RU" sz="2000" dirty="0" smtClean="0"/>
                        <a:t>    /Эверест/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Гималаи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Евразия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араллелограмм 8"/>
          <p:cNvSpPr/>
          <p:nvPr/>
        </p:nvSpPr>
        <p:spPr>
          <a:xfrm>
            <a:off x="6616020" y="2225301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6616021" y="1539391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6582857" y="2933836"/>
            <a:ext cx="1881539" cy="550923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4" y="3701057"/>
            <a:ext cx="3516845" cy="264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04681"/>
              </p:ext>
            </p:extLst>
          </p:nvPr>
        </p:nvGraphicFramePr>
        <p:xfrm>
          <a:off x="4211960" y="3822495"/>
          <a:ext cx="4456748" cy="2519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044"/>
                <a:gridCol w="2018704"/>
              </a:tblGrid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4 807</a:t>
                      </a:r>
                      <a:r>
                        <a:rPr lang="ru-RU" sz="2000" dirty="0" smtClean="0"/>
                        <a:t> м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вершины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Монблан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горной системы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</a:t>
                      </a:r>
                      <a:r>
                        <a:rPr lang="ru-RU" sz="2000" baseline="0" dirty="0" smtClean="0"/>
                        <a:t>Альпы</a:t>
                      </a:r>
                      <a:endParaRPr lang="ru-RU" sz="2000" dirty="0"/>
                    </a:p>
                  </a:txBody>
                  <a:tcPr/>
                </a:tc>
              </a:tr>
              <a:tr h="5586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Материк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Евразия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араллелограмм 24"/>
          <p:cNvSpPr/>
          <p:nvPr/>
        </p:nvSpPr>
        <p:spPr>
          <a:xfrm>
            <a:off x="6575986" y="4385441"/>
            <a:ext cx="1881539" cy="648072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/>
          <p:cNvSpPr/>
          <p:nvPr/>
        </p:nvSpPr>
        <p:spPr>
          <a:xfrm>
            <a:off x="6603842" y="5116016"/>
            <a:ext cx="1881539" cy="576064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6655337" y="5751990"/>
            <a:ext cx="1881539" cy="580040"/>
          </a:xfrm>
          <a:prstGeom prst="parallelogram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9196" y="1000646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9552" y="3701057"/>
            <a:ext cx="576064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Стрелка вправо 14">
            <a:hlinkClick r:id="" action="ppaction://hlinkshowjump?jump=nextslide" tooltip="далее"/>
          </p:cNvPr>
          <p:cNvSpPr/>
          <p:nvPr/>
        </p:nvSpPr>
        <p:spPr>
          <a:xfrm>
            <a:off x="8711117" y="6209928"/>
            <a:ext cx="432883" cy="65308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1" y="0"/>
            <a:ext cx="459184" cy="404664"/>
          </a:xfrm>
          <a:prstGeom prst="roundRect">
            <a:avLst/>
          </a:prstGeom>
          <a:solidFill>
            <a:schemeClr val="bg1">
              <a:lumMod val="75000"/>
              <a:alpha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40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5" grpId="0" animBg="1"/>
      <p:bldP spid="27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ac89d772a439d7eb9a9c99c9b81634ad49c57b"/>
  <p:tag name="ISPRING_RESOURCE_PATHS_HASH_2" val="6dc23bdf8366ce6f6dd9a352faf1565c4aeb93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3524</Words>
  <Application>Microsoft Office PowerPoint</Application>
  <PresentationFormat>Экран (4:3)</PresentationFormat>
  <Paragraphs>1255</Paragraphs>
  <Slides>54</Slides>
  <Notes>50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Сборник интерактивных  заданий для работы с географической  картой</vt:lpstr>
      <vt:lpstr>Презентация PowerPoint</vt:lpstr>
      <vt:lpstr>Определите типы форм рельефа по их высотам</vt:lpstr>
      <vt:lpstr>Распределите  горы по расположению на карте </vt:lpstr>
      <vt:lpstr>В каких странах расположены вулканы</vt:lpstr>
      <vt:lpstr>В каких странах расположены вулканы</vt:lpstr>
      <vt:lpstr>Заполните  таблицу  по наивысшим  точкам</vt:lpstr>
      <vt:lpstr>Заполните  таблицу  по наивысшим  точкам</vt:lpstr>
      <vt:lpstr>Заполните  таблицу  по наивысшим  точкам</vt:lpstr>
      <vt:lpstr>Заполните  таблицу  по наивысшим  точкам</vt:lpstr>
      <vt:lpstr>Определите  равнины  фрагменту  карты</vt:lpstr>
      <vt:lpstr>Определите  равнины по фрагменту  карты</vt:lpstr>
      <vt:lpstr>Соотнесите  материки и реки</vt:lpstr>
      <vt:lpstr>Соотнесите  материки и реки</vt:lpstr>
      <vt:lpstr>Соотнесите  реки  и их  притоки</vt:lpstr>
      <vt:lpstr>Определите   названия   водопадов</vt:lpstr>
      <vt:lpstr>Определите   названия   водопадов</vt:lpstr>
      <vt:lpstr>Определите   названия   водопадов</vt:lpstr>
      <vt:lpstr>Определите   названия   водопадов</vt:lpstr>
      <vt:lpstr>Определите     реки - рекордсмены</vt:lpstr>
      <vt:lpstr>Определите  по контуру реки</vt:lpstr>
      <vt:lpstr>Презентация PowerPoint</vt:lpstr>
      <vt:lpstr>Найдите  на  карте   озера</vt:lpstr>
      <vt:lpstr>Определите  озера по их координатам</vt:lpstr>
      <vt:lpstr>Расположите озера-рекордсмены с севера на юг </vt:lpstr>
      <vt:lpstr>Определите  озера  по  описанию</vt:lpstr>
      <vt:lpstr>Определите  озера  по  описанию</vt:lpstr>
      <vt:lpstr>Определите  озера  по  контурам</vt:lpstr>
      <vt:lpstr>Определите  названия  морей</vt:lpstr>
      <vt:lpstr>Через какие  объекты можно попасть  кратчайшим морским  путем из точки А в точку Б?</vt:lpstr>
      <vt:lpstr>Заполните   пропуски  в  предложениях</vt:lpstr>
      <vt:lpstr>Какие объекты  не принадлежат  океанам?</vt:lpstr>
      <vt:lpstr>А вы знаете  древние  названия  морей?</vt:lpstr>
      <vt:lpstr>Определите  полуострова  </vt:lpstr>
      <vt:lpstr>Определите  острова </vt:lpstr>
      <vt:lpstr>Презентация PowerPoint</vt:lpstr>
      <vt:lpstr>Презентация PowerPoint</vt:lpstr>
      <vt:lpstr>Презентация PowerPoint</vt:lpstr>
      <vt:lpstr>Презентация PowerPoint</vt:lpstr>
      <vt:lpstr>   Распределите  страны  по частям  света </vt:lpstr>
      <vt:lpstr>  Определите  страну  по  столице</vt:lpstr>
      <vt:lpstr>  Определите  страну  по  столице</vt:lpstr>
      <vt:lpstr>  Определите  страну  по  столице</vt:lpstr>
      <vt:lpstr>  Определите  страну  по  столице</vt:lpstr>
      <vt:lpstr>  Определите  страну  по  столице</vt:lpstr>
      <vt:lpstr>Презентация PowerPoint</vt:lpstr>
      <vt:lpstr>   Определите  материк и страну  по «соседям»</vt:lpstr>
      <vt:lpstr>   Определите  материк и страну  по «соседям»</vt:lpstr>
      <vt:lpstr>Презентация PowerPoint</vt:lpstr>
      <vt:lpstr>Презентация PowerPoint</vt:lpstr>
      <vt:lpstr>Ресурсы</vt:lpstr>
      <vt:lpstr>Ресурсы</vt:lpstr>
      <vt:lpstr>Ресурсы</vt:lpstr>
      <vt:lpstr>Ресурсы</vt:lpstr>
    </vt:vector>
  </TitlesOfParts>
  <Company>МОУ СОШ 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заданий по карте</dc:title>
  <dc:creator>Передельская Т.В.</dc:creator>
  <cp:lastModifiedBy>Директор</cp:lastModifiedBy>
  <cp:revision>969</cp:revision>
  <dcterms:created xsi:type="dcterms:W3CDTF">2013-02-15T15:29:35Z</dcterms:created>
  <dcterms:modified xsi:type="dcterms:W3CDTF">2017-02-13T05:44:35Z</dcterms:modified>
</cp:coreProperties>
</file>