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689" y="5144866"/>
            <a:ext cx="1800200" cy="1678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620688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Monotype Corsiva" panose="03010101010201010101" pitchFamily="66" charset="0"/>
              </a:defRPr>
            </a:lvl1pPr>
          </a:lstStyle>
          <a:p>
            <a:r>
              <a:rPr lang="ru-RU" dirty="0" smtClean="0"/>
              <a:t>Шаблон презентации «Доброта»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79" y="4773218"/>
            <a:ext cx="2110969" cy="2110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773218"/>
            <a:ext cx="1667826" cy="20847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59008"/>
            <a:ext cx="3672408" cy="3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0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5" y="5949280"/>
            <a:ext cx="976986" cy="93570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413" y="5625022"/>
            <a:ext cx="1033339" cy="129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5470052"/>
            <a:ext cx="1414933" cy="14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35696" y="6309320"/>
            <a:ext cx="2133600" cy="365125"/>
          </a:xfrm>
        </p:spPr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760" y="4725144"/>
            <a:ext cx="2160240" cy="20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4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9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96490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3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1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 userDrawn="1"/>
        </p:nvSpPr>
        <p:spPr>
          <a:xfrm>
            <a:off x="179512" y="116632"/>
            <a:ext cx="8856984" cy="5530952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 cmpd="thinThick"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82251" y="5693695"/>
            <a:ext cx="930099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726" y="570161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68662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7" y="6023059"/>
            <a:ext cx="947108" cy="9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238" y="5722579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6023059"/>
            <a:ext cx="947108" cy="9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273" y="5704176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05" y="5986115"/>
            <a:ext cx="973539" cy="932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693695"/>
            <a:ext cx="1464788" cy="12435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C41FA-52AA-4A4A-A0FA-69BE7C93ED8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41B5-210B-466A-B154-57030B73DC50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6123634"/>
            <a:ext cx="864096" cy="82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686630"/>
            <a:ext cx="1298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Рамка 13"/>
          <p:cNvSpPr/>
          <p:nvPr userDrawn="1"/>
        </p:nvSpPr>
        <p:spPr>
          <a:xfrm>
            <a:off x="1" y="0"/>
            <a:ext cx="9143999" cy="6858000"/>
          </a:xfrm>
          <a:prstGeom prst="frame">
            <a:avLst>
              <a:gd name="adj1" fmla="val 687"/>
            </a:avLst>
          </a:prstGeom>
          <a:blipFill>
            <a:blip r:embed="rId21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4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92888" cy="223224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Путешествие в страну добрых дел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5904656" cy="23042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 Воспитатель :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Борисова Раиса Александровна</a:t>
            </a:r>
          </a:p>
          <a:p>
            <a:r>
              <a:rPr lang="ru-RU" sz="1800" b="1" dirty="0" smtClean="0">
                <a:solidFill>
                  <a:srgbClr val="7030A0"/>
                </a:solidFill>
              </a:rPr>
              <a:t>МБОУ д/с № 34 «</a:t>
            </a:r>
            <a:r>
              <a:rPr lang="ru-RU" sz="1800" b="1" dirty="0" err="1" smtClean="0">
                <a:solidFill>
                  <a:srgbClr val="7030A0"/>
                </a:solidFill>
              </a:rPr>
              <a:t>Чиполлино</a:t>
            </a:r>
            <a:r>
              <a:rPr lang="ru-RU" sz="1800" b="1" dirty="0" smtClean="0">
                <a:solidFill>
                  <a:srgbClr val="7030A0"/>
                </a:solidFill>
              </a:rPr>
              <a:t>» </a:t>
            </a:r>
            <a:r>
              <a:rPr lang="ru-RU" sz="1800" b="1" dirty="0" err="1" smtClean="0">
                <a:solidFill>
                  <a:srgbClr val="7030A0"/>
                </a:solidFill>
              </a:rPr>
              <a:t>р.п</a:t>
            </a:r>
            <a:r>
              <a:rPr lang="ru-RU" sz="1800" b="1" dirty="0" smtClean="0">
                <a:solidFill>
                  <a:srgbClr val="7030A0"/>
                </a:solidFill>
              </a:rPr>
              <a:t>  Выездное </a:t>
            </a:r>
          </a:p>
          <a:p>
            <a:endParaRPr lang="ru-RU" sz="1800" b="1" dirty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Март 2023</a:t>
            </a:r>
            <a:endParaRPr lang="ru-RU" sz="18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7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эмоций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«Не мешай мне»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7" y="2420888"/>
            <a:ext cx="3937248" cy="393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0552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/>
          <a:stretch/>
        </p:blipFill>
        <p:spPr>
          <a:xfrm>
            <a:off x="406646" y="227184"/>
            <a:ext cx="3528392" cy="333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68390"/>
            <a:ext cx="3775938" cy="341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6" y="3717032"/>
            <a:ext cx="4331305" cy="259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1912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59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Правила доброжелательного поведения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кому-то нужна помощь, то помоги чем можешь;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товарища надо выручать;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прежде чем что-то делать, посмотри, не мешаешь ли ты другому;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товарищ не умеет делать то, что умеешь ты, покажи ему , посоветуй, расскажи, вместе будет интересней;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обижай младших, защищай слабых;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никогда не делай другому того, чего не хочешь, чтобы делали тебе.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9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920880" cy="551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1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88640"/>
            <a:ext cx="7920880" cy="5260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  <a:softEdge rad="1270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78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8136904" cy="4824536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 думаете, кого можно назвать добрым человеком? 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Злым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человеком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Приведите примеры добрых и злых героев из фильмов и мультфильмов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Есть ли вокруг вас добрые и злые люди?</a:t>
            </a:r>
          </a:p>
        </p:txBody>
      </p:sp>
    </p:spTree>
    <p:extLst>
      <p:ext uri="{BB962C8B-B14F-4D97-AF65-F5344CB8AC3E}">
        <p14:creationId xmlns:p14="http://schemas.microsoft.com/office/powerpoint/2010/main" val="39121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31" y="332656"/>
            <a:ext cx="5616624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sz="2400" dirty="0" smtClean="0"/>
              <a:t>Лети</a:t>
            </a:r>
            <a:r>
              <a:rPr lang="ru-RU" sz="2400" dirty="0"/>
              <a:t>, лети лепесток,</a:t>
            </a:r>
          </a:p>
          <a:p>
            <a:r>
              <a:rPr lang="ru-RU" sz="2400" dirty="0"/>
              <a:t>                         Через запад – на восток,</a:t>
            </a:r>
          </a:p>
          <a:p>
            <a:r>
              <a:rPr lang="ru-RU" sz="2400" dirty="0"/>
              <a:t>                         Через север, через юг,</a:t>
            </a:r>
          </a:p>
          <a:p>
            <a:r>
              <a:rPr lang="ru-RU" sz="2400" dirty="0"/>
              <a:t>                         Возвращайся, сделав круг.</a:t>
            </a:r>
          </a:p>
          <a:p>
            <a:r>
              <a:rPr lang="ru-RU" sz="2400" dirty="0"/>
              <a:t>                         Лишь коснёшься ты земли,</a:t>
            </a:r>
          </a:p>
          <a:p>
            <a:r>
              <a:rPr lang="ru-RU" sz="2400" dirty="0"/>
              <a:t>                         Быть по-моему вели!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8" y="1052736"/>
            <a:ext cx="5229200" cy="52292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549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362075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ФИЗКУЛЬМИНУТКА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                       </a:t>
            </a:r>
            <a:r>
              <a:rPr lang="ru-RU" sz="2400" dirty="0"/>
              <a:t>К речке быстро мы спустились,</a:t>
            </a:r>
          </a:p>
          <a:p>
            <a:r>
              <a:rPr lang="ru-RU" sz="2400" dirty="0"/>
              <a:t>                        Наклонились и умылись.</a:t>
            </a:r>
          </a:p>
          <a:p>
            <a:r>
              <a:rPr lang="ru-RU" sz="2400" dirty="0"/>
              <a:t>                        Раз, два, три, четыре-</a:t>
            </a:r>
          </a:p>
          <a:p>
            <a:r>
              <a:rPr lang="ru-RU" sz="2400" dirty="0"/>
              <a:t>                        Вот как славно освежились!</a:t>
            </a:r>
          </a:p>
          <a:p>
            <a:r>
              <a:rPr lang="ru-RU" sz="2400" dirty="0"/>
              <a:t>                        А теперь поплыли дружно,</a:t>
            </a:r>
          </a:p>
          <a:p>
            <a:r>
              <a:rPr lang="ru-RU" sz="2400" dirty="0"/>
              <a:t>                        Делать так руками нужно.</a:t>
            </a:r>
          </a:p>
          <a:p>
            <a:r>
              <a:rPr lang="ru-RU" sz="2400" dirty="0"/>
              <a:t>                        Вместе – раз! Это брасс.</a:t>
            </a:r>
          </a:p>
          <a:p>
            <a:r>
              <a:rPr lang="ru-RU" sz="2400" dirty="0"/>
              <a:t>                        Одной, другой – это кроль.</a:t>
            </a:r>
          </a:p>
          <a:p>
            <a:r>
              <a:rPr lang="ru-RU" sz="2400" dirty="0"/>
              <a:t>                        А теперь все как один</a:t>
            </a:r>
          </a:p>
          <a:p>
            <a:r>
              <a:rPr lang="ru-RU" sz="2400" dirty="0"/>
              <a:t>                        Мы поплыли как дельфины!</a:t>
            </a:r>
          </a:p>
          <a:p>
            <a:r>
              <a:rPr lang="ru-RU" sz="2400" dirty="0"/>
              <a:t>                        Вышли на берег крутой</a:t>
            </a:r>
          </a:p>
          <a:p>
            <a:r>
              <a:rPr lang="ru-RU" sz="2400" dirty="0"/>
              <a:t>                        И отправились домой!</a:t>
            </a:r>
          </a:p>
        </p:txBody>
      </p:sp>
    </p:spTree>
    <p:extLst>
      <p:ext uri="{BB962C8B-B14F-4D97-AF65-F5344CB8AC3E}">
        <p14:creationId xmlns:p14="http://schemas.microsoft.com/office/powerpoint/2010/main" val="5736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7" y="476672"/>
            <a:ext cx="8795320" cy="10081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Обыгрывание ситуаций (поведенческий тренинг).</a:t>
            </a:r>
            <a:b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6876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Ситуация </a:t>
            </a:r>
            <a:r>
              <a:rPr lang="ru-RU" b="1" dirty="0"/>
              <a:t>1.</a:t>
            </a:r>
          </a:p>
          <a:p>
            <a:r>
              <a:rPr lang="ru-RU" b="1" dirty="0"/>
              <a:t>Представьте себе, что мальчик упал, ушибся и заплакал. Что он чувствует? (боль). Какую? (душевную). Пожалуйста, пожалейте и утешьте его, окажите ему помощь.</a:t>
            </a:r>
          </a:p>
          <a:p>
            <a:r>
              <a:rPr lang="ru-RU" b="1" dirty="0"/>
              <a:t>Один ребёнок выполняет роль мальчика, падает, плачет. Остальные дети находят слова утешения и способы оказания помощи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4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Обыгрывание ситуаций (поведенческий тренинг).</a:t>
            </a:r>
            <a:br>
              <a:rPr lang="ru-RU" sz="44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9783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Ситуация 2.</a:t>
            </a:r>
          </a:p>
          <a:p>
            <a:r>
              <a:rPr lang="ru-RU" dirty="0"/>
              <a:t>Серёжа нечаянно сломал машинку, которую ему подарили на Новый Год. Он очень огорчился. Какую боль он испытывает? (душевную). Дети находят способы оказания помощи.</a:t>
            </a:r>
          </a:p>
          <a:p>
            <a:r>
              <a:rPr lang="ru-RU" dirty="0"/>
              <a:t>- Когда вы расстроены, кто помогает вам чувствовать себя лучше? Когда ты чувствуешь себя хорошо, кто или что может испортить тебе настроение?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45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0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«Хорошо-плохо»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669674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	обидел друга,</a:t>
            </a:r>
          </a:p>
          <a:p>
            <a:r>
              <a:rPr lang="ru-RU" dirty="0"/>
              <a:t>	навестил больного друга,</a:t>
            </a:r>
          </a:p>
          <a:p>
            <a:r>
              <a:rPr lang="ru-RU" dirty="0"/>
              <a:t>	защитил девочку,</a:t>
            </a:r>
          </a:p>
          <a:p>
            <a:r>
              <a:rPr lang="ru-RU" dirty="0"/>
              <a:t>	толкнул ногой щенка,</a:t>
            </a:r>
          </a:p>
          <a:p>
            <a:r>
              <a:rPr lang="ru-RU" dirty="0"/>
              <a:t>	нагрубил воспитателю,</a:t>
            </a:r>
          </a:p>
          <a:p>
            <a:r>
              <a:rPr lang="ru-RU" dirty="0"/>
              <a:t>	наябедничал на товарища,</a:t>
            </a:r>
          </a:p>
          <a:p>
            <a:r>
              <a:rPr lang="ru-RU" dirty="0"/>
              <a:t>	предложил другу помощь,</a:t>
            </a:r>
          </a:p>
          <a:p>
            <a:r>
              <a:rPr lang="ru-RU" dirty="0"/>
              <a:t>	поделился последней конфеткой,</a:t>
            </a:r>
          </a:p>
          <a:p>
            <a:r>
              <a:rPr lang="ru-RU" dirty="0"/>
              <a:t>	дразнил одноклассника,</a:t>
            </a:r>
          </a:p>
          <a:p>
            <a:r>
              <a:rPr lang="ru-RU" dirty="0"/>
              <a:t>	предупредил товарища об опасности.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7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эмоций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«Иди сюда</a:t>
            </a:r>
            <a:r>
              <a:rPr lang="ru-RU" dirty="0" smtClean="0"/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7" y="2420888"/>
            <a:ext cx="3937248" cy="393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0552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71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313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в страну добрых дел</vt:lpstr>
      <vt:lpstr>Презентация PowerPoint</vt:lpstr>
      <vt:lpstr>Презентация PowerPoint</vt:lpstr>
      <vt:lpstr>Презентация PowerPoint</vt:lpstr>
      <vt:lpstr>ФИЗКУЛЬМИНУТКА </vt:lpstr>
      <vt:lpstr>Обыгрывание ситуаций (поведенческий тренинг). </vt:lpstr>
      <vt:lpstr>Презентация PowerPoint</vt:lpstr>
      <vt:lpstr>Игра «Хорошо-плохо»</vt:lpstr>
      <vt:lpstr>Тренинг эмоций</vt:lpstr>
      <vt:lpstr>Тренинг эмоций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CGT</cp:lastModifiedBy>
  <cp:revision>18</cp:revision>
  <dcterms:created xsi:type="dcterms:W3CDTF">2006-01-01T00:16:39Z</dcterms:created>
  <dcterms:modified xsi:type="dcterms:W3CDTF">2023-03-22T17:00:32Z</dcterms:modified>
</cp:coreProperties>
</file>