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671356-44EF-4D15-BB77-BB008B70F8C2}" type="datetimeFigureOut">
              <a:rPr lang="ru-RU" smtClean="0"/>
              <a:pPr/>
              <a:t>06.02.2020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423FEC-7752-4E29-97D3-179922FA0E1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16C78F-B51F-4A79-9536-6C6F3C757660}" type="slidenum">
              <a:rPr lang="ru-RU" smtClean="0"/>
              <a:pPr/>
              <a:t>1</a:t>
            </a:fld>
            <a:endParaRPr lang="ru-RU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D272A6-08BB-4DFB-8196-7BBF6B23B46D}" type="slidenum">
              <a:rPr lang="ru-RU" smtClean="0"/>
              <a:pPr/>
              <a:t>10</a:t>
            </a:fld>
            <a:endParaRPr lang="ru-RU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B97333-9884-4A02-B941-6F50B701073F}" type="slidenum">
              <a:rPr lang="ru-RU" smtClean="0"/>
              <a:pPr/>
              <a:t>11</a:t>
            </a:fld>
            <a:endParaRPr lang="ru-R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C95CB7-9E84-41EA-8661-A927ACEB1B6B}" type="slidenum">
              <a:rPr lang="ru-RU" smtClean="0"/>
              <a:pPr/>
              <a:t>12</a:t>
            </a:fld>
            <a:endParaRPr lang="ru-RU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97342C-FEF8-44CF-A897-239A98F2EA90}" type="slidenum">
              <a:rPr lang="ru-RU" smtClean="0"/>
              <a:pPr/>
              <a:t>13</a:t>
            </a:fld>
            <a:endParaRPr lang="ru-RU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F6ECD0-1537-4E0A-BB08-0D069F6F4595}" type="slidenum">
              <a:rPr lang="ru-RU" smtClean="0"/>
              <a:pPr/>
              <a:t>14</a:t>
            </a:fld>
            <a:endParaRPr lang="ru-RU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8140D1-E39B-4D8E-9A63-60870C8A7AB9}" type="slidenum">
              <a:rPr lang="ru-RU" smtClean="0"/>
              <a:pPr/>
              <a:t>15</a:t>
            </a:fld>
            <a:endParaRPr lang="ru-RU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347007-F918-4000-A39B-A3304AE17668}" type="slidenum">
              <a:rPr lang="ru-RU" smtClean="0"/>
              <a:pPr/>
              <a:t>16</a:t>
            </a:fld>
            <a:endParaRPr lang="ru-RU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158151-E93D-456E-B6EA-8EF81230F03C}" type="slidenum">
              <a:rPr lang="ru-RU" smtClean="0"/>
              <a:pPr/>
              <a:t>17</a:t>
            </a:fld>
            <a:endParaRPr lang="ru-RU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56B868-36AE-4373-93B0-1F128639DAFF}" type="slidenum">
              <a:rPr lang="ru-RU" smtClean="0"/>
              <a:pPr/>
              <a:t>18</a:t>
            </a:fld>
            <a:endParaRPr lang="ru-RU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00CB64-A349-4C93-8E24-98770B1CBF06}" type="slidenum">
              <a:rPr lang="ru-RU" smtClean="0"/>
              <a:pPr/>
              <a:t>19</a:t>
            </a:fld>
            <a:endParaRPr lang="ru-RU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8B831A-2471-44C6-AE4F-3026158F8178}" type="slidenum">
              <a:rPr lang="ru-RU" smtClean="0"/>
              <a:pPr/>
              <a:t>2</a:t>
            </a:fld>
            <a:endParaRPr lang="ru-RU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444D64-AAFA-49E6-82D2-230AFE11E21E}" type="slidenum">
              <a:rPr lang="ru-RU" smtClean="0"/>
              <a:pPr/>
              <a:t>20</a:t>
            </a:fld>
            <a:endParaRPr lang="ru-RU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5B8D41-971E-40CD-B3A8-D7AF8EFA4351}" type="slidenum">
              <a:rPr lang="ru-RU" smtClean="0"/>
              <a:pPr/>
              <a:t>21</a:t>
            </a:fld>
            <a:endParaRPr lang="ru-RU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369DE4-B9FC-46B6-9F5F-329C287D71A7}" type="slidenum">
              <a:rPr lang="ru-RU" smtClean="0"/>
              <a:pPr/>
              <a:t>22</a:t>
            </a:fld>
            <a:endParaRPr lang="ru-RU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E29D6B-94A9-4A97-A5E9-6EA1A1DC2235}" type="slidenum">
              <a:rPr lang="ru-RU" smtClean="0"/>
              <a:pPr/>
              <a:t>23</a:t>
            </a:fld>
            <a:endParaRPr lang="ru-RU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E98BE1-AABB-4970-BEDB-98B7693D3DCB}" type="slidenum">
              <a:rPr lang="ru-RU" smtClean="0"/>
              <a:pPr/>
              <a:t>24</a:t>
            </a:fld>
            <a:endParaRPr lang="ru-RU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D3EB74-513D-4E61-A6A8-EE044D670ABB}" type="slidenum">
              <a:rPr lang="ru-RU" smtClean="0"/>
              <a:pPr/>
              <a:t>25</a:t>
            </a:fld>
            <a:endParaRPr lang="ru-RU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46FDE8-7720-4A4E-9181-8C19BC3C78A8}" type="slidenum">
              <a:rPr lang="ru-RU" smtClean="0"/>
              <a:pPr/>
              <a:t>26</a:t>
            </a:fld>
            <a:endParaRPr lang="ru-RU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1DB1B6-6F60-4AB6-924F-912EA5D2B598}" type="slidenum">
              <a:rPr lang="ru-RU" smtClean="0"/>
              <a:pPr/>
              <a:t>27</a:t>
            </a:fld>
            <a:endParaRPr lang="ru-RU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336977-2602-4846-B2D7-3CE26455B3CE}" type="slidenum">
              <a:rPr lang="ru-RU" smtClean="0"/>
              <a:pPr/>
              <a:t>28</a:t>
            </a:fld>
            <a:endParaRPr lang="ru-RU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A812AA-93F6-4E32-80B2-0D648DFEAE55}" type="slidenum">
              <a:rPr lang="ru-RU" smtClean="0"/>
              <a:pPr/>
              <a:t>29</a:t>
            </a:fld>
            <a:endParaRPr lang="ru-RU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209F36-A6A8-4F1C-9EBD-8E97DA04A3DC}" type="slidenum">
              <a:rPr lang="ru-RU" smtClean="0"/>
              <a:pPr/>
              <a:t>3</a:t>
            </a:fld>
            <a:endParaRPr lang="ru-RU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B96C32-E6D9-470E-9B03-F17D3FAE11BB}" type="slidenum">
              <a:rPr lang="ru-RU" smtClean="0"/>
              <a:pPr/>
              <a:t>30</a:t>
            </a:fld>
            <a:endParaRPr lang="ru-RU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BA07DA-FCD1-431B-9625-3859CA772C29}" type="slidenum">
              <a:rPr lang="ru-RU" smtClean="0"/>
              <a:pPr/>
              <a:t>31</a:t>
            </a:fld>
            <a:endParaRPr lang="ru-RU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D823ED-DF21-4CC1-B883-84A48877A8CB}" type="slidenum">
              <a:rPr lang="ru-RU" smtClean="0"/>
              <a:pPr/>
              <a:t>32</a:t>
            </a:fld>
            <a:endParaRPr lang="ru-RU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F43CE0-4CC7-4ABD-A0CE-CC4C1D9CCC4F}" type="slidenum">
              <a:rPr lang="ru-RU" smtClean="0"/>
              <a:pPr/>
              <a:t>33</a:t>
            </a:fld>
            <a:endParaRPr lang="ru-RU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B580CD-AF19-4A23-9ECE-C1A415059CB1}" type="slidenum">
              <a:rPr lang="ru-RU" smtClean="0"/>
              <a:pPr/>
              <a:t>34</a:t>
            </a:fld>
            <a:endParaRPr lang="ru-RU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05928C-9C8B-44E3-B43A-9691E4A46718}" type="slidenum">
              <a:rPr lang="ru-RU" smtClean="0"/>
              <a:pPr/>
              <a:t>35</a:t>
            </a:fld>
            <a:endParaRPr lang="ru-RU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765713-8071-47D1-A07A-8E9468E3FA5B}" type="slidenum">
              <a:rPr lang="ru-RU" smtClean="0"/>
              <a:pPr/>
              <a:t>36</a:t>
            </a:fld>
            <a:endParaRPr lang="ru-RU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119AA8-8461-4D79-AB27-0E850AC4A0C1}" type="slidenum">
              <a:rPr lang="ru-RU" smtClean="0"/>
              <a:pPr/>
              <a:t>37</a:t>
            </a:fld>
            <a:endParaRPr lang="ru-RU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3356A1-8A7F-4F2C-9E91-88737DE9A30C}" type="slidenum">
              <a:rPr lang="ru-RU" smtClean="0"/>
              <a:pPr/>
              <a:t>4</a:t>
            </a:fld>
            <a:endParaRPr lang="ru-RU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CADCB0-7A61-4F06-AEF0-193C80DACC83}" type="slidenum">
              <a:rPr lang="ru-RU" smtClean="0"/>
              <a:pPr/>
              <a:t>5</a:t>
            </a:fld>
            <a:endParaRPr lang="ru-RU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DBC285-8C89-4EB7-9DF8-833EFD49E9C1}" type="slidenum">
              <a:rPr lang="ru-RU" smtClean="0"/>
              <a:pPr/>
              <a:t>6</a:t>
            </a:fld>
            <a:endParaRPr lang="ru-RU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160E15-FC87-495C-BCC8-C632D0A6D09D}" type="slidenum">
              <a:rPr lang="ru-RU" smtClean="0"/>
              <a:pPr/>
              <a:t>7</a:t>
            </a:fld>
            <a:endParaRPr lang="ru-RU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F9600D-0749-43E0-9C7A-7EDD5E3D8C8A}" type="slidenum">
              <a:rPr lang="ru-RU" smtClean="0"/>
              <a:pPr/>
              <a:t>8</a:t>
            </a:fld>
            <a:endParaRPr lang="ru-RU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21D6D0-FEDD-4B47-889D-4E0EEF092684}" type="slidenum">
              <a:rPr lang="ru-RU" smtClean="0"/>
              <a:pPr/>
              <a:t>9</a:t>
            </a:fld>
            <a:endParaRPr lang="ru-RU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51.wav"/><Relationship Id="rId13" Type="http://schemas.openxmlformats.org/officeDocument/2006/relationships/audio" Target="../media/audio33.wav"/><Relationship Id="rId18" Type="http://schemas.openxmlformats.org/officeDocument/2006/relationships/audio" Target="../media/audio47.wav"/><Relationship Id="rId26" Type="http://schemas.openxmlformats.org/officeDocument/2006/relationships/image" Target="../media/image6.jpeg"/><Relationship Id="rId39" Type="http://schemas.openxmlformats.org/officeDocument/2006/relationships/image" Target="../media/image18.jpeg"/><Relationship Id="rId3" Type="http://schemas.openxmlformats.org/officeDocument/2006/relationships/audio" Target="../media/audio50.wav"/><Relationship Id="rId21" Type="http://schemas.openxmlformats.org/officeDocument/2006/relationships/audio" Target="../media/audio3.wav"/><Relationship Id="rId34" Type="http://schemas.openxmlformats.org/officeDocument/2006/relationships/image" Target="../media/image14.jpeg"/><Relationship Id="rId42" Type="http://schemas.openxmlformats.org/officeDocument/2006/relationships/image" Target="../media/image21.jpeg"/><Relationship Id="rId47" Type="http://schemas.openxmlformats.org/officeDocument/2006/relationships/image" Target="../media/image26.jpeg"/><Relationship Id="rId7" Type="http://schemas.openxmlformats.org/officeDocument/2006/relationships/audio" Target="../media/audio15.wav"/><Relationship Id="rId12" Type="http://schemas.openxmlformats.org/officeDocument/2006/relationships/audio" Target="../media/audio10.wav"/><Relationship Id="rId17" Type="http://schemas.openxmlformats.org/officeDocument/2006/relationships/audio" Target="../media/audio7.wav"/><Relationship Id="rId25" Type="http://schemas.openxmlformats.org/officeDocument/2006/relationships/image" Target="../media/image5.jpeg"/><Relationship Id="rId33" Type="http://schemas.openxmlformats.org/officeDocument/2006/relationships/image" Target="../media/image13.jpeg"/><Relationship Id="rId38" Type="http://schemas.openxmlformats.org/officeDocument/2006/relationships/image" Target="../media/image17.jpeg"/><Relationship Id="rId46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6" Type="http://schemas.openxmlformats.org/officeDocument/2006/relationships/audio" Target="../media/audio25.wav"/><Relationship Id="rId20" Type="http://schemas.openxmlformats.org/officeDocument/2006/relationships/audio" Target="../media/audio48.wav"/><Relationship Id="rId29" Type="http://schemas.openxmlformats.org/officeDocument/2006/relationships/image" Target="../media/image9.jpeg"/><Relationship Id="rId41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6.wav"/><Relationship Id="rId11" Type="http://schemas.openxmlformats.org/officeDocument/2006/relationships/audio" Target="../media/audio12.wav"/><Relationship Id="rId24" Type="http://schemas.openxmlformats.org/officeDocument/2006/relationships/image" Target="../media/image4.jpeg"/><Relationship Id="rId32" Type="http://schemas.openxmlformats.org/officeDocument/2006/relationships/image" Target="../media/image12.jpeg"/><Relationship Id="rId37" Type="http://schemas.openxmlformats.org/officeDocument/2006/relationships/image" Target="../media/image16.jpeg"/><Relationship Id="rId40" Type="http://schemas.openxmlformats.org/officeDocument/2006/relationships/image" Target="../media/image19.jpeg"/><Relationship Id="rId45" Type="http://schemas.openxmlformats.org/officeDocument/2006/relationships/image" Target="../media/image24.jpeg"/><Relationship Id="rId5" Type="http://schemas.openxmlformats.org/officeDocument/2006/relationships/audio" Target="../media/audio6.wav"/><Relationship Id="rId15" Type="http://schemas.openxmlformats.org/officeDocument/2006/relationships/audio" Target="../media/audio30.wav"/><Relationship Id="rId23" Type="http://schemas.openxmlformats.org/officeDocument/2006/relationships/image" Target="../media/image3.jpeg"/><Relationship Id="rId28" Type="http://schemas.openxmlformats.org/officeDocument/2006/relationships/image" Target="../media/image8.jpeg"/><Relationship Id="rId36" Type="http://schemas.openxmlformats.org/officeDocument/2006/relationships/image" Target="../media/image28.jpeg"/><Relationship Id="rId10" Type="http://schemas.openxmlformats.org/officeDocument/2006/relationships/audio" Target="../media/audio11.wav"/><Relationship Id="rId19" Type="http://schemas.openxmlformats.org/officeDocument/2006/relationships/audio" Target="../media/audio49.wav"/><Relationship Id="rId31" Type="http://schemas.openxmlformats.org/officeDocument/2006/relationships/image" Target="../media/image11.jpeg"/><Relationship Id="rId44" Type="http://schemas.openxmlformats.org/officeDocument/2006/relationships/image" Target="../media/image23.jpeg"/><Relationship Id="rId4" Type="http://schemas.openxmlformats.org/officeDocument/2006/relationships/audio" Target="../media/audio44.wav"/><Relationship Id="rId9" Type="http://schemas.openxmlformats.org/officeDocument/2006/relationships/audio" Target="../media/audio18.wav"/><Relationship Id="rId14" Type="http://schemas.openxmlformats.org/officeDocument/2006/relationships/audio" Target="../media/audio43.wav"/><Relationship Id="rId22" Type="http://schemas.openxmlformats.org/officeDocument/2006/relationships/image" Target="../media/image2.jpeg"/><Relationship Id="rId27" Type="http://schemas.openxmlformats.org/officeDocument/2006/relationships/image" Target="../media/image7.jpeg"/><Relationship Id="rId30" Type="http://schemas.openxmlformats.org/officeDocument/2006/relationships/image" Target="../media/image10.jpeg"/><Relationship Id="rId35" Type="http://schemas.openxmlformats.org/officeDocument/2006/relationships/image" Target="../media/image15.jpeg"/><Relationship Id="rId43" Type="http://schemas.openxmlformats.org/officeDocument/2006/relationships/image" Target="../media/image22.jpeg"/><Relationship Id="rId48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9.wav"/><Relationship Id="rId13" Type="http://schemas.openxmlformats.org/officeDocument/2006/relationships/audio" Target="../media/audio26.wav"/><Relationship Id="rId18" Type="http://schemas.openxmlformats.org/officeDocument/2006/relationships/audio" Target="../media/audio49.wav"/><Relationship Id="rId26" Type="http://schemas.openxmlformats.org/officeDocument/2006/relationships/image" Target="../media/image7.jpeg"/><Relationship Id="rId39" Type="http://schemas.openxmlformats.org/officeDocument/2006/relationships/image" Target="../media/image19.jpeg"/><Relationship Id="rId3" Type="http://schemas.openxmlformats.org/officeDocument/2006/relationships/audio" Target="../media/audio14.wav"/><Relationship Id="rId21" Type="http://schemas.openxmlformats.org/officeDocument/2006/relationships/image" Target="../media/image2.jpeg"/><Relationship Id="rId34" Type="http://schemas.openxmlformats.org/officeDocument/2006/relationships/image" Target="../media/image15.jpeg"/><Relationship Id="rId42" Type="http://schemas.openxmlformats.org/officeDocument/2006/relationships/image" Target="../media/image22.jpeg"/><Relationship Id="rId47" Type="http://schemas.openxmlformats.org/officeDocument/2006/relationships/image" Target="../media/image37.png"/><Relationship Id="rId7" Type="http://schemas.openxmlformats.org/officeDocument/2006/relationships/audio" Target="../media/audio43.wav"/><Relationship Id="rId12" Type="http://schemas.openxmlformats.org/officeDocument/2006/relationships/audio" Target="../media/audio25.wav"/><Relationship Id="rId17" Type="http://schemas.openxmlformats.org/officeDocument/2006/relationships/audio" Target="../media/audio8.wav"/><Relationship Id="rId25" Type="http://schemas.openxmlformats.org/officeDocument/2006/relationships/image" Target="../media/image6.jpeg"/><Relationship Id="rId33" Type="http://schemas.openxmlformats.org/officeDocument/2006/relationships/image" Target="../media/image14.jpeg"/><Relationship Id="rId38" Type="http://schemas.openxmlformats.org/officeDocument/2006/relationships/image" Target="../media/image18.jpeg"/><Relationship Id="rId46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6" Type="http://schemas.openxmlformats.org/officeDocument/2006/relationships/audio" Target="../media/audio5.wav"/><Relationship Id="rId20" Type="http://schemas.openxmlformats.org/officeDocument/2006/relationships/audio" Target="../media/audio9.wav"/><Relationship Id="rId29" Type="http://schemas.openxmlformats.org/officeDocument/2006/relationships/image" Target="../media/image10.jpeg"/><Relationship Id="rId41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6.wav"/><Relationship Id="rId11" Type="http://schemas.openxmlformats.org/officeDocument/2006/relationships/audio" Target="../media/audio17.wav"/><Relationship Id="rId24" Type="http://schemas.openxmlformats.org/officeDocument/2006/relationships/image" Target="../media/image5.jpeg"/><Relationship Id="rId32" Type="http://schemas.openxmlformats.org/officeDocument/2006/relationships/image" Target="../media/image13.jpeg"/><Relationship Id="rId37" Type="http://schemas.openxmlformats.org/officeDocument/2006/relationships/image" Target="../media/image17.jpeg"/><Relationship Id="rId40" Type="http://schemas.openxmlformats.org/officeDocument/2006/relationships/image" Target="../media/image20.jpeg"/><Relationship Id="rId45" Type="http://schemas.openxmlformats.org/officeDocument/2006/relationships/image" Target="../media/image25.jpeg"/><Relationship Id="rId5" Type="http://schemas.openxmlformats.org/officeDocument/2006/relationships/audio" Target="../media/audio6.wav"/><Relationship Id="rId15" Type="http://schemas.openxmlformats.org/officeDocument/2006/relationships/audio" Target="../media/audio47.wav"/><Relationship Id="rId23" Type="http://schemas.openxmlformats.org/officeDocument/2006/relationships/image" Target="../media/image4.jpeg"/><Relationship Id="rId28" Type="http://schemas.openxmlformats.org/officeDocument/2006/relationships/image" Target="../media/image9.jpeg"/><Relationship Id="rId36" Type="http://schemas.openxmlformats.org/officeDocument/2006/relationships/image" Target="../media/image16.jpeg"/><Relationship Id="rId10" Type="http://schemas.openxmlformats.org/officeDocument/2006/relationships/audio" Target="../media/audio39.wav"/><Relationship Id="rId19" Type="http://schemas.openxmlformats.org/officeDocument/2006/relationships/audio" Target="../media/audio51.wav"/><Relationship Id="rId31" Type="http://schemas.openxmlformats.org/officeDocument/2006/relationships/image" Target="../media/image12.jpeg"/><Relationship Id="rId44" Type="http://schemas.openxmlformats.org/officeDocument/2006/relationships/image" Target="../media/image24.jpeg"/><Relationship Id="rId4" Type="http://schemas.openxmlformats.org/officeDocument/2006/relationships/audio" Target="../media/audio48.wav"/><Relationship Id="rId9" Type="http://schemas.openxmlformats.org/officeDocument/2006/relationships/audio" Target="../media/audio20.wav"/><Relationship Id="rId14" Type="http://schemas.openxmlformats.org/officeDocument/2006/relationships/audio" Target="../media/audio27.wav"/><Relationship Id="rId22" Type="http://schemas.openxmlformats.org/officeDocument/2006/relationships/image" Target="../media/image3.jpeg"/><Relationship Id="rId27" Type="http://schemas.openxmlformats.org/officeDocument/2006/relationships/image" Target="../media/image8.jpeg"/><Relationship Id="rId30" Type="http://schemas.openxmlformats.org/officeDocument/2006/relationships/image" Target="../media/image11.jpeg"/><Relationship Id="rId35" Type="http://schemas.openxmlformats.org/officeDocument/2006/relationships/image" Target="../media/image28.jpeg"/><Relationship Id="rId43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audio" Target="../media/audio13.wav"/><Relationship Id="rId18" Type="http://schemas.openxmlformats.org/officeDocument/2006/relationships/audio" Target="../media/audio19.wav"/><Relationship Id="rId26" Type="http://schemas.openxmlformats.org/officeDocument/2006/relationships/image" Target="../media/image2.jpeg"/><Relationship Id="rId39" Type="http://schemas.openxmlformats.org/officeDocument/2006/relationships/image" Target="../media/image15.jpeg"/><Relationship Id="rId3" Type="http://schemas.openxmlformats.org/officeDocument/2006/relationships/audio" Target="../media/audio42.wav"/><Relationship Id="rId21" Type="http://schemas.openxmlformats.org/officeDocument/2006/relationships/audio" Target="../media/audio20.wav"/><Relationship Id="rId34" Type="http://schemas.openxmlformats.org/officeDocument/2006/relationships/image" Target="../media/image10.jpeg"/><Relationship Id="rId42" Type="http://schemas.openxmlformats.org/officeDocument/2006/relationships/image" Target="../media/image18.jpeg"/><Relationship Id="rId47" Type="http://schemas.openxmlformats.org/officeDocument/2006/relationships/image" Target="../media/image23.jpeg"/><Relationship Id="rId50" Type="http://schemas.openxmlformats.org/officeDocument/2006/relationships/image" Target="../media/image26.jpeg"/><Relationship Id="rId7" Type="http://schemas.openxmlformats.org/officeDocument/2006/relationships/audio" Target="../media/audio52.wav"/><Relationship Id="rId12" Type="http://schemas.openxmlformats.org/officeDocument/2006/relationships/audio" Target="../media/audio53.wav"/><Relationship Id="rId17" Type="http://schemas.openxmlformats.org/officeDocument/2006/relationships/audio" Target="../media/audio18.wav"/><Relationship Id="rId25" Type="http://schemas.openxmlformats.org/officeDocument/2006/relationships/audio" Target="../media/audio56.wav"/><Relationship Id="rId33" Type="http://schemas.openxmlformats.org/officeDocument/2006/relationships/image" Target="../media/image9.jpeg"/><Relationship Id="rId38" Type="http://schemas.openxmlformats.org/officeDocument/2006/relationships/image" Target="../media/image14.jpeg"/><Relationship Id="rId46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6" Type="http://schemas.openxmlformats.org/officeDocument/2006/relationships/audio" Target="../media/audio17.wav"/><Relationship Id="rId20" Type="http://schemas.openxmlformats.org/officeDocument/2006/relationships/audio" Target="../media/audio7.wav"/><Relationship Id="rId29" Type="http://schemas.openxmlformats.org/officeDocument/2006/relationships/image" Target="../media/image5.jpeg"/><Relationship Id="rId41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24" Type="http://schemas.openxmlformats.org/officeDocument/2006/relationships/audio" Target="../media/audio55.wav"/><Relationship Id="rId32" Type="http://schemas.openxmlformats.org/officeDocument/2006/relationships/image" Target="../media/image8.jpeg"/><Relationship Id="rId37" Type="http://schemas.openxmlformats.org/officeDocument/2006/relationships/image" Target="../media/image13.jpeg"/><Relationship Id="rId40" Type="http://schemas.openxmlformats.org/officeDocument/2006/relationships/image" Target="../media/image16.jpeg"/><Relationship Id="rId45" Type="http://schemas.openxmlformats.org/officeDocument/2006/relationships/image" Target="../media/image21.jpeg"/><Relationship Id="rId5" Type="http://schemas.openxmlformats.org/officeDocument/2006/relationships/audio" Target="../media/audio4.wav"/><Relationship Id="rId15" Type="http://schemas.openxmlformats.org/officeDocument/2006/relationships/audio" Target="../media/audio45.wav"/><Relationship Id="rId23" Type="http://schemas.openxmlformats.org/officeDocument/2006/relationships/audio" Target="../media/audio54.wav"/><Relationship Id="rId28" Type="http://schemas.openxmlformats.org/officeDocument/2006/relationships/image" Target="../media/image4.jpeg"/><Relationship Id="rId36" Type="http://schemas.openxmlformats.org/officeDocument/2006/relationships/image" Target="../media/image12.jpeg"/><Relationship Id="rId49" Type="http://schemas.openxmlformats.org/officeDocument/2006/relationships/image" Target="../media/image25.jpeg"/><Relationship Id="rId10" Type="http://schemas.openxmlformats.org/officeDocument/2006/relationships/audio" Target="../media/audio9.wav"/><Relationship Id="rId19" Type="http://schemas.openxmlformats.org/officeDocument/2006/relationships/audio" Target="../media/audio3.wav"/><Relationship Id="rId31" Type="http://schemas.openxmlformats.org/officeDocument/2006/relationships/image" Target="../media/image7.jpeg"/><Relationship Id="rId44" Type="http://schemas.openxmlformats.org/officeDocument/2006/relationships/image" Target="../media/image20.jpeg"/><Relationship Id="rId52" Type="http://schemas.openxmlformats.org/officeDocument/2006/relationships/image" Target="../media/image38.png"/><Relationship Id="rId4" Type="http://schemas.openxmlformats.org/officeDocument/2006/relationships/audio" Target="../media/audio47.wav"/><Relationship Id="rId9" Type="http://schemas.openxmlformats.org/officeDocument/2006/relationships/audio" Target="../media/audio8.wav"/><Relationship Id="rId14" Type="http://schemas.openxmlformats.org/officeDocument/2006/relationships/audio" Target="../media/audio15.wav"/><Relationship Id="rId22" Type="http://schemas.openxmlformats.org/officeDocument/2006/relationships/audio" Target="../media/audio48.wav"/><Relationship Id="rId27" Type="http://schemas.openxmlformats.org/officeDocument/2006/relationships/image" Target="../media/image3.jpeg"/><Relationship Id="rId30" Type="http://schemas.openxmlformats.org/officeDocument/2006/relationships/image" Target="../media/image6.jpeg"/><Relationship Id="rId35" Type="http://schemas.openxmlformats.org/officeDocument/2006/relationships/image" Target="../media/image11.jpeg"/><Relationship Id="rId43" Type="http://schemas.openxmlformats.org/officeDocument/2006/relationships/image" Target="../media/image19.jpeg"/><Relationship Id="rId48" Type="http://schemas.openxmlformats.org/officeDocument/2006/relationships/image" Target="../media/image24.jpeg"/><Relationship Id="rId8" Type="http://schemas.openxmlformats.org/officeDocument/2006/relationships/audio" Target="../media/audio28.wav"/><Relationship Id="rId51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audio" Target="../media/audio5.wav"/><Relationship Id="rId18" Type="http://schemas.openxmlformats.org/officeDocument/2006/relationships/audio" Target="../media/audio10.wav"/><Relationship Id="rId26" Type="http://schemas.openxmlformats.org/officeDocument/2006/relationships/image" Target="../media/image4.jpeg"/><Relationship Id="rId39" Type="http://schemas.openxmlformats.org/officeDocument/2006/relationships/image" Target="../media/image16.jpeg"/><Relationship Id="rId3" Type="http://schemas.openxmlformats.org/officeDocument/2006/relationships/audio" Target="../media/audio57.wav"/><Relationship Id="rId21" Type="http://schemas.openxmlformats.org/officeDocument/2006/relationships/audio" Target="../media/audio48.wav"/><Relationship Id="rId34" Type="http://schemas.openxmlformats.org/officeDocument/2006/relationships/image" Target="../media/image12.jpeg"/><Relationship Id="rId42" Type="http://schemas.openxmlformats.org/officeDocument/2006/relationships/image" Target="../media/image19.jpeg"/><Relationship Id="rId47" Type="http://schemas.openxmlformats.org/officeDocument/2006/relationships/image" Target="../media/image24.jpeg"/><Relationship Id="rId50" Type="http://schemas.openxmlformats.org/officeDocument/2006/relationships/image" Target="../media/image39.png"/><Relationship Id="rId7" Type="http://schemas.openxmlformats.org/officeDocument/2006/relationships/audio" Target="../media/audio7.wav"/><Relationship Id="rId12" Type="http://schemas.openxmlformats.org/officeDocument/2006/relationships/audio" Target="../media/audio20.wav"/><Relationship Id="rId17" Type="http://schemas.openxmlformats.org/officeDocument/2006/relationships/audio" Target="../media/audio29.wav"/><Relationship Id="rId25" Type="http://schemas.openxmlformats.org/officeDocument/2006/relationships/image" Target="../media/image3.jpeg"/><Relationship Id="rId33" Type="http://schemas.openxmlformats.org/officeDocument/2006/relationships/image" Target="../media/image11.jpeg"/><Relationship Id="rId38" Type="http://schemas.openxmlformats.org/officeDocument/2006/relationships/image" Target="../media/image28.jpeg"/><Relationship Id="rId46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6" Type="http://schemas.openxmlformats.org/officeDocument/2006/relationships/audio" Target="../media/audio16.wav"/><Relationship Id="rId20" Type="http://schemas.openxmlformats.org/officeDocument/2006/relationships/audio" Target="../media/audio41.wav"/><Relationship Id="rId29" Type="http://schemas.openxmlformats.org/officeDocument/2006/relationships/image" Target="../media/image7.jpeg"/><Relationship Id="rId41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3.wav"/><Relationship Id="rId11" Type="http://schemas.openxmlformats.org/officeDocument/2006/relationships/audio" Target="../media/audio39.wav"/><Relationship Id="rId24" Type="http://schemas.openxmlformats.org/officeDocument/2006/relationships/image" Target="../media/image2.jpeg"/><Relationship Id="rId32" Type="http://schemas.openxmlformats.org/officeDocument/2006/relationships/image" Target="../media/image10.jpeg"/><Relationship Id="rId37" Type="http://schemas.openxmlformats.org/officeDocument/2006/relationships/image" Target="../media/image15.jpeg"/><Relationship Id="rId40" Type="http://schemas.openxmlformats.org/officeDocument/2006/relationships/image" Target="../media/image17.jpeg"/><Relationship Id="rId45" Type="http://schemas.openxmlformats.org/officeDocument/2006/relationships/image" Target="../media/image22.jpeg"/><Relationship Id="rId5" Type="http://schemas.openxmlformats.org/officeDocument/2006/relationships/audio" Target="../media/audio12.wav"/><Relationship Id="rId15" Type="http://schemas.openxmlformats.org/officeDocument/2006/relationships/audio" Target="../media/audio19.wav"/><Relationship Id="rId23" Type="http://schemas.openxmlformats.org/officeDocument/2006/relationships/audio" Target="../media/audio59.wav"/><Relationship Id="rId28" Type="http://schemas.openxmlformats.org/officeDocument/2006/relationships/image" Target="../media/image6.jpeg"/><Relationship Id="rId36" Type="http://schemas.openxmlformats.org/officeDocument/2006/relationships/image" Target="../media/image14.jpeg"/><Relationship Id="rId49" Type="http://schemas.openxmlformats.org/officeDocument/2006/relationships/image" Target="../media/image26.jpeg"/><Relationship Id="rId10" Type="http://schemas.openxmlformats.org/officeDocument/2006/relationships/audio" Target="../media/audio25.wav"/><Relationship Id="rId19" Type="http://schemas.openxmlformats.org/officeDocument/2006/relationships/audio" Target="../media/audio58.wav"/><Relationship Id="rId31" Type="http://schemas.openxmlformats.org/officeDocument/2006/relationships/image" Target="../media/image9.jpeg"/><Relationship Id="rId44" Type="http://schemas.openxmlformats.org/officeDocument/2006/relationships/image" Target="../media/image21.jpeg"/><Relationship Id="rId4" Type="http://schemas.openxmlformats.org/officeDocument/2006/relationships/audio" Target="../media/audio26.wav"/><Relationship Id="rId9" Type="http://schemas.openxmlformats.org/officeDocument/2006/relationships/audio" Target="../media/audio6.wav"/><Relationship Id="rId14" Type="http://schemas.openxmlformats.org/officeDocument/2006/relationships/audio" Target="../media/audio37.wav"/><Relationship Id="rId22" Type="http://schemas.openxmlformats.org/officeDocument/2006/relationships/audio" Target="../media/audio47.wav"/><Relationship Id="rId27" Type="http://schemas.openxmlformats.org/officeDocument/2006/relationships/image" Target="../media/image5.jpeg"/><Relationship Id="rId30" Type="http://schemas.openxmlformats.org/officeDocument/2006/relationships/image" Target="../media/image8.jpeg"/><Relationship Id="rId35" Type="http://schemas.openxmlformats.org/officeDocument/2006/relationships/image" Target="../media/image13.jpeg"/><Relationship Id="rId43" Type="http://schemas.openxmlformats.org/officeDocument/2006/relationships/image" Target="../media/image20.jpeg"/><Relationship Id="rId48" Type="http://schemas.openxmlformats.org/officeDocument/2006/relationships/image" Target="../media/image25.jpeg"/><Relationship Id="rId8" Type="http://schemas.openxmlformats.org/officeDocument/2006/relationships/audio" Target="../media/audio30.wav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audio" Target="../media/audio44.wav"/><Relationship Id="rId18" Type="http://schemas.openxmlformats.org/officeDocument/2006/relationships/audio" Target="../media/audio16.wav"/><Relationship Id="rId26" Type="http://schemas.openxmlformats.org/officeDocument/2006/relationships/image" Target="../media/image2.jpeg"/><Relationship Id="rId39" Type="http://schemas.openxmlformats.org/officeDocument/2006/relationships/image" Target="../media/image15.jpeg"/><Relationship Id="rId3" Type="http://schemas.openxmlformats.org/officeDocument/2006/relationships/audio" Target="../media/audio46.wav"/><Relationship Id="rId21" Type="http://schemas.openxmlformats.org/officeDocument/2006/relationships/audio" Target="../media/audio19.wav"/><Relationship Id="rId34" Type="http://schemas.openxmlformats.org/officeDocument/2006/relationships/image" Target="../media/image10.jpeg"/><Relationship Id="rId42" Type="http://schemas.openxmlformats.org/officeDocument/2006/relationships/image" Target="../media/image18.jpeg"/><Relationship Id="rId47" Type="http://schemas.openxmlformats.org/officeDocument/2006/relationships/image" Target="../media/image23.jpeg"/><Relationship Id="rId50" Type="http://schemas.openxmlformats.org/officeDocument/2006/relationships/image" Target="../media/image26.jpeg"/><Relationship Id="rId7" Type="http://schemas.openxmlformats.org/officeDocument/2006/relationships/audio" Target="../media/audio5.wav"/><Relationship Id="rId12" Type="http://schemas.openxmlformats.org/officeDocument/2006/relationships/audio" Target="../media/audio10.wav"/><Relationship Id="rId17" Type="http://schemas.openxmlformats.org/officeDocument/2006/relationships/audio" Target="../media/audio15.wav"/><Relationship Id="rId25" Type="http://schemas.openxmlformats.org/officeDocument/2006/relationships/audio" Target="../media/audio58.wav"/><Relationship Id="rId33" Type="http://schemas.openxmlformats.org/officeDocument/2006/relationships/image" Target="../media/image9.jpeg"/><Relationship Id="rId38" Type="http://schemas.openxmlformats.org/officeDocument/2006/relationships/image" Target="../media/image14.jpeg"/><Relationship Id="rId46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6" Type="http://schemas.openxmlformats.org/officeDocument/2006/relationships/audio" Target="../media/audio14.wav"/><Relationship Id="rId20" Type="http://schemas.openxmlformats.org/officeDocument/2006/relationships/audio" Target="../media/audio18.wav"/><Relationship Id="rId29" Type="http://schemas.openxmlformats.org/officeDocument/2006/relationships/image" Target="../media/image5.jpeg"/><Relationship Id="rId41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11" Type="http://schemas.openxmlformats.org/officeDocument/2006/relationships/audio" Target="../media/audio9.wav"/><Relationship Id="rId24" Type="http://schemas.openxmlformats.org/officeDocument/2006/relationships/audio" Target="../media/audio48.wav"/><Relationship Id="rId32" Type="http://schemas.openxmlformats.org/officeDocument/2006/relationships/image" Target="../media/image8.jpeg"/><Relationship Id="rId37" Type="http://schemas.openxmlformats.org/officeDocument/2006/relationships/image" Target="../media/image13.jpeg"/><Relationship Id="rId40" Type="http://schemas.openxmlformats.org/officeDocument/2006/relationships/image" Target="../media/image16.jpeg"/><Relationship Id="rId45" Type="http://schemas.openxmlformats.org/officeDocument/2006/relationships/image" Target="../media/image21.jpeg"/><Relationship Id="rId5" Type="http://schemas.openxmlformats.org/officeDocument/2006/relationships/audio" Target="../media/audio60.wav"/><Relationship Id="rId15" Type="http://schemas.openxmlformats.org/officeDocument/2006/relationships/audio" Target="../media/audio13.wav"/><Relationship Id="rId23" Type="http://schemas.openxmlformats.org/officeDocument/2006/relationships/audio" Target="../media/audio20.wav"/><Relationship Id="rId28" Type="http://schemas.openxmlformats.org/officeDocument/2006/relationships/image" Target="../media/image4.jpeg"/><Relationship Id="rId36" Type="http://schemas.openxmlformats.org/officeDocument/2006/relationships/image" Target="../media/image12.jpeg"/><Relationship Id="rId49" Type="http://schemas.openxmlformats.org/officeDocument/2006/relationships/image" Target="../media/image25.jpeg"/><Relationship Id="rId10" Type="http://schemas.openxmlformats.org/officeDocument/2006/relationships/audio" Target="../media/audio8.wav"/><Relationship Id="rId19" Type="http://schemas.openxmlformats.org/officeDocument/2006/relationships/audio" Target="../media/audio17.wav"/><Relationship Id="rId31" Type="http://schemas.openxmlformats.org/officeDocument/2006/relationships/image" Target="../media/image7.jpeg"/><Relationship Id="rId44" Type="http://schemas.openxmlformats.org/officeDocument/2006/relationships/image" Target="../media/image20.jpeg"/><Relationship Id="rId52" Type="http://schemas.openxmlformats.org/officeDocument/2006/relationships/image" Target="../media/image40.png"/><Relationship Id="rId4" Type="http://schemas.openxmlformats.org/officeDocument/2006/relationships/audio" Target="../media/audio47.wav"/><Relationship Id="rId9" Type="http://schemas.openxmlformats.org/officeDocument/2006/relationships/audio" Target="../media/audio7.wav"/><Relationship Id="rId14" Type="http://schemas.openxmlformats.org/officeDocument/2006/relationships/audio" Target="../media/audio12.wav"/><Relationship Id="rId22" Type="http://schemas.openxmlformats.org/officeDocument/2006/relationships/audio" Target="../media/audio3.wav"/><Relationship Id="rId27" Type="http://schemas.openxmlformats.org/officeDocument/2006/relationships/image" Target="../media/image3.jpeg"/><Relationship Id="rId30" Type="http://schemas.openxmlformats.org/officeDocument/2006/relationships/image" Target="../media/image6.jpeg"/><Relationship Id="rId35" Type="http://schemas.openxmlformats.org/officeDocument/2006/relationships/image" Target="../media/image11.jpeg"/><Relationship Id="rId43" Type="http://schemas.openxmlformats.org/officeDocument/2006/relationships/image" Target="../media/image19.jpeg"/><Relationship Id="rId48" Type="http://schemas.openxmlformats.org/officeDocument/2006/relationships/image" Target="../media/image24.jpeg"/><Relationship Id="rId8" Type="http://schemas.openxmlformats.org/officeDocument/2006/relationships/audio" Target="../media/audio6.wav"/><Relationship Id="rId51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13" Type="http://schemas.openxmlformats.org/officeDocument/2006/relationships/audio" Target="../media/audio45.wav"/><Relationship Id="rId18" Type="http://schemas.openxmlformats.org/officeDocument/2006/relationships/audio" Target="../media/audio64.wav"/><Relationship Id="rId26" Type="http://schemas.openxmlformats.org/officeDocument/2006/relationships/image" Target="../media/image8.jpeg"/><Relationship Id="rId39" Type="http://schemas.openxmlformats.org/officeDocument/2006/relationships/image" Target="../media/image20.jpeg"/><Relationship Id="rId3" Type="http://schemas.openxmlformats.org/officeDocument/2006/relationships/audio" Target="../media/audio6.wav"/><Relationship Id="rId21" Type="http://schemas.openxmlformats.org/officeDocument/2006/relationships/image" Target="../media/image3.jpeg"/><Relationship Id="rId34" Type="http://schemas.openxmlformats.org/officeDocument/2006/relationships/image" Target="../media/image28.jpeg"/><Relationship Id="rId42" Type="http://schemas.openxmlformats.org/officeDocument/2006/relationships/image" Target="../media/image23.jpeg"/><Relationship Id="rId7" Type="http://schemas.openxmlformats.org/officeDocument/2006/relationships/audio" Target="../media/audio61.wav"/><Relationship Id="rId12" Type="http://schemas.openxmlformats.org/officeDocument/2006/relationships/audio" Target="../media/audio7.wav"/><Relationship Id="rId17" Type="http://schemas.openxmlformats.org/officeDocument/2006/relationships/audio" Target="../media/audio63.wav"/><Relationship Id="rId25" Type="http://schemas.openxmlformats.org/officeDocument/2006/relationships/image" Target="../media/image7.jpeg"/><Relationship Id="rId33" Type="http://schemas.openxmlformats.org/officeDocument/2006/relationships/image" Target="../media/image15.jpeg"/><Relationship Id="rId38" Type="http://schemas.openxmlformats.org/officeDocument/2006/relationships/image" Target="../media/image19.jpeg"/><Relationship Id="rId46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6" Type="http://schemas.openxmlformats.org/officeDocument/2006/relationships/audio" Target="../media/audio3.wav"/><Relationship Id="rId20" Type="http://schemas.openxmlformats.org/officeDocument/2006/relationships/image" Target="../media/image2.jpeg"/><Relationship Id="rId29" Type="http://schemas.openxmlformats.org/officeDocument/2006/relationships/image" Target="../media/image11.jpeg"/><Relationship Id="rId41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1.wav"/><Relationship Id="rId11" Type="http://schemas.openxmlformats.org/officeDocument/2006/relationships/audio" Target="../media/audio25.wav"/><Relationship Id="rId24" Type="http://schemas.openxmlformats.org/officeDocument/2006/relationships/image" Target="../media/image6.jpeg"/><Relationship Id="rId32" Type="http://schemas.openxmlformats.org/officeDocument/2006/relationships/image" Target="../media/image14.jpeg"/><Relationship Id="rId37" Type="http://schemas.openxmlformats.org/officeDocument/2006/relationships/image" Target="../media/image18.jpeg"/><Relationship Id="rId40" Type="http://schemas.openxmlformats.org/officeDocument/2006/relationships/image" Target="../media/image21.jpeg"/><Relationship Id="rId45" Type="http://schemas.openxmlformats.org/officeDocument/2006/relationships/image" Target="../media/image26.jpeg"/><Relationship Id="rId5" Type="http://schemas.openxmlformats.org/officeDocument/2006/relationships/audio" Target="../media/audio15.wav"/><Relationship Id="rId15" Type="http://schemas.openxmlformats.org/officeDocument/2006/relationships/audio" Target="../media/audio48.wav"/><Relationship Id="rId23" Type="http://schemas.openxmlformats.org/officeDocument/2006/relationships/image" Target="../media/image5.jpeg"/><Relationship Id="rId28" Type="http://schemas.openxmlformats.org/officeDocument/2006/relationships/image" Target="../media/image10.jpeg"/><Relationship Id="rId36" Type="http://schemas.openxmlformats.org/officeDocument/2006/relationships/image" Target="../media/image17.jpeg"/><Relationship Id="rId10" Type="http://schemas.openxmlformats.org/officeDocument/2006/relationships/audio" Target="../media/audio30.wav"/><Relationship Id="rId19" Type="http://schemas.openxmlformats.org/officeDocument/2006/relationships/audio" Target="../media/audio47.wav"/><Relationship Id="rId31" Type="http://schemas.openxmlformats.org/officeDocument/2006/relationships/image" Target="../media/image13.jpeg"/><Relationship Id="rId44" Type="http://schemas.openxmlformats.org/officeDocument/2006/relationships/image" Target="../media/image25.jpeg"/><Relationship Id="rId4" Type="http://schemas.openxmlformats.org/officeDocument/2006/relationships/audio" Target="../media/audio16.wav"/><Relationship Id="rId9" Type="http://schemas.openxmlformats.org/officeDocument/2006/relationships/audio" Target="../media/audio33.wav"/><Relationship Id="rId14" Type="http://schemas.openxmlformats.org/officeDocument/2006/relationships/audio" Target="../media/audio62.wav"/><Relationship Id="rId22" Type="http://schemas.openxmlformats.org/officeDocument/2006/relationships/image" Target="../media/image4.jpeg"/><Relationship Id="rId27" Type="http://schemas.openxmlformats.org/officeDocument/2006/relationships/image" Target="../media/image9.jpeg"/><Relationship Id="rId30" Type="http://schemas.openxmlformats.org/officeDocument/2006/relationships/image" Target="../media/image12.jpeg"/><Relationship Id="rId35" Type="http://schemas.openxmlformats.org/officeDocument/2006/relationships/image" Target="../media/image16.jpeg"/><Relationship Id="rId43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65.wav"/><Relationship Id="rId13" Type="http://schemas.openxmlformats.org/officeDocument/2006/relationships/audio" Target="../media/audio22.wav"/><Relationship Id="rId18" Type="http://schemas.openxmlformats.org/officeDocument/2006/relationships/audio" Target="../media/audio66.wav"/><Relationship Id="rId26" Type="http://schemas.openxmlformats.org/officeDocument/2006/relationships/image" Target="../media/image8.jpeg"/><Relationship Id="rId39" Type="http://schemas.openxmlformats.org/officeDocument/2006/relationships/image" Target="../media/image20.jpeg"/><Relationship Id="rId3" Type="http://schemas.openxmlformats.org/officeDocument/2006/relationships/audio" Target="../media/audio3.wav"/><Relationship Id="rId21" Type="http://schemas.openxmlformats.org/officeDocument/2006/relationships/image" Target="../media/image3.jpeg"/><Relationship Id="rId34" Type="http://schemas.openxmlformats.org/officeDocument/2006/relationships/image" Target="../media/image28.jpeg"/><Relationship Id="rId42" Type="http://schemas.openxmlformats.org/officeDocument/2006/relationships/image" Target="../media/image23.jpeg"/><Relationship Id="rId7" Type="http://schemas.openxmlformats.org/officeDocument/2006/relationships/audio" Target="../media/audio7.wav"/><Relationship Id="rId12" Type="http://schemas.openxmlformats.org/officeDocument/2006/relationships/audio" Target="../media/audio43.wav"/><Relationship Id="rId17" Type="http://schemas.openxmlformats.org/officeDocument/2006/relationships/audio" Target="../media/audio26.wav"/><Relationship Id="rId25" Type="http://schemas.openxmlformats.org/officeDocument/2006/relationships/image" Target="../media/image7.jpeg"/><Relationship Id="rId33" Type="http://schemas.openxmlformats.org/officeDocument/2006/relationships/image" Target="../media/image15.jpeg"/><Relationship Id="rId38" Type="http://schemas.openxmlformats.org/officeDocument/2006/relationships/image" Target="../media/image19.jpeg"/><Relationship Id="rId46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6" Type="http://schemas.openxmlformats.org/officeDocument/2006/relationships/audio" Target="../media/audio33.wav"/><Relationship Id="rId20" Type="http://schemas.openxmlformats.org/officeDocument/2006/relationships/image" Target="../media/image2.jpeg"/><Relationship Id="rId29" Type="http://schemas.openxmlformats.org/officeDocument/2006/relationships/image" Target="../media/image11.jpeg"/><Relationship Id="rId41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5.wav"/><Relationship Id="rId11" Type="http://schemas.openxmlformats.org/officeDocument/2006/relationships/audio" Target="../media/audio11.wav"/><Relationship Id="rId24" Type="http://schemas.openxmlformats.org/officeDocument/2006/relationships/image" Target="../media/image6.jpeg"/><Relationship Id="rId32" Type="http://schemas.openxmlformats.org/officeDocument/2006/relationships/image" Target="../media/image14.jpeg"/><Relationship Id="rId37" Type="http://schemas.openxmlformats.org/officeDocument/2006/relationships/image" Target="../media/image18.jpeg"/><Relationship Id="rId40" Type="http://schemas.openxmlformats.org/officeDocument/2006/relationships/image" Target="../media/image21.jpeg"/><Relationship Id="rId45" Type="http://schemas.openxmlformats.org/officeDocument/2006/relationships/image" Target="../media/image26.jpeg"/><Relationship Id="rId5" Type="http://schemas.openxmlformats.org/officeDocument/2006/relationships/audio" Target="../media/audio9.wav"/><Relationship Id="rId15" Type="http://schemas.openxmlformats.org/officeDocument/2006/relationships/audio" Target="../media/audio37.wav"/><Relationship Id="rId23" Type="http://schemas.openxmlformats.org/officeDocument/2006/relationships/image" Target="../media/image5.jpeg"/><Relationship Id="rId28" Type="http://schemas.openxmlformats.org/officeDocument/2006/relationships/image" Target="../media/image10.jpeg"/><Relationship Id="rId36" Type="http://schemas.openxmlformats.org/officeDocument/2006/relationships/image" Target="../media/image17.jpeg"/><Relationship Id="rId10" Type="http://schemas.openxmlformats.org/officeDocument/2006/relationships/audio" Target="../media/audio39.wav"/><Relationship Id="rId19" Type="http://schemas.openxmlformats.org/officeDocument/2006/relationships/audio" Target="../media/audio67.wav"/><Relationship Id="rId31" Type="http://schemas.openxmlformats.org/officeDocument/2006/relationships/image" Target="../media/image13.jpeg"/><Relationship Id="rId44" Type="http://schemas.openxmlformats.org/officeDocument/2006/relationships/image" Target="../media/image25.jpeg"/><Relationship Id="rId4" Type="http://schemas.openxmlformats.org/officeDocument/2006/relationships/audio" Target="../media/audio20.wav"/><Relationship Id="rId9" Type="http://schemas.openxmlformats.org/officeDocument/2006/relationships/audio" Target="../media/audio30.wav"/><Relationship Id="rId14" Type="http://schemas.openxmlformats.org/officeDocument/2006/relationships/audio" Target="../media/audio16.wav"/><Relationship Id="rId22" Type="http://schemas.openxmlformats.org/officeDocument/2006/relationships/image" Target="../media/image4.jpeg"/><Relationship Id="rId27" Type="http://schemas.openxmlformats.org/officeDocument/2006/relationships/image" Target="../media/image9.jpeg"/><Relationship Id="rId30" Type="http://schemas.openxmlformats.org/officeDocument/2006/relationships/image" Target="../media/image12.jpeg"/><Relationship Id="rId35" Type="http://schemas.openxmlformats.org/officeDocument/2006/relationships/image" Target="../media/image16.jpeg"/><Relationship Id="rId43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0.wav"/><Relationship Id="rId13" Type="http://schemas.openxmlformats.org/officeDocument/2006/relationships/audio" Target="../media/audio26.wav"/><Relationship Id="rId18" Type="http://schemas.openxmlformats.org/officeDocument/2006/relationships/audio" Target="../media/audio11.wav"/><Relationship Id="rId26" Type="http://schemas.openxmlformats.org/officeDocument/2006/relationships/image" Target="../media/image6.jpeg"/><Relationship Id="rId39" Type="http://schemas.openxmlformats.org/officeDocument/2006/relationships/image" Target="../media/image18.jpeg"/><Relationship Id="rId3" Type="http://schemas.openxmlformats.org/officeDocument/2006/relationships/audio" Target="../media/audio14.wav"/><Relationship Id="rId21" Type="http://schemas.openxmlformats.org/officeDocument/2006/relationships/audio" Target="../media/audio7.wav"/><Relationship Id="rId34" Type="http://schemas.openxmlformats.org/officeDocument/2006/relationships/image" Target="../media/image14.jpeg"/><Relationship Id="rId42" Type="http://schemas.openxmlformats.org/officeDocument/2006/relationships/image" Target="../media/image21.jpeg"/><Relationship Id="rId47" Type="http://schemas.openxmlformats.org/officeDocument/2006/relationships/image" Target="../media/image26.jpeg"/><Relationship Id="rId7" Type="http://schemas.openxmlformats.org/officeDocument/2006/relationships/audio" Target="../media/audio19.wav"/><Relationship Id="rId12" Type="http://schemas.openxmlformats.org/officeDocument/2006/relationships/audio" Target="../media/audio25.wav"/><Relationship Id="rId17" Type="http://schemas.openxmlformats.org/officeDocument/2006/relationships/audio" Target="../media/audio68.wav"/><Relationship Id="rId25" Type="http://schemas.openxmlformats.org/officeDocument/2006/relationships/image" Target="../media/image5.jpeg"/><Relationship Id="rId33" Type="http://schemas.openxmlformats.org/officeDocument/2006/relationships/image" Target="../media/image13.jpeg"/><Relationship Id="rId38" Type="http://schemas.openxmlformats.org/officeDocument/2006/relationships/image" Target="../media/image17.jpeg"/><Relationship Id="rId46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6" Type="http://schemas.openxmlformats.org/officeDocument/2006/relationships/audio" Target="../media/audio5.wav"/><Relationship Id="rId20" Type="http://schemas.openxmlformats.org/officeDocument/2006/relationships/audio" Target="../media/audio9.wav"/><Relationship Id="rId29" Type="http://schemas.openxmlformats.org/officeDocument/2006/relationships/image" Target="../media/image9.jpeg"/><Relationship Id="rId41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6.wav"/><Relationship Id="rId11" Type="http://schemas.openxmlformats.org/officeDocument/2006/relationships/audio" Target="../media/audio17.wav"/><Relationship Id="rId24" Type="http://schemas.openxmlformats.org/officeDocument/2006/relationships/image" Target="../media/image4.jpeg"/><Relationship Id="rId32" Type="http://schemas.openxmlformats.org/officeDocument/2006/relationships/image" Target="../media/image12.jpeg"/><Relationship Id="rId37" Type="http://schemas.openxmlformats.org/officeDocument/2006/relationships/image" Target="../media/image16.jpeg"/><Relationship Id="rId40" Type="http://schemas.openxmlformats.org/officeDocument/2006/relationships/image" Target="../media/image19.jpeg"/><Relationship Id="rId45" Type="http://schemas.openxmlformats.org/officeDocument/2006/relationships/image" Target="../media/image24.jpeg"/><Relationship Id="rId5" Type="http://schemas.openxmlformats.org/officeDocument/2006/relationships/audio" Target="../media/audio6.wav"/><Relationship Id="rId15" Type="http://schemas.openxmlformats.org/officeDocument/2006/relationships/audio" Target="../media/audio55.wav"/><Relationship Id="rId23" Type="http://schemas.openxmlformats.org/officeDocument/2006/relationships/image" Target="../media/image3.jpeg"/><Relationship Id="rId28" Type="http://schemas.openxmlformats.org/officeDocument/2006/relationships/image" Target="../media/image8.jpeg"/><Relationship Id="rId36" Type="http://schemas.openxmlformats.org/officeDocument/2006/relationships/image" Target="../media/image28.jpeg"/><Relationship Id="rId10" Type="http://schemas.openxmlformats.org/officeDocument/2006/relationships/audio" Target="../media/audio66.wav"/><Relationship Id="rId19" Type="http://schemas.openxmlformats.org/officeDocument/2006/relationships/audio" Target="../media/audio69.wav"/><Relationship Id="rId31" Type="http://schemas.openxmlformats.org/officeDocument/2006/relationships/image" Target="../media/image11.jpeg"/><Relationship Id="rId44" Type="http://schemas.openxmlformats.org/officeDocument/2006/relationships/image" Target="../media/image23.jpeg"/><Relationship Id="rId4" Type="http://schemas.openxmlformats.org/officeDocument/2006/relationships/audio" Target="../media/audio67.wav"/><Relationship Id="rId9" Type="http://schemas.openxmlformats.org/officeDocument/2006/relationships/audio" Target="../media/audio43.wav"/><Relationship Id="rId14" Type="http://schemas.openxmlformats.org/officeDocument/2006/relationships/audio" Target="../media/audio27.wav"/><Relationship Id="rId22" Type="http://schemas.openxmlformats.org/officeDocument/2006/relationships/image" Target="../media/image2.jpeg"/><Relationship Id="rId27" Type="http://schemas.openxmlformats.org/officeDocument/2006/relationships/image" Target="../media/image7.jpeg"/><Relationship Id="rId30" Type="http://schemas.openxmlformats.org/officeDocument/2006/relationships/image" Target="../media/image10.jpeg"/><Relationship Id="rId35" Type="http://schemas.openxmlformats.org/officeDocument/2006/relationships/image" Target="../media/image15.jpeg"/><Relationship Id="rId43" Type="http://schemas.openxmlformats.org/officeDocument/2006/relationships/image" Target="../media/image22.jpeg"/><Relationship Id="rId48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audio" Target="../media/audio5.wav"/><Relationship Id="rId18" Type="http://schemas.openxmlformats.org/officeDocument/2006/relationships/audio" Target="../media/audio10.wav"/><Relationship Id="rId26" Type="http://schemas.openxmlformats.org/officeDocument/2006/relationships/image" Target="../media/image4.jpeg"/><Relationship Id="rId39" Type="http://schemas.openxmlformats.org/officeDocument/2006/relationships/image" Target="../media/image16.jpeg"/><Relationship Id="rId3" Type="http://schemas.openxmlformats.org/officeDocument/2006/relationships/audio" Target="../media/audio11.wav"/><Relationship Id="rId21" Type="http://schemas.openxmlformats.org/officeDocument/2006/relationships/audio" Target="../media/audio48.wav"/><Relationship Id="rId34" Type="http://schemas.openxmlformats.org/officeDocument/2006/relationships/image" Target="../media/image12.jpeg"/><Relationship Id="rId42" Type="http://schemas.openxmlformats.org/officeDocument/2006/relationships/image" Target="../media/image19.jpeg"/><Relationship Id="rId47" Type="http://schemas.openxmlformats.org/officeDocument/2006/relationships/image" Target="../media/image24.jpeg"/><Relationship Id="rId50" Type="http://schemas.openxmlformats.org/officeDocument/2006/relationships/image" Target="../media/image44.png"/><Relationship Id="rId7" Type="http://schemas.openxmlformats.org/officeDocument/2006/relationships/audio" Target="../media/audio7.wav"/><Relationship Id="rId12" Type="http://schemas.openxmlformats.org/officeDocument/2006/relationships/audio" Target="../media/audio70.wav"/><Relationship Id="rId17" Type="http://schemas.openxmlformats.org/officeDocument/2006/relationships/audio" Target="../media/audio29.wav"/><Relationship Id="rId25" Type="http://schemas.openxmlformats.org/officeDocument/2006/relationships/image" Target="../media/image3.jpeg"/><Relationship Id="rId33" Type="http://schemas.openxmlformats.org/officeDocument/2006/relationships/image" Target="../media/image11.jpeg"/><Relationship Id="rId38" Type="http://schemas.openxmlformats.org/officeDocument/2006/relationships/image" Target="../media/image28.jpeg"/><Relationship Id="rId46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6" Type="http://schemas.openxmlformats.org/officeDocument/2006/relationships/audio" Target="../media/audio16.wav"/><Relationship Id="rId20" Type="http://schemas.openxmlformats.org/officeDocument/2006/relationships/audio" Target="../media/audio60.wav"/><Relationship Id="rId29" Type="http://schemas.openxmlformats.org/officeDocument/2006/relationships/image" Target="../media/image7.jpeg"/><Relationship Id="rId41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3.wav"/><Relationship Id="rId11" Type="http://schemas.openxmlformats.org/officeDocument/2006/relationships/audio" Target="../media/audio39.wav"/><Relationship Id="rId24" Type="http://schemas.openxmlformats.org/officeDocument/2006/relationships/image" Target="../media/image2.jpeg"/><Relationship Id="rId32" Type="http://schemas.openxmlformats.org/officeDocument/2006/relationships/image" Target="../media/image10.jpeg"/><Relationship Id="rId37" Type="http://schemas.openxmlformats.org/officeDocument/2006/relationships/image" Target="../media/image15.jpeg"/><Relationship Id="rId40" Type="http://schemas.openxmlformats.org/officeDocument/2006/relationships/image" Target="../media/image17.jpeg"/><Relationship Id="rId45" Type="http://schemas.openxmlformats.org/officeDocument/2006/relationships/image" Target="../media/image22.jpeg"/><Relationship Id="rId5" Type="http://schemas.openxmlformats.org/officeDocument/2006/relationships/audio" Target="../media/audio12.wav"/><Relationship Id="rId15" Type="http://schemas.openxmlformats.org/officeDocument/2006/relationships/audio" Target="../media/audio19.wav"/><Relationship Id="rId23" Type="http://schemas.openxmlformats.org/officeDocument/2006/relationships/audio" Target="../media/audio71.wav"/><Relationship Id="rId28" Type="http://schemas.openxmlformats.org/officeDocument/2006/relationships/image" Target="../media/image6.jpeg"/><Relationship Id="rId36" Type="http://schemas.openxmlformats.org/officeDocument/2006/relationships/image" Target="../media/image14.jpeg"/><Relationship Id="rId49" Type="http://schemas.openxmlformats.org/officeDocument/2006/relationships/image" Target="../media/image26.jpeg"/><Relationship Id="rId10" Type="http://schemas.openxmlformats.org/officeDocument/2006/relationships/audio" Target="../media/audio25.wav"/><Relationship Id="rId19" Type="http://schemas.openxmlformats.org/officeDocument/2006/relationships/audio" Target="../media/audio43.wav"/><Relationship Id="rId31" Type="http://schemas.openxmlformats.org/officeDocument/2006/relationships/image" Target="../media/image9.jpeg"/><Relationship Id="rId44" Type="http://schemas.openxmlformats.org/officeDocument/2006/relationships/image" Target="../media/image21.jpeg"/><Relationship Id="rId4" Type="http://schemas.openxmlformats.org/officeDocument/2006/relationships/audio" Target="../media/audio26.wav"/><Relationship Id="rId9" Type="http://schemas.openxmlformats.org/officeDocument/2006/relationships/audio" Target="../media/audio6.wav"/><Relationship Id="rId14" Type="http://schemas.openxmlformats.org/officeDocument/2006/relationships/audio" Target="../media/audio37.wav"/><Relationship Id="rId22" Type="http://schemas.openxmlformats.org/officeDocument/2006/relationships/audio" Target="../media/audio47.wav"/><Relationship Id="rId27" Type="http://schemas.openxmlformats.org/officeDocument/2006/relationships/image" Target="../media/image5.jpeg"/><Relationship Id="rId30" Type="http://schemas.openxmlformats.org/officeDocument/2006/relationships/image" Target="../media/image8.jpeg"/><Relationship Id="rId35" Type="http://schemas.openxmlformats.org/officeDocument/2006/relationships/image" Target="../media/image13.jpeg"/><Relationship Id="rId43" Type="http://schemas.openxmlformats.org/officeDocument/2006/relationships/image" Target="../media/image20.jpeg"/><Relationship Id="rId48" Type="http://schemas.openxmlformats.org/officeDocument/2006/relationships/image" Target="../media/image25.jpeg"/><Relationship Id="rId8" Type="http://schemas.openxmlformats.org/officeDocument/2006/relationships/audio" Target="../media/audio30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9.wav"/><Relationship Id="rId13" Type="http://schemas.openxmlformats.org/officeDocument/2006/relationships/audio" Target="../media/audio60.wav"/><Relationship Id="rId18" Type="http://schemas.openxmlformats.org/officeDocument/2006/relationships/audio" Target="../media/audio33.wav"/><Relationship Id="rId26" Type="http://schemas.openxmlformats.org/officeDocument/2006/relationships/image" Target="../media/image6.jpeg"/><Relationship Id="rId39" Type="http://schemas.openxmlformats.org/officeDocument/2006/relationships/image" Target="../media/image18.jpeg"/><Relationship Id="rId3" Type="http://schemas.openxmlformats.org/officeDocument/2006/relationships/audio" Target="../media/audio3.wav"/><Relationship Id="rId21" Type="http://schemas.openxmlformats.org/officeDocument/2006/relationships/audio" Target="../media/audio4.wav"/><Relationship Id="rId34" Type="http://schemas.openxmlformats.org/officeDocument/2006/relationships/image" Target="../media/image14.jpeg"/><Relationship Id="rId42" Type="http://schemas.openxmlformats.org/officeDocument/2006/relationships/image" Target="../media/image21.jpeg"/><Relationship Id="rId47" Type="http://schemas.openxmlformats.org/officeDocument/2006/relationships/image" Target="../media/image26.jpeg"/><Relationship Id="rId7" Type="http://schemas.openxmlformats.org/officeDocument/2006/relationships/audio" Target="../media/audio7.wav"/><Relationship Id="rId12" Type="http://schemas.openxmlformats.org/officeDocument/2006/relationships/audio" Target="../media/audio12.wav"/><Relationship Id="rId17" Type="http://schemas.openxmlformats.org/officeDocument/2006/relationships/audio" Target="../media/audio61.wav"/><Relationship Id="rId25" Type="http://schemas.openxmlformats.org/officeDocument/2006/relationships/image" Target="../media/image5.jpeg"/><Relationship Id="rId33" Type="http://schemas.openxmlformats.org/officeDocument/2006/relationships/image" Target="../media/image13.jpeg"/><Relationship Id="rId38" Type="http://schemas.openxmlformats.org/officeDocument/2006/relationships/image" Target="../media/image17.jpeg"/><Relationship Id="rId46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6" Type="http://schemas.openxmlformats.org/officeDocument/2006/relationships/audio" Target="../media/audio37.wav"/><Relationship Id="rId20" Type="http://schemas.openxmlformats.org/officeDocument/2006/relationships/audio" Target="../media/audio67.wav"/><Relationship Id="rId29" Type="http://schemas.openxmlformats.org/officeDocument/2006/relationships/image" Target="../media/image9.jpeg"/><Relationship Id="rId41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5.wav"/><Relationship Id="rId11" Type="http://schemas.openxmlformats.org/officeDocument/2006/relationships/audio" Target="../media/audio11.wav"/><Relationship Id="rId24" Type="http://schemas.openxmlformats.org/officeDocument/2006/relationships/image" Target="../media/image4.jpeg"/><Relationship Id="rId32" Type="http://schemas.openxmlformats.org/officeDocument/2006/relationships/image" Target="../media/image12.jpeg"/><Relationship Id="rId37" Type="http://schemas.openxmlformats.org/officeDocument/2006/relationships/image" Target="../media/image16.jpeg"/><Relationship Id="rId40" Type="http://schemas.openxmlformats.org/officeDocument/2006/relationships/image" Target="../media/image19.jpeg"/><Relationship Id="rId45" Type="http://schemas.openxmlformats.org/officeDocument/2006/relationships/image" Target="../media/image24.jpeg"/><Relationship Id="rId5" Type="http://schemas.openxmlformats.org/officeDocument/2006/relationships/audio" Target="../media/audio9.wav"/><Relationship Id="rId15" Type="http://schemas.openxmlformats.org/officeDocument/2006/relationships/audio" Target="../media/audio39.wav"/><Relationship Id="rId23" Type="http://schemas.openxmlformats.org/officeDocument/2006/relationships/image" Target="../media/image3.jpeg"/><Relationship Id="rId28" Type="http://schemas.openxmlformats.org/officeDocument/2006/relationships/image" Target="../media/image8.jpeg"/><Relationship Id="rId36" Type="http://schemas.openxmlformats.org/officeDocument/2006/relationships/image" Target="../media/image28.jpeg"/><Relationship Id="rId10" Type="http://schemas.openxmlformats.org/officeDocument/2006/relationships/audio" Target="../media/audio72.wav"/><Relationship Id="rId19" Type="http://schemas.openxmlformats.org/officeDocument/2006/relationships/audio" Target="../media/audio26.wav"/><Relationship Id="rId31" Type="http://schemas.openxmlformats.org/officeDocument/2006/relationships/image" Target="../media/image11.jpeg"/><Relationship Id="rId44" Type="http://schemas.openxmlformats.org/officeDocument/2006/relationships/image" Target="../media/image23.jpeg"/><Relationship Id="rId4" Type="http://schemas.openxmlformats.org/officeDocument/2006/relationships/audio" Target="../media/audio20.wav"/><Relationship Id="rId9" Type="http://schemas.openxmlformats.org/officeDocument/2006/relationships/audio" Target="../media/audio30.wav"/><Relationship Id="rId14" Type="http://schemas.openxmlformats.org/officeDocument/2006/relationships/audio" Target="../media/audio16.wav"/><Relationship Id="rId22" Type="http://schemas.openxmlformats.org/officeDocument/2006/relationships/image" Target="../media/image2.jpeg"/><Relationship Id="rId27" Type="http://schemas.openxmlformats.org/officeDocument/2006/relationships/image" Target="../media/image7.jpeg"/><Relationship Id="rId30" Type="http://schemas.openxmlformats.org/officeDocument/2006/relationships/image" Target="../media/image10.jpeg"/><Relationship Id="rId35" Type="http://schemas.openxmlformats.org/officeDocument/2006/relationships/image" Target="../media/image15.jpeg"/><Relationship Id="rId43" Type="http://schemas.openxmlformats.org/officeDocument/2006/relationships/image" Target="../media/image22.jpeg"/><Relationship Id="rId48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audio" Target="../media/audio11.wav"/><Relationship Id="rId18" Type="http://schemas.openxmlformats.org/officeDocument/2006/relationships/audio" Target="../media/audio16.wav"/><Relationship Id="rId26" Type="http://schemas.openxmlformats.org/officeDocument/2006/relationships/image" Target="../media/image3.jpeg"/><Relationship Id="rId39" Type="http://schemas.openxmlformats.org/officeDocument/2006/relationships/image" Target="../media/image16.jpeg"/><Relationship Id="rId3" Type="http://schemas.openxmlformats.org/officeDocument/2006/relationships/audio" Target="../media/audio1.wav"/><Relationship Id="rId21" Type="http://schemas.openxmlformats.org/officeDocument/2006/relationships/audio" Target="../media/audio19.wav"/><Relationship Id="rId34" Type="http://schemas.openxmlformats.org/officeDocument/2006/relationships/image" Target="../media/image11.jpeg"/><Relationship Id="rId42" Type="http://schemas.openxmlformats.org/officeDocument/2006/relationships/image" Target="../media/image19.jpeg"/><Relationship Id="rId47" Type="http://schemas.openxmlformats.org/officeDocument/2006/relationships/image" Target="../media/image24.jpeg"/><Relationship Id="rId50" Type="http://schemas.openxmlformats.org/officeDocument/2006/relationships/image" Target="../media/image27.png"/><Relationship Id="rId7" Type="http://schemas.openxmlformats.org/officeDocument/2006/relationships/audio" Target="../media/audio5.wav"/><Relationship Id="rId12" Type="http://schemas.openxmlformats.org/officeDocument/2006/relationships/audio" Target="../media/audio10.wav"/><Relationship Id="rId17" Type="http://schemas.openxmlformats.org/officeDocument/2006/relationships/audio" Target="../media/audio15.wav"/><Relationship Id="rId25" Type="http://schemas.openxmlformats.org/officeDocument/2006/relationships/image" Target="../media/image2.jpeg"/><Relationship Id="rId33" Type="http://schemas.openxmlformats.org/officeDocument/2006/relationships/image" Target="../media/image10.jpeg"/><Relationship Id="rId38" Type="http://schemas.openxmlformats.org/officeDocument/2006/relationships/image" Target="../media/image15.jpeg"/><Relationship Id="rId46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6" Type="http://schemas.openxmlformats.org/officeDocument/2006/relationships/audio" Target="../media/audio14.wav"/><Relationship Id="rId20" Type="http://schemas.openxmlformats.org/officeDocument/2006/relationships/audio" Target="../media/audio18.wav"/><Relationship Id="rId29" Type="http://schemas.openxmlformats.org/officeDocument/2006/relationships/image" Target="../media/image6.jpeg"/><Relationship Id="rId41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11" Type="http://schemas.openxmlformats.org/officeDocument/2006/relationships/audio" Target="../media/audio9.wav"/><Relationship Id="rId24" Type="http://schemas.openxmlformats.org/officeDocument/2006/relationships/audio" Target="../media/audio22.wav"/><Relationship Id="rId32" Type="http://schemas.openxmlformats.org/officeDocument/2006/relationships/image" Target="../media/image9.jpeg"/><Relationship Id="rId37" Type="http://schemas.openxmlformats.org/officeDocument/2006/relationships/image" Target="../media/image14.jpeg"/><Relationship Id="rId40" Type="http://schemas.openxmlformats.org/officeDocument/2006/relationships/image" Target="../media/image17.jpeg"/><Relationship Id="rId45" Type="http://schemas.openxmlformats.org/officeDocument/2006/relationships/image" Target="../media/image22.jpeg"/><Relationship Id="rId5" Type="http://schemas.openxmlformats.org/officeDocument/2006/relationships/audio" Target="../media/audio3.wav"/><Relationship Id="rId15" Type="http://schemas.openxmlformats.org/officeDocument/2006/relationships/audio" Target="../media/audio13.wav"/><Relationship Id="rId23" Type="http://schemas.openxmlformats.org/officeDocument/2006/relationships/audio" Target="../media/audio21.wav"/><Relationship Id="rId28" Type="http://schemas.openxmlformats.org/officeDocument/2006/relationships/image" Target="../media/image5.jpeg"/><Relationship Id="rId36" Type="http://schemas.openxmlformats.org/officeDocument/2006/relationships/image" Target="../media/image13.jpeg"/><Relationship Id="rId49" Type="http://schemas.openxmlformats.org/officeDocument/2006/relationships/image" Target="../media/image26.jpeg"/><Relationship Id="rId10" Type="http://schemas.openxmlformats.org/officeDocument/2006/relationships/audio" Target="../media/audio8.wav"/><Relationship Id="rId19" Type="http://schemas.openxmlformats.org/officeDocument/2006/relationships/audio" Target="../media/audio17.wav"/><Relationship Id="rId31" Type="http://schemas.openxmlformats.org/officeDocument/2006/relationships/image" Target="../media/image8.jpeg"/><Relationship Id="rId44" Type="http://schemas.openxmlformats.org/officeDocument/2006/relationships/image" Target="../media/image21.jpeg"/><Relationship Id="rId4" Type="http://schemas.openxmlformats.org/officeDocument/2006/relationships/audio" Target="../media/audio2.wav"/><Relationship Id="rId9" Type="http://schemas.openxmlformats.org/officeDocument/2006/relationships/audio" Target="../media/audio7.wav"/><Relationship Id="rId14" Type="http://schemas.openxmlformats.org/officeDocument/2006/relationships/audio" Target="../media/audio12.wav"/><Relationship Id="rId22" Type="http://schemas.openxmlformats.org/officeDocument/2006/relationships/audio" Target="../media/audio20.wav"/><Relationship Id="rId27" Type="http://schemas.openxmlformats.org/officeDocument/2006/relationships/image" Target="../media/image4.jpeg"/><Relationship Id="rId30" Type="http://schemas.openxmlformats.org/officeDocument/2006/relationships/image" Target="../media/image7.jpeg"/><Relationship Id="rId35" Type="http://schemas.openxmlformats.org/officeDocument/2006/relationships/image" Target="../media/image12.jpeg"/><Relationship Id="rId43" Type="http://schemas.openxmlformats.org/officeDocument/2006/relationships/image" Target="../media/image20.jpeg"/><Relationship Id="rId48" Type="http://schemas.openxmlformats.org/officeDocument/2006/relationships/image" Target="../media/image25.jpeg"/><Relationship Id="rId8" Type="http://schemas.openxmlformats.org/officeDocument/2006/relationships/audio" Target="../media/audio6.wav"/><Relationship Id="rId51" Type="http://schemas.openxmlformats.org/officeDocument/2006/relationships/image" Target="../media/image28.jpe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audio" Target="../media/audio25.wav"/><Relationship Id="rId18" Type="http://schemas.openxmlformats.org/officeDocument/2006/relationships/audio" Target="../media/audio8.wav"/><Relationship Id="rId26" Type="http://schemas.openxmlformats.org/officeDocument/2006/relationships/image" Target="../media/image5.jpeg"/><Relationship Id="rId39" Type="http://schemas.openxmlformats.org/officeDocument/2006/relationships/image" Target="../media/image17.jpeg"/><Relationship Id="rId3" Type="http://schemas.openxmlformats.org/officeDocument/2006/relationships/audio" Target="../media/audio14.wav"/><Relationship Id="rId21" Type="http://schemas.openxmlformats.org/officeDocument/2006/relationships/audio" Target="../media/audio9.wav"/><Relationship Id="rId34" Type="http://schemas.openxmlformats.org/officeDocument/2006/relationships/image" Target="../media/image13.jpeg"/><Relationship Id="rId42" Type="http://schemas.openxmlformats.org/officeDocument/2006/relationships/image" Target="../media/image20.jpeg"/><Relationship Id="rId47" Type="http://schemas.openxmlformats.org/officeDocument/2006/relationships/image" Target="../media/image25.jpeg"/><Relationship Id="rId7" Type="http://schemas.openxmlformats.org/officeDocument/2006/relationships/audio" Target="../media/audio19.wav"/><Relationship Id="rId12" Type="http://schemas.openxmlformats.org/officeDocument/2006/relationships/audio" Target="../media/audio54.wav"/><Relationship Id="rId17" Type="http://schemas.openxmlformats.org/officeDocument/2006/relationships/audio" Target="../media/audio5.wav"/><Relationship Id="rId25" Type="http://schemas.openxmlformats.org/officeDocument/2006/relationships/image" Target="../media/image4.jpeg"/><Relationship Id="rId33" Type="http://schemas.openxmlformats.org/officeDocument/2006/relationships/image" Target="../media/image12.jpeg"/><Relationship Id="rId38" Type="http://schemas.openxmlformats.org/officeDocument/2006/relationships/image" Target="../media/image16.jpeg"/><Relationship Id="rId46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6" Type="http://schemas.openxmlformats.org/officeDocument/2006/relationships/audio" Target="../media/audio26.wav"/><Relationship Id="rId20" Type="http://schemas.openxmlformats.org/officeDocument/2006/relationships/audio" Target="../media/audio3.wav"/><Relationship Id="rId29" Type="http://schemas.openxmlformats.org/officeDocument/2006/relationships/image" Target="../media/image8.jpeg"/><Relationship Id="rId41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4.wav"/><Relationship Id="rId11" Type="http://schemas.openxmlformats.org/officeDocument/2006/relationships/audio" Target="../media/audio42.wav"/><Relationship Id="rId24" Type="http://schemas.openxmlformats.org/officeDocument/2006/relationships/image" Target="../media/image3.jpeg"/><Relationship Id="rId32" Type="http://schemas.openxmlformats.org/officeDocument/2006/relationships/image" Target="../media/image11.jpeg"/><Relationship Id="rId37" Type="http://schemas.openxmlformats.org/officeDocument/2006/relationships/image" Target="../media/image28.jpeg"/><Relationship Id="rId40" Type="http://schemas.openxmlformats.org/officeDocument/2006/relationships/image" Target="../media/image18.jpeg"/><Relationship Id="rId45" Type="http://schemas.openxmlformats.org/officeDocument/2006/relationships/image" Target="../media/image23.jpeg"/><Relationship Id="rId5" Type="http://schemas.openxmlformats.org/officeDocument/2006/relationships/audio" Target="../media/audio6.wav"/><Relationship Id="rId15" Type="http://schemas.openxmlformats.org/officeDocument/2006/relationships/audio" Target="../media/audio27.wav"/><Relationship Id="rId23" Type="http://schemas.openxmlformats.org/officeDocument/2006/relationships/image" Target="../media/image2.jpeg"/><Relationship Id="rId28" Type="http://schemas.openxmlformats.org/officeDocument/2006/relationships/image" Target="../media/image7.jpeg"/><Relationship Id="rId36" Type="http://schemas.openxmlformats.org/officeDocument/2006/relationships/image" Target="../media/image15.jpeg"/><Relationship Id="rId49" Type="http://schemas.openxmlformats.org/officeDocument/2006/relationships/image" Target="../media/image46.png"/><Relationship Id="rId10" Type="http://schemas.openxmlformats.org/officeDocument/2006/relationships/audio" Target="../media/audio60.wav"/><Relationship Id="rId19" Type="http://schemas.openxmlformats.org/officeDocument/2006/relationships/audio" Target="../media/audio11.wav"/><Relationship Id="rId31" Type="http://schemas.openxmlformats.org/officeDocument/2006/relationships/image" Target="../media/image10.jpeg"/><Relationship Id="rId44" Type="http://schemas.openxmlformats.org/officeDocument/2006/relationships/image" Target="../media/image22.jpeg"/><Relationship Id="rId4" Type="http://schemas.openxmlformats.org/officeDocument/2006/relationships/audio" Target="../media/audio73.wav"/><Relationship Id="rId9" Type="http://schemas.openxmlformats.org/officeDocument/2006/relationships/audio" Target="../media/audio16.wav"/><Relationship Id="rId14" Type="http://schemas.openxmlformats.org/officeDocument/2006/relationships/audio" Target="../media/audio74.wav"/><Relationship Id="rId22" Type="http://schemas.openxmlformats.org/officeDocument/2006/relationships/audio" Target="../media/audio7.wav"/><Relationship Id="rId27" Type="http://schemas.openxmlformats.org/officeDocument/2006/relationships/image" Target="../media/image6.jpeg"/><Relationship Id="rId30" Type="http://schemas.openxmlformats.org/officeDocument/2006/relationships/image" Target="../media/image9.jpeg"/><Relationship Id="rId35" Type="http://schemas.openxmlformats.org/officeDocument/2006/relationships/image" Target="../media/image14.jpeg"/><Relationship Id="rId43" Type="http://schemas.openxmlformats.org/officeDocument/2006/relationships/image" Target="../media/image21.jpeg"/><Relationship Id="rId48" Type="http://schemas.openxmlformats.org/officeDocument/2006/relationships/image" Target="../media/image26.jpeg"/><Relationship Id="rId8" Type="http://schemas.openxmlformats.org/officeDocument/2006/relationships/audio" Target="../media/audio20.wav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audio" Target="../media/audio36.wav"/><Relationship Id="rId18" Type="http://schemas.openxmlformats.org/officeDocument/2006/relationships/audio" Target="../media/audio8.wav"/><Relationship Id="rId26" Type="http://schemas.openxmlformats.org/officeDocument/2006/relationships/audio" Target="../media/audio27.wav"/><Relationship Id="rId39" Type="http://schemas.openxmlformats.org/officeDocument/2006/relationships/image" Target="../media/image14.jpeg"/><Relationship Id="rId3" Type="http://schemas.openxmlformats.org/officeDocument/2006/relationships/audio" Target="../media/audio12.wav"/><Relationship Id="rId21" Type="http://schemas.openxmlformats.org/officeDocument/2006/relationships/audio" Target="../media/audio75.wav"/><Relationship Id="rId34" Type="http://schemas.openxmlformats.org/officeDocument/2006/relationships/image" Target="../media/image9.jpeg"/><Relationship Id="rId42" Type="http://schemas.openxmlformats.org/officeDocument/2006/relationships/image" Target="../media/image16.jpeg"/><Relationship Id="rId47" Type="http://schemas.openxmlformats.org/officeDocument/2006/relationships/image" Target="../media/image21.jpeg"/><Relationship Id="rId50" Type="http://schemas.openxmlformats.org/officeDocument/2006/relationships/image" Target="../media/image24.jpeg"/><Relationship Id="rId7" Type="http://schemas.openxmlformats.org/officeDocument/2006/relationships/audio" Target="../media/audio15.wav"/><Relationship Id="rId12" Type="http://schemas.openxmlformats.org/officeDocument/2006/relationships/audio" Target="../media/audio35.wav"/><Relationship Id="rId17" Type="http://schemas.openxmlformats.org/officeDocument/2006/relationships/audio" Target="../media/audio9.wav"/><Relationship Id="rId25" Type="http://schemas.openxmlformats.org/officeDocument/2006/relationships/audio" Target="../media/audio55.wav"/><Relationship Id="rId33" Type="http://schemas.openxmlformats.org/officeDocument/2006/relationships/image" Target="../media/image8.jpeg"/><Relationship Id="rId38" Type="http://schemas.openxmlformats.org/officeDocument/2006/relationships/image" Target="../media/image13.jpeg"/><Relationship Id="rId46" Type="http://schemas.openxmlformats.org/officeDocument/2006/relationships/image" Target="../media/image20.jpeg"/><Relationship Id="rId2" Type="http://schemas.openxmlformats.org/officeDocument/2006/relationships/notesSlide" Target="../notesSlides/notesSlide21.xml"/><Relationship Id="rId16" Type="http://schemas.openxmlformats.org/officeDocument/2006/relationships/audio" Target="../media/audio30.wav"/><Relationship Id="rId20" Type="http://schemas.openxmlformats.org/officeDocument/2006/relationships/audio" Target="../media/audio41.wav"/><Relationship Id="rId29" Type="http://schemas.openxmlformats.org/officeDocument/2006/relationships/image" Target="../media/image4.jpeg"/><Relationship Id="rId41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3.wav"/><Relationship Id="rId11" Type="http://schemas.openxmlformats.org/officeDocument/2006/relationships/audio" Target="../media/audio29.wav"/><Relationship Id="rId24" Type="http://schemas.openxmlformats.org/officeDocument/2006/relationships/audio" Target="../media/audio25.wav"/><Relationship Id="rId32" Type="http://schemas.openxmlformats.org/officeDocument/2006/relationships/image" Target="../media/image7.jpeg"/><Relationship Id="rId37" Type="http://schemas.openxmlformats.org/officeDocument/2006/relationships/image" Target="../media/image12.jpeg"/><Relationship Id="rId40" Type="http://schemas.openxmlformats.org/officeDocument/2006/relationships/image" Target="../media/image15.jpeg"/><Relationship Id="rId45" Type="http://schemas.openxmlformats.org/officeDocument/2006/relationships/image" Target="../media/image19.jpeg"/><Relationship Id="rId53" Type="http://schemas.openxmlformats.org/officeDocument/2006/relationships/image" Target="../media/image47.png"/><Relationship Id="rId5" Type="http://schemas.openxmlformats.org/officeDocument/2006/relationships/audio" Target="../media/audio20.wav"/><Relationship Id="rId15" Type="http://schemas.openxmlformats.org/officeDocument/2006/relationships/audio" Target="../media/audio37.wav"/><Relationship Id="rId23" Type="http://schemas.openxmlformats.org/officeDocument/2006/relationships/audio" Target="../media/audio26.wav"/><Relationship Id="rId28" Type="http://schemas.openxmlformats.org/officeDocument/2006/relationships/image" Target="../media/image3.jpeg"/><Relationship Id="rId36" Type="http://schemas.openxmlformats.org/officeDocument/2006/relationships/image" Target="../media/image11.jpeg"/><Relationship Id="rId49" Type="http://schemas.openxmlformats.org/officeDocument/2006/relationships/image" Target="../media/image23.jpeg"/><Relationship Id="rId10" Type="http://schemas.openxmlformats.org/officeDocument/2006/relationships/audio" Target="../media/audio45.wav"/><Relationship Id="rId19" Type="http://schemas.openxmlformats.org/officeDocument/2006/relationships/audio" Target="../media/audio7.wav"/><Relationship Id="rId31" Type="http://schemas.openxmlformats.org/officeDocument/2006/relationships/image" Target="../media/image6.jpeg"/><Relationship Id="rId44" Type="http://schemas.openxmlformats.org/officeDocument/2006/relationships/image" Target="../media/image18.jpeg"/><Relationship Id="rId52" Type="http://schemas.openxmlformats.org/officeDocument/2006/relationships/image" Target="../media/image26.jpeg"/><Relationship Id="rId4" Type="http://schemas.openxmlformats.org/officeDocument/2006/relationships/audio" Target="../media/audio47.wav"/><Relationship Id="rId9" Type="http://schemas.openxmlformats.org/officeDocument/2006/relationships/audio" Target="../media/audio10.wav"/><Relationship Id="rId14" Type="http://schemas.openxmlformats.org/officeDocument/2006/relationships/audio" Target="../media/audio5.wav"/><Relationship Id="rId22" Type="http://schemas.openxmlformats.org/officeDocument/2006/relationships/audio" Target="../media/audio39.wav"/><Relationship Id="rId27" Type="http://schemas.openxmlformats.org/officeDocument/2006/relationships/image" Target="../media/image2.jpeg"/><Relationship Id="rId30" Type="http://schemas.openxmlformats.org/officeDocument/2006/relationships/image" Target="../media/image5.jpeg"/><Relationship Id="rId35" Type="http://schemas.openxmlformats.org/officeDocument/2006/relationships/image" Target="../media/image10.jpeg"/><Relationship Id="rId43" Type="http://schemas.openxmlformats.org/officeDocument/2006/relationships/image" Target="../media/image17.jpeg"/><Relationship Id="rId48" Type="http://schemas.openxmlformats.org/officeDocument/2006/relationships/image" Target="../media/image22.jpeg"/><Relationship Id="rId8" Type="http://schemas.openxmlformats.org/officeDocument/2006/relationships/audio" Target="../media/audio18.wav"/><Relationship Id="rId51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9.wav"/><Relationship Id="rId13" Type="http://schemas.openxmlformats.org/officeDocument/2006/relationships/audio" Target="../media/audio26.wav"/><Relationship Id="rId18" Type="http://schemas.openxmlformats.org/officeDocument/2006/relationships/audio" Target="../media/audio33.wav"/><Relationship Id="rId26" Type="http://schemas.openxmlformats.org/officeDocument/2006/relationships/image" Target="../media/image6.jpeg"/><Relationship Id="rId39" Type="http://schemas.openxmlformats.org/officeDocument/2006/relationships/image" Target="../media/image18.jpeg"/><Relationship Id="rId3" Type="http://schemas.openxmlformats.org/officeDocument/2006/relationships/audio" Target="../media/audio3.wav"/><Relationship Id="rId21" Type="http://schemas.openxmlformats.org/officeDocument/2006/relationships/audio" Target="../media/audio76.wav"/><Relationship Id="rId34" Type="http://schemas.openxmlformats.org/officeDocument/2006/relationships/image" Target="../media/image14.jpeg"/><Relationship Id="rId42" Type="http://schemas.openxmlformats.org/officeDocument/2006/relationships/image" Target="../media/image21.jpeg"/><Relationship Id="rId47" Type="http://schemas.openxmlformats.org/officeDocument/2006/relationships/image" Target="../media/image26.jpeg"/><Relationship Id="rId7" Type="http://schemas.openxmlformats.org/officeDocument/2006/relationships/audio" Target="../media/audio7.wav"/><Relationship Id="rId12" Type="http://schemas.openxmlformats.org/officeDocument/2006/relationships/audio" Target="../media/audio12.wav"/><Relationship Id="rId17" Type="http://schemas.openxmlformats.org/officeDocument/2006/relationships/audio" Target="../media/audio30.wav"/><Relationship Id="rId25" Type="http://schemas.openxmlformats.org/officeDocument/2006/relationships/image" Target="../media/image5.jpeg"/><Relationship Id="rId33" Type="http://schemas.openxmlformats.org/officeDocument/2006/relationships/image" Target="../media/image13.jpeg"/><Relationship Id="rId38" Type="http://schemas.openxmlformats.org/officeDocument/2006/relationships/image" Target="../media/image17.jpeg"/><Relationship Id="rId46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6" Type="http://schemas.openxmlformats.org/officeDocument/2006/relationships/audio" Target="../media/audio37.wav"/><Relationship Id="rId20" Type="http://schemas.openxmlformats.org/officeDocument/2006/relationships/audio" Target="../media/audio6.wav"/><Relationship Id="rId29" Type="http://schemas.openxmlformats.org/officeDocument/2006/relationships/image" Target="../media/image9.jpeg"/><Relationship Id="rId41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5.wav"/><Relationship Id="rId11" Type="http://schemas.openxmlformats.org/officeDocument/2006/relationships/audio" Target="../media/audio11.wav"/><Relationship Id="rId24" Type="http://schemas.openxmlformats.org/officeDocument/2006/relationships/image" Target="../media/image4.jpeg"/><Relationship Id="rId32" Type="http://schemas.openxmlformats.org/officeDocument/2006/relationships/image" Target="../media/image12.jpeg"/><Relationship Id="rId37" Type="http://schemas.openxmlformats.org/officeDocument/2006/relationships/image" Target="../media/image16.jpeg"/><Relationship Id="rId40" Type="http://schemas.openxmlformats.org/officeDocument/2006/relationships/image" Target="../media/image19.jpeg"/><Relationship Id="rId45" Type="http://schemas.openxmlformats.org/officeDocument/2006/relationships/image" Target="../media/image24.jpeg"/><Relationship Id="rId5" Type="http://schemas.openxmlformats.org/officeDocument/2006/relationships/audio" Target="../media/audio9.wav"/><Relationship Id="rId15" Type="http://schemas.openxmlformats.org/officeDocument/2006/relationships/audio" Target="../media/audio43.wav"/><Relationship Id="rId23" Type="http://schemas.openxmlformats.org/officeDocument/2006/relationships/image" Target="../media/image3.jpeg"/><Relationship Id="rId28" Type="http://schemas.openxmlformats.org/officeDocument/2006/relationships/image" Target="../media/image8.jpeg"/><Relationship Id="rId36" Type="http://schemas.openxmlformats.org/officeDocument/2006/relationships/image" Target="../media/image28.jpeg"/><Relationship Id="rId10" Type="http://schemas.openxmlformats.org/officeDocument/2006/relationships/audio" Target="../media/audio39.wav"/><Relationship Id="rId19" Type="http://schemas.openxmlformats.org/officeDocument/2006/relationships/audio" Target="../media/audio52.wav"/><Relationship Id="rId31" Type="http://schemas.openxmlformats.org/officeDocument/2006/relationships/image" Target="../media/image11.jpeg"/><Relationship Id="rId44" Type="http://schemas.openxmlformats.org/officeDocument/2006/relationships/image" Target="../media/image23.jpeg"/><Relationship Id="rId4" Type="http://schemas.openxmlformats.org/officeDocument/2006/relationships/audio" Target="../media/audio20.wav"/><Relationship Id="rId9" Type="http://schemas.openxmlformats.org/officeDocument/2006/relationships/audio" Target="../media/audio60.wav"/><Relationship Id="rId14" Type="http://schemas.openxmlformats.org/officeDocument/2006/relationships/audio" Target="../media/audio16.wav"/><Relationship Id="rId22" Type="http://schemas.openxmlformats.org/officeDocument/2006/relationships/image" Target="../media/image2.jpeg"/><Relationship Id="rId27" Type="http://schemas.openxmlformats.org/officeDocument/2006/relationships/image" Target="../media/image7.jpeg"/><Relationship Id="rId30" Type="http://schemas.openxmlformats.org/officeDocument/2006/relationships/image" Target="../media/image10.jpeg"/><Relationship Id="rId35" Type="http://schemas.openxmlformats.org/officeDocument/2006/relationships/image" Target="../media/image15.jpeg"/><Relationship Id="rId43" Type="http://schemas.openxmlformats.org/officeDocument/2006/relationships/image" Target="../media/image22.jpeg"/><Relationship Id="rId48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13" Type="http://schemas.openxmlformats.org/officeDocument/2006/relationships/audio" Target="../media/audio46.wav"/><Relationship Id="rId18" Type="http://schemas.openxmlformats.org/officeDocument/2006/relationships/audio" Target="../media/audio53.wav"/><Relationship Id="rId26" Type="http://schemas.openxmlformats.org/officeDocument/2006/relationships/image" Target="../media/image8.jpeg"/><Relationship Id="rId39" Type="http://schemas.openxmlformats.org/officeDocument/2006/relationships/image" Target="../media/image20.jpeg"/><Relationship Id="rId3" Type="http://schemas.openxmlformats.org/officeDocument/2006/relationships/audio" Target="../media/audio6.wav"/><Relationship Id="rId21" Type="http://schemas.openxmlformats.org/officeDocument/2006/relationships/image" Target="../media/image3.jpeg"/><Relationship Id="rId34" Type="http://schemas.openxmlformats.org/officeDocument/2006/relationships/image" Target="../media/image28.jpeg"/><Relationship Id="rId42" Type="http://schemas.openxmlformats.org/officeDocument/2006/relationships/image" Target="../media/image23.jpeg"/><Relationship Id="rId7" Type="http://schemas.openxmlformats.org/officeDocument/2006/relationships/audio" Target="../media/audio11.wav"/><Relationship Id="rId12" Type="http://schemas.openxmlformats.org/officeDocument/2006/relationships/audio" Target="../media/audio25.wav"/><Relationship Id="rId17" Type="http://schemas.openxmlformats.org/officeDocument/2006/relationships/audio" Target="../media/audio77.wav"/><Relationship Id="rId25" Type="http://schemas.openxmlformats.org/officeDocument/2006/relationships/image" Target="../media/image7.jpeg"/><Relationship Id="rId33" Type="http://schemas.openxmlformats.org/officeDocument/2006/relationships/image" Target="../media/image15.jpeg"/><Relationship Id="rId38" Type="http://schemas.openxmlformats.org/officeDocument/2006/relationships/image" Target="../media/image19.jpeg"/><Relationship Id="rId46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6" Type="http://schemas.openxmlformats.org/officeDocument/2006/relationships/audio" Target="../media/audio3.wav"/><Relationship Id="rId20" Type="http://schemas.openxmlformats.org/officeDocument/2006/relationships/image" Target="../media/image2.jpeg"/><Relationship Id="rId29" Type="http://schemas.openxmlformats.org/officeDocument/2006/relationships/image" Target="../media/image11.jpeg"/><Relationship Id="rId41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8.wav"/><Relationship Id="rId11" Type="http://schemas.openxmlformats.org/officeDocument/2006/relationships/audio" Target="../media/audio30.wav"/><Relationship Id="rId24" Type="http://schemas.openxmlformats.org/officeDocument/2006/relationships/image" Target="../media/image6.jpeg"/><Relationship Id="rId32" Type="http://schemas.openxmlformats.org/officeDocument/2006/relationships/image" Target="../media/image14.jpeg"/><Relationship Id="rId37" Type="http://schemas.openxmlformats.org/officeDocument/2006/relationships/image" Target="../media/image18.jpeg"/><Relationship Id="rId40" Type="http://schemas.openxmlformats.org/officeDocument/2006/relationships/image" Target="../media/image21.jpeg"/><Relationship Id="rId45" Type="http://schemas.openxmlformats.org/officeDocument/2006/relationships/image" Target="../media/image26.jpeg"/><Relationship Id="rId5" Type="http://schemas.openxmlformats.org/officeDocument/2006/relationships/audio" Target="../media/audio15.wav"/><Relationship Id="rId15" Type="http://schemas.openxmlformats.org/officeDocument/2006/relationships/audio" Target="../media/audio48.wav"/><Relationship Id="rId23" Type="http://schemas.openxmlformats.org/officeDocument/2006/relationships/image" Target="../media/image5.jpeg"/><Relationship Id="rId28" Type="http://schemas.openxmlformats.org/officeDocument/2006/relationships/image" Target="../media/image10.jpeg"/><Relationship Id="rId36" Type="http://schemas.openxmlformats.org/officeDocument/2006/relationships/image" Target="../media/image17.jpeg"/><Relationship Id="rId10" Type="http://schemas.openxmlformats.org/officeDocument/2006/relationships/audio" Target="../media/audio33.wav"/><Relationship Id="rId19" Type="http://schemas.openxmlformats.org/officeDocument/2006/relationships/audio" Target="../media/audio44.wav"/><Relationship Id="rId31" Type="http://schemas.openxmlformats.org/officeDocument/2006/relationships/image" Target="../media/image13.jpeg"/><Relationship Id="rId44" Type="http://schemas.openxmlformats.org/officeDocument/2006/relationships/image" Target="../media/image25.jpeg"/><Relationship Id="rId4" Type="http://schemas.openxmlformats.org/officeDocument/2006/relationships/audio" Target="../media/audio16.wav"/><Relationship Id="rId9" Type="http://schemas.openxmlformats.org/officeDocument/2006/relationships/audio" Target="../media/audio10.wav"/><Relationship Id="rId14" Type="http://schemas.openxmlformats.org/officeDocument/2006/relationships/audio" Target="../media/audio60.wav"/><Relationship Id="rId22" Type="http://schemas.openxmlformats.org/officeDocument/2006/relationships/image" Target="../media/image4.jpeg"/><Relationship Id="rId27" Type="http://schemas.openxmlformats.org/officeDocument/2006/relationships/image" Target="../media/image9.jpeg"/><Relationship Id="rId30" Type="http://schemas.openxmlformats.org/officeDocument/2006/relationships/image" Target="../media/image12.jpeg"/><Relationship Id="rId35" Type="http://schemas.openxmlformats.org/officeDocument/2006/relationships/image" Target="../media/image16.jpeg"/><Relationship Id="rId43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3.wav"/><Relationship Id="rId13" Type="http://schemas.openxmlformats.org/officeDocument/2006/relationships/audio" Target="../media/audio12.wav"/><Relationship Id="rId18" Type="http://schemas.openxmlformats.org/officeDocument/2006/relationships/audio" Target="../media/audio49.wav"/><Relationship Id="rId26" Type="http://schemas.openxmlformats.org/officeDocument/2006/relationships/image" Target="../media/image7.jpeg"/><Relationship Id="rId39" Type="http://schemas.openxmlformats.org/officeDocument/2006/relationships/image" Target="../media/image19.jpeg"/><Relationship Id="rId3" Type="http://schemas.openxmlformats.org/officeDocument/2006/relationships/audio" Target="../media/audio3.wav"/><Relationship Id="rId21" Type="http://schemas.openxmlformats.org/officeDocument/2006/relationships/image" Target="../media/image2.jpeg"/><Relationship Id="rId34" Type="http://schemas.openxmlformats.org/officeDocument/2006/relationships/image" Target="../media/image15.jpeg"/><Relationship Id="rId42" Type="http://schemas.openxmlformats.org/officeDocument/2006/relationships/image" Target="../media/image22.jpeg"/><Relationship Id="rId47" Type="http://schemas.openxmlformats.org/officeDocument/2006/relationships/image" Target="../media/image50.png"/><Relationship Id="rId7" Type="http://schemas.openxmlformats.org/officeDocument/2006/relationships/audio" Target="../media/audio7.wav"/><Relationship Id="rId12" Type="http://schemas.openxmlformats.org/officeDocument/2006/relationships/audio" Target="../media/audio11.wav"/><Relationship Id="rId17" Type="http://schemas.openxmlformats.org/officeDocument/2006/relationships/audio" Target="../media/audio33.wav"/><Relationship Id="rId25" Type="http://schemas.openxmlformats.org/officeDocument/2006/relationships/image" Target="../media/image6.jpeg"/><Relationship Id="rId33" Type="http://schemas.openxmlformats.org/officeDocument/2006/relationships/image" Target="../media/image14.jpeg"/><Relationship Id="rId38" Type="http://schemas.openxmlformats.org/officeDocument/2006/relationships/image" Target="../media/image18.jpeg"/><Relationship Id="rId46" Type="http://schemas.openxmlformats.org/officeDocument/2006/relationships/image" Target="../media/image26.jpeg"/><Relationship Id="rId2" Type="http://schemas.openxmlformats.org/officeDocument/2006/relationships/notesSlide" Target="../notesSlides/notesSlide24.xml"/><Relationship Id="rId16" Type="http://schemas.openxmlformats.org/officeDocument/2006/relationships/audio" Target="../media/audio37.wav"/><Relationship Id="rId20" Type="http://schemas.openxmlformats.org/officeDocument/2006/relationships/audio" Target="../media/audio29.wav"/><Relationship Id="rId29" Type="http://schemas.openxmlformats.org/officeDocument/2006/relationships/image" Target="../media/image10.jpeg"/><Relationship Id="rId41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5.wav"/><Relationship Id="rId11" Type="http://schemas.openxmlformats.org/officeDocument/2006/relationships/audio" Target="../media/audio39.wav"/><Relationship Id="rId24" Type="http://schemas.openxmlformats.org/officeDocument/2006/relationships/image" Target="../media/image5.jpeg"/><Relationship Id="rId32" Type="http://schemas.openxmlformats.org/officeDocument/2006/relationships/image" Target="../media/image13.jpeg"/><Relationship Id="rId37" Type="http://schemas.openxmlformats.org/officeDocument/2006/relationships/image" Target="../media/image17.jpeg"/><Relationship Id="rId40" Type="http://schemas.openxmlformats.org/officeDocument/2006/relationships/image" Target="../media/image20.jpeg"/><Relationship Id="rId45" Type="http://schemas.openxmlformats.org/officeDocument/2006/relationships/image" Target="../media/image25.jpeg"/><Relationship Id="rId5" Type="http://schemas.openxmlformats.org/officeDocument/2006/relationships/audio" Target="../media/audio58.wav"/><Relationship Id="rId15" Type="http://schemas.openxmlformats.org/officeDocument/2006/relationships/audio" Target="../media/audio16.wav"/><Relationship Id="rId23" Type="http://schemas.openxmlformats.org/officeDocument/2006/relationships/image" Target="../media/image4.jpeg"/><Relationship Id="rId28" Type="http://schemas.openxmlformats.org/officeDocument/2006/relationships/image" Target="../media/image9.jpeg"/><Relationship Id="rId36" Type="http://schemas.openxmlformats.org/officeDocument/2006/relationships/image" Target="../media/image16.jpeg"/><Relationship Id="rId10" Type="http://schemas.openxmlformats.org/officeDocument/2006/relationships/audio" Target="../media/audio30.wav"/><Relationship Id="rId19" Type="http://schemas.openxmlformats.org/officeDocument/2006/relationships/audio" Target="../media/audio6.wav"/><Relationship Id="rId31" Type="http://schemas.openxmlformats.org/officeDocument/2006/relationships/image" Target="../media/image12.jpeg"/><Relationship Id="rId44" Type="http://schemas.openxmlformats.org/officeDocument/2006/relationships/image" Target="../media/image24.jpeg"/><Relationship Id="rId4" Type="http://schemas.openxmlformats.org/officeDocument/2006/relationships/audio" Target="../media/audio20.wav"/><Relationship Id="rId9" Type="http://schemas.openxmlformats.org/officeDocument/2006/relationships/audio" Target="../media/audio19.wav"/><Relationship Id="rId14" Type="http://schemas.openxmlformats.org/officeDocument/2006/relationships/audio" Target="../media/audio26.wav"/><Relationship Id="rId22" Type="http://schemas.openxmlformats.org/officeDocument/2006/relationships/image" Target="../media/image3.jpeg"/><Relationship Id="rId27" Type="http://schemas.openxmlformats.org/officeDocument/2006/relationships/image" Target="../media/image8.jpeg"/><Relationship Id="rId30" Type="http://schemas.openxmlformats.org/officeDocument/2006/relationships/image" Target="../media/image11.jpeg"/><Relationship Id="rId35" Type="http://schemas.openxmlformats.org/officeDocument/2006/relationships/image" Target="../media/image28.jpeg"/><Relationship Id="rId43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audio" Target="../media/audio5.wav"/><Relationship Id="rId18" Type="http://schemas.openxmlformats.org/officeDocument/2006/relationships/audio" Target="../media/audio10.wav"/><Relationship Id="rId26" Type="http://schemas.openxmlformats.org/officeDocument/2006/relationships/image" Target="../media/image5.jpeg"/><Relationship Id="rId39" Type="http://schemas.openxmlformats.org/officeDocument/2006/relationships/image" Target="../media/image17.jpeg"/><Relationship Id="rId3" Type="http://schemas.openxmlformats.org/officeDocument/2006/relationships/audio" Target="../media/audio11.wav"/><Relationship Id="rId21" Type="http://schemas.openxmlformats.org/officeDocument/2006/relationships/audio" Target="../media/audio47.wav"/><Relationship Id="rId34" Type="http://schemas.openxmlformats.org/officeDocument/2006/relationships/image" Target="../media/image13.jpeg"/><Relationship Id="rId42" Type="http://schemas.openxmlformats.org/officeDocument/2006/relationships/image" Target="../media/image20.jpeg"/><Relationship Id="rId47" Type="http://schemas.openxmlformats.org/officeDocument/2006/relationships/image" Target="../media/image25.jpeg"/><Relationship Id="rId7" Type="http://schemas.openxmlformats.org/officeDocument/2006/relationships/audio" Target="../media/audio7.wav"/><Relationship Id="rId12" Type="http://schemas.openxmlformats.org/officeDocument/2006/relationships/audio" Target="../media/audio65.wav"/><Relationship Id="rId17" Type="http://schemas.openxmlformats.org/officeDocument/2006/relationships/audio" Target="../media/audio29.wav"/><Relationship Id="rId25" Type="http://schemas.openxmlformats.org/officeDocument/2006/relationships/image" Target="../media/image4.jpeg"/><Relationship Id="rId33" Type="http://schemas.openxmlformats.org/officeDocument/2006/relationships/image" Target="../media/image12.jpeg"/><Relationship Id="rId38" Type="http://schemas.openxmlformats.org/officeDocument/2006/relationships/image" Target="../media/image16.jpeg"/><Relationship Id="rId46" Type="http://schemas.openxmlformats.org/officeDocument/2006/relationships/image" Target="../media/image24.jpeg"/><Relationship Id="rId2" Type="http://schemas.openxmlformats.org/officeDocument/2006/relationships/notesSlide" Target="../notesSlides/notesSlide25.xml"/><Relationship Id="rId16" Type="http://schemas.openxmlformats.org/officeDocument/2006/relationships/audio" Target="../media/audio16.wav"/><Relationship Id="rId20" Type="http://schemas.openxmlformats.org/officeDocument/2006/relationships/audio" Target="../media/audio48.wav"/><Relationship Id="rId29" Type="http://schemas.openxmlformats.org/officeDocument/2006/relationships/image" Target="../media/image8.jpeg"/><Relationship Id="rId41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3.wav"/><Relationship Id="rId11" Type="http://schemas.openxmlformats.org/officeDocument/2006/relationships/audio" Target="../media/audio46.wav"/><Relationship Id="rId24" Type="http://schemas.openxmlformats.org/officeDocument/2006/relationships/image" Target="../media/image3.jpeg"/><Relationship Id="rId32" Type="http://schemas.openxmlformats.org/officeDocument/2006/relationships/image" Target="../media/image11.jpeg"/><Relationship Id="rId37" Type="http://schemas.openxmlformats.org/officeDocument/2006/relationships/image" Target="../media/image28.jpeg"/><Relationship Id="rId40" Type="http://schemas.openxmlformats.org/officeDocument/2006/relationships/image" Target="../media/image18.jpeg"/><Relationship Id="rId45" Type="http://schemas.openxmlformats.org/officeDocument/2006/relationships/image" Target="../media/image23.jpeg"/><Relationship Id="rId5" Type="http://schemas.openxmlformats.org/officeDocument/2006/relationships/audio" Target="../media/audio12.wav"/><Relationship Id="rId15" Type="http://schemas.openxmlformats.org/officeDocument/2006/relationships/audio" Target="../media/audio19.wav"/><Relationship Id="rId23" Type="http://schemas.openxmlformats.org/officeDocument/2006/relationships/image" Target="../media/image2.jpeg"/><Relationship Id="rId28" Type="http://schemas.openxmlformats.org/officeDocument/2006/relationships/image" Target="../media/image7.jpeg"/><Relationship Id="rId36" Type="http://schemas.openxmlformats.org/officeDocument/2006/relationships/image" Target="../media/image15.jpeg"/><Relationship Id="rId49" Type="http://schemas.openxmlformats.org/officeDocument/2006/relationships/image" Target="../media/image51.png"/><Relationship Id="rId10" Type="http://schemas.openxmlformats.org/officeDocument/2006/relationships/audio" Target="../media/audio25.wav"/><Relationship Id="rId19" Type="http://schemas.openxmlformats.org/officeDocument/2006/relationships/audio" Target="../media/audio74.wav"/><Relationship Id="rId31" Type="http://schemas.openxmlformats.org/officeDocument/2006/relationships/image" Target="../media/image10.jpeg"/><Relationship Id="rId44" Type="http://schemas.openxmlformats.org/officeDocument/2006/relationships/image" Target="../media/image22.jpeg"/><Relationship Id="rId4" Type="http://schemas.openxmlformats.org/officeDocument/2006/relationships/audio" Target="../media/audio26.wav"/><Relationship Id="rId9" Type="http://schemas.openxmlformats.org/officeDocument/2006/relationships/audio" Target="../media/audio6.wav"/><Relationship Id="rId14" Type="http://schemas.openxmlformats.org/officeDocument/2006/relationships/audio" Target="../media/audio37.wav"/><Relationship Id="rId22" Type="http://schemas.openxmlformats.org/officeDocument/2006/relationships/audio" Target="../media/audio39.wav"/><Relationship Id="rId27" Type="http://schemas.openxmlformats.org/officeDocument/2006/relationships/image" Target="../media/image6.jpeg"/><Relationship Id="rId30" Type="http://schemas.openxmlformats.org/officeDocument/2006/relationships/image" Target="../media/image9.jpeg"/><Relationship Id="rId35" Type="http://schemas.openxmlformats.org/officeDocument/2006/relationships/image" Target="../media/image14.jpeg"/><Relationship Id="rId43" Type="http://schemas.openxmlformats.org/officeDocument/2006/relationships/image" Target="../media/image21.jpeg"/><Relationship Id="rId48" Type="http://schemas.openxmlformats.org/officeDocument/2006/relationships/image" Target="../media/image26.jpeg"/><Relationship Id="rId8" Type="http://schemas.openxmlformats.org/officeDocument/2006/relationships/audio" Target="../media/audio30.wav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audio" Target="../media/audio26.wav"/><Relationship Id="rId18" Type="http://schemas.openxmlformats.org/officeDocument/2006/relationships/audio" Target="../media/audio55.wav"/><Relationship Id="rId26" Type="http://schemas.openxmlformats.org/officeDocument/2006/relationships/image" Target="../media/image5.jpeg"/><Relationship Id="rId39" Type="http://schemas.openxmlformats.org/officeDocument/2006/relationships/image" Target="../media/image17.jpeg"/><Relationship Id="rId3" Type="http://schemas.openxmlformats.org/officeDocument/2006/relationships/audio" Target="../media/audio14.wav"/><Relationship Id="rId21" Type="http://schemas.openxmlformats.org/officeDocument/2006/relationships/audio" Target="../media/audio9.wav"/><Relationship Id="rId34" Type="http://schemas.openxmlformats.org/officeDocument/2006/relationships/image" Target="../media/image13.jpeg"/><Relationship Id="rId42" Type="http://schemas.openxmlformats.org/officeDocument/2006/relationships/image" Target="../media/image20.jpeg"/><Relationship Id="rId47" Type="http://schemas.openxmlformats.org/officeDocument/2006/relationships/image" Target="../media/image25.jpeg"/><Relationship Id="rId7" Type="http://schemas.openxmlformats.org/officeDocument/2006/relationships/audio" Target="../media/audio53.wav"/><Relationship Id="rId12" Type="http://schemas.openxmlformats.org/officeDocument/2006/relationships/audio" Target="../media/audio25.wav"/><Relationship Id="rId17" Type="http://schemas.openxmlformats.org/officeDocument/2006/relationships/audio" Target="../media/audio61.wav"/><Relationship Id="rId25" Type="http://schemas.openxmlformats.org/officeDocument/2006/relationships/image" Target="../media/image4.jpeg"/><Relationship Id="rId33" Type="http://schemas.openxmlformats.org/officeDocument/2006/relationships/image" Target="../media/image12.jpeg"/><Relationship Id="rId38" Type="http://schemas.openxmlformats.org/officeDocument/2006/relationships/image" Target="../media/image16.jpeg"/><Relationship Id="rId46" Type="http://schemas.openxmlformats.org/officeDocument/2006/relationships/image" Target="../media/image24.jpeg"/><Relationship Id="rId2" Type="http://schemas.openxmlformats.org/officeDocument/2006/relationships/notesSlide" Target="../notesSlides/notesSlide26.xml"/><Relationship Id="rId16" Type="http://schemas.openxmlformats.org/officeDocument/2006/relationships/audio" Target="../media/audio5.wav"/><Relationship Id="rId20" Type="http://schemas.openxmlformats.org/officeDocument/2006/relationships/audio" Target="../media/audio3.wav"/><Relationship Id="rId29" Type="http://schemas.openxmlformats.org/officeDocument/2006/relationships/image" Target="../media/image8.jpeg"/><Relationship Id="rId41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6.wav"/><Relationship Id="rId11" Type="http://schemas.openxmlformats.org/officeDocument/2006/relationships/audio" Target="../media/audio17.wav"/><Relationship Id="rId24" Type="http://schemas.openxmlformats.org/officeDocument/2006/relationships/image" Target="../media/image3.jpeg"/><Relationship Id="rId32" Type="http://schemas.openxmlformats.org/officeDocument/2006/relationships/image" Target="../media/image11.jpeg"/><Relationship Id="rId37" Type="http://schemas.openxmlformats.org/officeDocument/2006/relationships/image" Target="../media/image28.jpeg"/><Relationship Id="rId40" Type="http://schemas.openxmlformats.org/officeDocument/2006/relationships/image" Target="../media/image18.jpeg"/><Relationship Id="rId45" Type="http://schemas.openxmlformats.org/officeDocument/2006/relationships/image" Target="../media/image23.jpeg"/><Relationship Id="rId5" Type="http://schemas.openxmlformats.org/officeDocument/2006/relationships/audio" Target="../media/audio6.wav"/><Relationship Id="rId15" Type="http://schemas.openxmlformats.org/officeDocument/2006/relationships/audio" Target="../media/audio59.wav"/><Relationship Id="rId23" Type="http://schemas.openxmlformats.org/officeDocument/2006/relationships/image" Target="../media/image2.jpeg"/><Relationship Id="rId28" Type="http://schemas.openxmlformats.org/officeDocument/2006/relationships/image" Target="../media/image7.jpeg"/><Relationship Id="rId36" Type="http://schemas.openxmlformats.org/officeDocument/2006/relationships/image" Target="../media/image15.jpeg"/><Relationship Id="rId49" Type="http://schemas.openxmlformats.org/officeDocument/2006/relationships/image" Target="../media/image52.png"/><Relationship Id="rId10" Type="http://schemas.openxmlformats.org/officeDocument/2006/relationships/audio" Target="../media/audio73.wav"/><Relationship Id="rId19" Type="http://schemas.openxmlformats.org/officeDocument/2006/relationships/audio" Target="../media/audio11.wav"/><Relationship Id="rId31" Type="http://schemas.openxmlformats.org/officeDocument/2006/relationships/image" Target="../media/image10.jpeg"/><Relationship Id="rId44" Type="http://schemas.openxmlformats.org/officeDocument/2006/relationships/image" Target="../media/image22.jpeg"/><Relationship Id="rId4" Type="http://schemas.openxmlformats.org/officeDocument/2006/relationships/audio" Target="../media/audio76.wav"/><Relationship Id="rId9" Type="http://schemas.openxmlformats.org/officeDocument/2006/relationships/audio" Target="../media/audio20.wav"/><Relationship Id="rId14" Type="http://schemas.openxmlformats.org/officeDocument/2006/relationships/audio" Target="../media/audio27.wav"/><Relationship Id="rId22" Type="http://schemas.openxmlformats.org/officeDocument/2006/relationships/audio" Target="../media/audio7.wav"/><Relationship Id="rId27" Type="http://schemas.openxmlformats.org/officeDocument/2006/relationships/image" Target="../media/image6.jpeg"/><Relationship Id="rId30" Type="http://schemas.openxmlformats.org/officeDocument/2006/relationships/image" Target="../media/image9.jpeg"/><Relationship Id="rId35" Type="http://schemas.openxmlformats.org/officeDocument/2006/relationships/image" Target="../media/image14.jpeg"/><Relationship Id="rId43" Type="http://schemas.openxmlformats.org/officeDocument/2006/relationships/image" Target="../media/image21.jpeg"/><Relationship Id="rId48" Type="http://schemas.openxmlformats.org/officeDocument/2006/relationships/image" Target="../media/image26.jpeg"/><Relationship Id="rId8" Type="http://schemas.openxmlformats.org/officeDocument/2006/relationships/audio" Target="../media/audio19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9.wav"/><Relationship Id="rId13" Type="http://schemas.openxmlformats.org/officeDocument/2006/relationships/audio" Target="../media/audio26.wav"/><Relationship Id="rId18" Type="http://schemas.openxmlformats.org/officeDocument/2006/relationships/audio" Target="../media/audio33.wav"/><Relationship Id="rId26" Type="http://schemas.openxmlformats.org/officeDocument/2006/relationships/image" Target="../media/image7.jpeg"/><Relationship Id="rId39" Type="http://schemas.openxmlformats.org/officeDocument/2006/relationships/image" Target="../media/image19.jpeg"/><Relationship Id="rId3" Type="http://schemas.openxmlformats.org/officeDocument/2006/relationships/audio" Target="../media/audio3.wav"/><Relationship Id="rId21" Type="http://schemas.openxmlformats.org/officeDocument/2006/relationships/image" Target="../media/image2.jpeg"/><Relationship Id="rId34" Type="http://schemas.openxmlformats.org/officeDocument/2006/relationships/image" Target="../media/image15.jpeg"/><Relationship Id="rId42" Type="http://schemas.openxmlformats.org/officeDocument/2006/relationships/image" Target="../media/image22.jpeg"/><Relationship Id="rId47" Type="http://schemas.openxmlformats.org/officeDocument/2006/relationships/image" Target="../media/image53.png"/><Relationship Id="rId7" Type="http://schemas.openxmlformats.org/officeDocument/2006/relationships/audio" Target="../media/audio7.wav"/><Relationship Id="rId12" Type="http://schemas.openxmlformats.org/officeDocument/2006/relationships/audio" Target="../media/audio12.wav"/><Relationship Id="rId17" Type="http://schemas.openxmlformats.org/officeDocument/2006/relationships/audio" Target="../media/audio30.wav"/><Relationship Id="rId25" Type="http://schemas.openxmlformats.org/officeDocument/2006/relationships/image" Target="../media/image6.jpeg"/><Relationship Id="rId33" Type="http://schemas.openxmlformats.org/officeDocument/2006/relationships/image" Target="../media/image14.jpeg"/><Relationship Id="rId38" Type="http://schemas.openxmlformats.org/officeDocument/2006/relationships/image" Target="../media/image18.jpeg"/><Relationship Id="rId46" Type="http://schemas.openxmlformats.org/officeDocument/2006/relationships/image" Target="../media/image26.jpeg"/><Relationship Id="rId2" Type="http://schemas.openxmlformats.org/officeDocument/2006/relationships/notesSlide" Target="../notesSlides/notesSlide27.xml"/><Relationship Id="rId16" Type="http://schemas.openxmlformats.org/officeDocument/2006/relationships/audio" Target="../media/audio37.wav"/><Relationship Id="rId20" Type="http://schemas.openxmlformats.org/officeDocument/2006/relationships/audio" Target="../media/audio29.wav"/><Relationship Id="rId29" Type="http://schemas.openxmlformats.org/officeDocument/2006/relationships/image" Target="../media/image10.jpeg"/><Relationship Id="rId41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5.wav"/><Relationship Id="rId11" Type="http://schemas.openxmlformats.org/officeDocument/2006/relationships/audio" Target="../media/audio11.wav"/><Relationship Id="rId24" Type="http://schemas.openxmlformats.org/officeDocument/2006/relationships/image" Target="../media/image5.jpeg"/><Relationship Id="rId32" Type="http://schemas.openxmlformats.org/officeDocument/2006/relationships/image" Target="../media/image13.jpeg"/><Relationship Id="rId37" Type="http://schemas.openxmlformats.org/officeDocument/2006/relationships/image" Target="../media/image17.jpeg"/><Relationship Id="rId40" Type="http://schemas.openxmlformats.org/officeDocument/2006/relationships/image" Target="../media/image20.jpeg"/><Relationship Id="rId45" Type="http://schemas.openxmlformats.org/officeDocument/2006/relationships/image" Target="../media/image25.jpeg"/><Relationship Id="rId5" Type="http://schemas.openxmlformats.org/officeDocument/2006/relationships/audio" Target="../media/audio9.wav"/><Relationship Id="rId15" Type="http://schemas.openxmlformats.org/officeDocument/2006/relationships/audio" Target="../media/audio23.wav"/><Relationship Id="rId23" Type="http://schemas.openxmlformats.org/officeDocument/2006/relationships/image" Target="../media/image4.jpeg"/><Relationship Id="rId28" Type="http://schemas.openxmlformats.org/officeDocument/2006/relationships/image" Target="../media/image9.jpeg"/><Relationship Id="rId36" Type="http://schemas.openxmlformats.org/officeDocument/2006/relationships/image" Target="../media/image16.jpeg"/><Relationship Id="rId10" Type="http://schemas.openxmlformats.org/officeDocument/2006/relationships/audio" Target="../media/audio39.wav"/><Relationship Id="rId19" Type="http://schemas.openxmlformats.org/officeDocument/2006/relationships/audio" Target="../media/audio77.wav"/><Relationship Id="rId31" Type="http://schemas.openxmlformats.org/officeDocument/2006/relationships/image" Target="../media/image12.jpeg"/><Relationship Id="rId44" Type="http://schemas.openxmlformats.org/officeDocument/2006/relationships/image" Target="../media/image24.jpeg"/><Relationship Id="rId4" Type="http://schemas.openxmlformats.org/officeDocument/2006/relationships/audio" Target="../media/audio20.wav"/><Relationship Id="rId9" Type="http://schemas.openxmlformats.org/officeDocument/2006/relationships/audio" Target="../media/audio65.wav"/><Relationship Id="rId14" Type="http://schemas.openxmlformats.org/officeDocument/2006/relationships/audio" Target="../media/audio16.wav"/><Relationship Id="rId22" Type="http://schemas.openxmlformats.org/officeDocument/2006/relationships/image" Target="../media/image3.jpeg"/><Relationship Id="rId27" Type="http://schemas.openxmlformats.org/officeDocument/2006/relationships/image" Target="../media/image8.jpeg"/><Relationship Id="rId30" Type="http://schemas.openxmlformats.org/officeDocument/2006/relationships/image" Target="../media/image11.jpeg"/><Relationship Id="rId35" Type="http://schemas.openxmlformats.org/officeDocument/2006/relationships/image" Target="../media/image28.jpeg"/><Relationship Id="rId43" Type="http://schemas.openxmlformats.org/officeDocument/2006/relationships/image" Target="../media/image23.jpeg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audio" Target="../media/audio18.wav"/><Relationship Id="rId18" Type="http://schemas.openxmlformats.org/officeDocument/2006/relationships/audio" Target="../media/audio48.wav"/><Relationship Id="rId26" Type="http://schemas.openxmlformats.org/officeDocument/2006/relationships/audio" Target="../media/audio71.wav"/><Relationship Id="rId39" Type="http://schemas.openxmlformats.org/officeDocument/2006/relationships/image" Target="../media/image13.jpeg"/><Relationship Id="rId3" Type="http://schemas.openxmlformats.org/officeDocument/2006/relationships/audio" Target="../media/audio42.wav"/><Relationship Id="rId21" Type="http://schemas.openxmlformats.org/officeDocument/2006/relationships/audio" Target="../media/audio43.wav"/><Relationship Id="rId34" Type="http://schemas.openxmlformats.org/officeDocument/2006/relationships/image" Target="../media/image8.jpeg"/><Relationship Id="rId42" Type="http://schemas.openxmlformats.org/officeDocument/2006/relationships/image" Target="../media/image16.jpeg"/><Relationship Id="rId47" Type="http://schemas.openxmlformats.org/officeDocument/2006/relationships/image" Target="../media/image21.jpeg"/><Relationship Id="rId50" Type="http://schemas.openxmlformats.org/officeDocument/2006/relationships/image" Target="../media/image24.jpeg"/><Relationship Id="rId7" Type="http://schemas.openxmlformats.org/officeDocument/2006/relationships/audio" Target="../media/audio8.wav"/><Relationship Id="rId12" Type="http://schemas.openxmlformats.org/officeDocument/2006/relationships/audio" Target="../media/audio78.wav"/><Relationship Id="rId17" Type="http://schemas.openxmlformats.org/officeDocument/2006/relationships/audio" Target="../media/audio20.wav"/><Relationship Id="rId25" Type="http://schemas.openxmlformats.org/officeDocument/2006/relationships/audio" Target="../media/audio79.wav"/><Relationship Id="rId33" Type="http://schemas.openxmlformats.org/officeDocument/2006/relationships/image" Target="../media/image7.jpeg"/><Relationship Id="rId38" Type="http://schemas.openxmlformats.org/officeDocument/2006/relationships/image" Target="../media/image12.jpeg"/><Relationship Id="rId46" Type="http://schemas.openxmlformats.org/officeDocument/2006/relationships/image" Target="../media/image20.jpeg"/><Relationship Id="rId2" Type="http://schemas.openxmlformats.org/officeDocument/2006/relationships/notesSlide" Target="../notesSlides/notesSlide28.xml"/><Relationship Id="rId16" Type="http://schemas.openxmlformats.org/officeDocument/2006/relationships/audio" Target="../media/audio7.wav"/><Relationship Id="rId20" Type="http://schemas.openxmlformats.org/officeDocument/2006/relationships/audio" Target="../media/audio74.wav"/><Relationship Id="rId29" Type="http://schemas.openxmlformats.org/officeDocument/2006/relationships/image" Target="../media/image3.jpeg"/><Relationship Id="rId41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11" Type="http://schemas.openxmlformats.org/officeDocument/2006/relationships/audio" Target="../media/audio15.wav"/><Relationship Id="rId24" Type="http://schemas.openxmlformats.org/officeDocument/2006/relationships/audio" Target="../media/audio67.wav"/><Relationship Id="rId32" Type="http://schemas.openxmlformats.org/officeDocument/2006/relationships/image" Target="../media/image6.jpeg"/><Relationship Id="rId37" Type="http://schemas.openxmlformats.org/officeDocument/2006/relationships/image" Target="../media/image11.jpeg"/><Relationship Id="rId40" Type="http://schemas.openxmlformats.org/officeDocument/2006/relationships/image" Target="../media/image14.jpeg"/><Relationship Id="rId45" Type="http://schemas.openxmlformats.org/officeDocument/2006/relationships/image" Target="../media/image19.jpeg"/><Relationship Id="rId53" Type="http://schemas.openxmlformats.org/officeDocument/2006/relationships/image" Target="../media/image28.jpeg"/><Relationship Id="rId5" Type="http://schemas.openxmlformats.org/officeDocument/2006/relationships/audio" Target="../media/audio4.wav"/><Relationship Id="rId15" Type="http://schemas.openxmlformats.org/officeDocument/2006/relationships/audio" Target="../media/audio3.wav"/><Relationship Id="rId23" Type="http://schemas.openxmlformats.org/officeDocument/2006/relationships/audio" Target="../media/audio56.wav"/><Relationship Id="rId28" Type="http://schemas.openxmlformats.org/officeDocument/2006/relationships/image" Target="../media/image2.jpeg"/><Relationship Id="rId36" Type="http://schemas.openxmlformats.org/officeDocument/2006/relationships/image" Target="../media/image10.jpeg"/><Relationship Id="rId49" Type="http://schemas.openxmlformats.org/officeDocument/2006/relationships/image" Target="../media/image23.jpeg"/><Relationship Id="rId10" Type="http://schemas.openxmlformats.org/officeDocument/2006/relationships/audio" Target="../media/audio13.wav"/><Relationship Id="rId19" Type="http://schemas.openxmlformats.org/officeDocument/2006/relationships/audio" Target="../media/audio55.wav"/><Relationship Id="rId31" Type="http://schemas.openxmlformats.org/officeDocument/2006/relationships/image" Target="../media/image5.jpeg"/><Relationship Id="rId44" Type="http://schemas.openxmlformats.org/officeDocument/2006/relationships/image" Target="../media/image18.jpeg"/><Relationship Id="rId52" Type="http://schemas.openxmlformats.org/officeDocument/2006/relationships/image" Target="../media/image26.jpeg"/><Relationship Id="rId4" Type="http://schemas.openxmlformats.org/officeDocument/2006/relationships/audio" Target="../media/audio47.wav"/><Relationship Id="rId9" Type="http://schemas.openxmlformats.org/officeDocument/2006/relationships/audio" Target="../media/audio10.wav"/><Relationship Id="rId14" Type="http://schemas.openxmlformats.org/officeDocument/2006/relationships/audio" Target="../media/audio19.wav"/><Relationship Id="rId22" Type="http://schemas.openxmlformats.org/officeDocument/2006/relationships/audio" Target="../media/audio46.wav"/><Relationship Id="rId27" Type="http://schemas.openxmlformats.org/officeDocument/2006/relationships/image" Target="../media/image54.png"/><Relationship Id="rId30" Type="http://schemas.openxmlformats.org/officeDocument/2006/relationships/image" Target="../media/image4.jpeg"/><Relationship Id="rId35" Type="http://schemas.openxmlformats.org/officeDocument/2006/relationships/image" Target="../media/image9.jpeg"/><Relationship Id="rId43" Type="http://schemas.openxmlformats.org/officeDocument/2006/relationships/image" Target="../media/image17.jpeg"/><Relationship Id="rId48" Type="http://schemas.openxmlformats.org/officeDocument/2006/relationships/image" Target="../media/image22.jpeg"/><Relationship Id="rId8" Type="http://schemas.openxmlformats.org/officeDocument/2006/relationships/audio" Target="../media/audio9.wav"/><Relationship Id="rId51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80.wav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0.wav"/><Relationship Id="rId13" Type="http://schemas.openxmlformats.org/officeDocument/2006/relationships/audio" Target="../media/audio27.wav"/><Relationship Id="rId18" Type="http://schemas.openxmlformats.org/officeDocument/2006/relationships/audio" Target="../media/audio3.wav"/><Relationship Id="rId26" Type="http://schemas.openxmlformats.org/officeDocument/2006/relationships/image" Target="../media/image7.jpeg"/><Relationship Id="rId39" Type="http://schemas.openxmlformats.org/officeDocument/2006/relationships/image" Target="../media/image19.jpeg"/><Relationship Id="rId3" Type="http://schemas.openxmlformats.org/officeDocument/2006/relationships/audio" Target="../media/audio14.wav"/><Relationship Id="rId21" Type="http://schemas.openxmlformats.org/officeDocument/2006/relationships/image" Target="../media/image2.jpeg"/><Relationship Id="rId34" Type="http://schemas.openxmlformats.org/officeDocument/2006/relationships/image" Target="../media/image15.jpeg"/><Relationship Id="rId42" Type="http://schemas.openxmlformats.org/officeDocument/2006/relationships/image" Target="../media/image22.jpeg"/><Relationship Id="rId47" Type="http://schemas.openxmlformats.org/officeDocument/2006/relationships/image" Target="../media/image29.png"/><Relationship Id="rId7" Type="http://schemas.openxmlformats.org/officeDocument/2006/relationships/audio" Target="../media/audio19.wav"/><Relationship Id="rId12" Type="http://schemas.openxmlformats.org/officeDocument/2006/relationships/audio" Target="../media/audio26.wav"/><Relationship Id="rId17" Type="http://schemas.openxmlformats.org/officeDocument/2006/relationships/audio" Target="../media/audio11.wav"/><Relationship Id="rId25" Type="http://schemas.openxmlformats.org/officeDocument/2006/relationships/image" Target="../media/image6.jpeg"/><Relationship Id="rId33" Type="http://schemas.openxmlformats.org/officeDocument/2006/relationships/image" Target="../media/image14.jpeg"/><Relationship Id="rId38" Type="http://schemas.openxmlformats.org/officeDocument/2006/relationships/image" Target="../media/image18.jpeg"/><Relationship Id="rId46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6" Type="http://schemas.openxmlformats.org/officeDocument/2006/relationships/audio" Target="../media/audio8.wav"/><Relationship Id="rId20" Type="http://schemas.openxmlformats.org/officeDocument/2006/relationships/audio" Target="../media/audio7.wav"/><Relationship Id="rId29" Type="http://schemas.openxmlformats.org/officeDocument/2006/relationships/image" Target="../media/image10.jpeg"/><Relationship Id="rId41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6.wav"/><Relationship Id="rId11" Type="http://schemas.openxmlformats.org/officeDocument/2006/relationships/audio" Target="../media/audio25.wav"/><Relationship Id="rId24" Type="http://schemas.openxmlformats.org/officeDocument/2006/relationships/image" Target="../media/image5.jpeg"/><Relationship Id="rId32" Type="http://schemas.openxmlformats.org/officeDocument/2006/relationships/image" Target="../media/image13.jpeg"/><Relationship Id="rId37" Type="http://schemas.openxmlformats.org/officeDocument/2006/relationships/image" Target="../media/image17.jpeg"/><Relationship Id="rId40" Type="http://schemas.openxmlformats.org/officeDocument/2006/relationships/image" Target="../media/image20.jpeg"/><Relationship Id="rId45" Type="http://schemas.openxmlformats.org/officeDocument/2006/relationships/image" Target="../media/image25.jpeg"/><Relationship Id="rId5" Type="http://schemas.openxmlformats.org/officeDocument/2006/relationships/audio" Target="../media/audio6.wav"/><Relationship Id="rId15" Type="http://schemas.openxmlformats.org/officeDocument/2006/relationships/audio" Target="../media/audio5.wav"/><Relationship Id="rId23" Type="http://schemas.openxmlformats.org/officeDocument/2006/relationships/image" Target="../media/image4.jpeg"/><Relationship Id="rId28" Type="http://schemas.openxmlformats.org/officeDocument/2006/relationships/image" Target="../media/image9.jpeg"/><Relationship Id="rId36" Type="http://schemas.openxmlformats.org/officeDocument/2006/relationships/image" Target="../media/image16.jpeg"/><Relationship Id="rId10" Type="http://schemas.openxmlformats.org/officeDocument/2006/relationships/audio" Target="../media/audio17.wav"/><Relationship Id="rId19" Type="http://schemas.openxmlformats.org/officeDocument/2006/relationships/audio" Target="../media/audio9.wav"/><Relationship Id="rId31" Type="http://schemas.openxmlformats.org/officeDocument/2006/relationships/image" Target="../media/image12.jpeg"/><Relationship Id="rId44" Type="http://schemas.openxmlformats.org/officeDocument/2006/relationships/image" Target="../media/image24.jpeg"/><Relationship Id="rId4" Type="http://schemas.openxmlformats.org/officeDocument/2006/relationships/audio" Target="../media/audio23.wav"/><Relationship Id="rId9" Type="http://schemas.openxmlformats.org/officeDocument/2006/relationships/audio" Target="../media/audio24.wav"/><Relationship Id="rId14" Type="http://schemas.openxmlformats.org/officeDocument/2006/relationships/audio" Target="../media/audio28.wav"/><Relationship Id="rId22" Type="http://schemas.openxmlformats.org/officeDocument/2006/relationships/image" Target="../media/image3.jpeg"/><Relationship Id="rId27" Type="http://schemas.openxmlformats.org/officeDocument/2006/relationships/image" Target="../media/image8.jpeg"/><Relationship Id="rId30" Type="http://schemas.openxmlformats.org/officeDocument/2006/relationships/image" Target="../media/image11.jpeg"/><Relationship Id="rId35" Type="http://schemas.openxmlformats.org/officeDocument/2006/relationships/image" Target="../media/image28.jpeg"/><Relationship Id="rId43" Type="http://schemas.openxmlformats.org/officeDocument/2006/relationships/image" Target="../media/image23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audio" Target="../media/audio16.wav"/><Relationship Id="rId18" Type="http://schemas.openxmlformats.org/officeDocument/2006/relationships/audio" Target="../media/audio81.wav"/><Relationship Id="rId26" Type="http://schemas.openxmlformats.org/officeDocument/2006/relationships/image" Target="../media/image7.jpeg"/><Relationship Id="rId39" Type="http://schemas.openxmlformats.org/officeDocument/2006/relationships/image" Target="../media/image19.jpeg"/><Relationship Id="rId3" Type="http://schemas.openxmlformats.org/officeDocument/2006/relationships/audio" Target="../media/audio32.wav"/><Relationship Id="rId21" Type="http://schemas.openxmlformats.org/officeDocument/2006/relationships/image" Target="../media/image2.jpeg"/><Relationship Id="rId34" Type="http://schemas.openxmlformats.org/officeDocument/2006/relationships/image" Target="../media/image15.jpeg"/><Relationship Id="rId42" Type="http://schemas.openxmlformats.org/officeDocument/2006/relationships/image" Target="../media/image22.jpeg"/><Relationship Id="rId47" Type="http://schemas.openxmlformats.org/officeDocument/2006/relationships/image" Target="../media/image56.png"/><Relationship Id="rId7" Type="http://schemas.openxmlformats.org/officeDocument/2006/relationships/audio" Target="../media/audio79.wav"/><Relationship Id="rId12" Type="http://schemas.openxmlformats.org/officeDocument/2006/relationships/audio" Target="../media/audio17.wav"/><Relationship Id="rId17" Type="http://schemas.openxmlformats.org/officeDocument/2006/relationships/audio" Target="../media/audio27.wav"/><Relationship Id="rId25" Type="http://schemas.openxmlformats.org/officeDocument/2006/relationships/image" Target="../media/image6.jpeg"/><Relationship Id="rId33" Type="http://schemas.openxmlformats.org/officeDocument/2006/relationships/image" Target="../media/image14.jpeg"/><Relationship Id="rId38" Type="http://schemas.openxmlformats.org/officeDocument/2006/relationships/image" Target="../media/image18.jpeg"/><Relationship Id="rId46" Type="http://schemas.openxmlformats.org/officeDocument/2006/relationships/image" Target="../media/image26.jpeg"/><Relationship Id="rId2" Type="http://schemas.openxmlformats.org/officeDocument/2006/relationships/notesSlide" Target="../notesSlides/notesSlide30.xml"/><Relationship Id="rId16" Type="http://schemas.openxmlformats.org/officeDocument/2006/relationships/audio" Target="../media/audio14.wav"/><Relationship Id="rId20" Type="http://schemas.openxmlformats.org/officeDocument/2006/relationships/audio" Target="../media/audio63.wav"/><Relationship Id="rId29" Type="http://schemas.openxmlformats.org/officeDocument/2006/relationships/image" Target="../media/image10.jpeg"/><Relationship Id="rId41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11" Type="http://schemas.openxmlformats.org/officeDocument/2006/relationships/audio" Target="../media/audio15.wav"/><Relationship Id="rId24" Type="http://schemas.openxmlformats.org/officeDocument/2006/relationships/image" Target="../media/image5.jpeg"/><Relationship Id="rId32" Type="http://schemas.openxmlformats.org/officeDocument/2006/relationships/image" Target="../media/image13.jpeg"/><Relationship Id="rId37" Type="http://schemas.openxmlformats.org/officeDocument/2006/relationships/image" Target="../media/image17.jpeg"/><Relationship Id="rId40" Type="http://schemas.openxmlformats.org/officeDocument/2006/relationships/image" Target="../media/image20.jpeg"/><Relationship Id="rId45" Type="http://schemas.openxmlformats.org/officeDocument/2006/relationships/image" Target="../media/image25.jpeg"/><Relationship Id="rId5" Type="http://schemas.openxmlformats.org/officeDocument/2006/relationships/audio" Target="../media/audio24.wav"/><Relationship Id="rId15" Type="http://schemas.openxmlformats.org/officeDocument/2006/relationships/audio" Target="../media/audio39.wav"/><Relationship Id="rId23" Type="http://schemas.openxmlformats.org/officeDocument/2006/relationships/image" Target="../media/image4.jpeg"/><Relationship Id="rId28" Type="http://schemas.openxmlformats.org/officeDocument/2006/relationships/image" Target="../media/image9.jpeg"/><Relationship Id="rId36" Type="http://schemas.openxmlformats.org/officeDocument/2006/relationships/image" Target="../media/image16.jpeg"/><Relationship Id="rId10" Type="http://schemas.openxmlformats.org/officeDocument/2006/relationships/audio" Target="../media/audio19.wav"/><Relationship Id="rId19" Type="http://schemas.openxmlformats.org/officeDocument/2006/relationships/audio" Target="../media/audio82.wav"/><Relationship Id="rId31" Type="http://schemas.openxmlformats.org/officeDocument/2006/relationships/image" Target="../media/image12.jpeg"/><Relationship Id="rId44" Type="http://schemas.openxmlformats.org/officeDocument/2006/relationships/image" Target="../media/image24.jpeg"/><Relationship Id="rId4" Type="http://schemas.openxmlformats.org/officeDocument/2006/relationships/audio" Target="../media/audio41.wav"/><Relationship Id="rId9" Type="http://schemas.openxmlformats.org/officeDocument/2006/relationships/audio" Target="../media/audio25.wav"/><Relationship Id="rId14" Type="http://schemas.openxmlformats.org/officeDocument/2006/relationships/audio" Target="../media/audio20.wav"/><Relationship Id="rId22" Type="http://schemas.openxmlformats.org/officeDocument/2006/relationships/image" Target="../media/image3.jpeg"/><Relationship Id="rId27" Type="http://schemas.openxmlformats.org/officeDocument/2006/relationships/image" Target="../media/image8.jpeg"/><Relationship Id="rId30" Type="http://schemas.openxmlformats.org/officeDocument/2006/relationships/image" Target="../media/image11.jpeg"/><Relationship Id="rId35" Type="http://schemas.openxmlformats.org/officeDocument/2006/relationships/image" Target="../media/image28.jpeg"/><Relationship Id="rId43" Type="http://schemas.openxmlformats.org/officeDocument/2006/relationships/image" Target="../media/image23.jpeg"/><Relationship Id="rId48" Type="http://schemas.openxmlformats.org/officeDocument/2006/relationships/slide" Target="slide2.xml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audio" Target="../media/audio6.wav"/><Relationship Id="rId18" Type="http://schemas.openxmlformats.org/officeDocument/2006/relationships/audio" Target="../media/audio17.wav"/><Relationship Id="rId26" Type="http://schemas.openxmlformats.org/officeDocument/2006/relationships/image" Target="../media/image5.jpeg"/><Relationship Id="rId39" Type="http://schemas.openxmlformats.org/officeDocument/2006/relationships/image" Target="../media/image17.jpeg"/><Relationship Id="rId3" Type="http://schemas.openxmlformats.org/officeDocument/2006/relationships/audio" Target="../media/audio51.wav"/><Relationship Id="rId21" Type="http://schemas.openxmlformats.org/officeDocument/2006/relationships/audio" Target="../media/audio49.wav"/><Relationship Id="rId34" Type="http://schemas.openxmlformats.org/officeDocument/2006/relationships/image" Target="../media/image13.jpeg"/><Relationship Id="rId42" Type="http://schemas.openxmlformats.org/officeDocument/2006/relationships/image" Target="../media/image20.jpeg"/><Relationship Id="rId47" Type="http://schemas.openxmlformats.org/officeDocument/2006/relationships/image" Target="../media/image25.jpeg"/><Relationship Id="rId7" Type="http://schemas.openxmlformats.org/officeDocument/2006/relationships/audio" Target="../media/audio28.wav"/><Relationship Id="rId12" Type="http://schemas.openxmlformats.org/officeDocument/2006/relationships/audio" Target="../media/audio25.wav"/><Relationship Id="rId17" Type="http://schemas.openxmlformats.org/officeDocument/2006/relationships/audio" Target="../media/audio78.wav"/><Relationship Id="rId25" Type="http://schemas.openxmlformats.org/officeDocument/2006/relationships/image" Target="../media/image4.jpeg"/><Relationship Id="rId33" Type="http://schemas.openxmlformats.org/officeDocument/2006/relationships/image" Target="../media/image12.jpeg"/><Relationship Id="rId38" Type="http://schemas.openxmlformats.org/officeDocument/2006/relationships/image" Target="../media/image16.jpeg"/><Relationship Id="rId46" Type="http://schemas.openxmlformats.org/officeDocument/2006/relationships/image" Target="../media/image24.jpeg"/><Relationship Id="rId2" Type="http://schemas.openxmlformats.org/officeDocument/2006/relationships/notesSlide" Target="../notesSlides/notesSlide31.xml"/><Relationship Id="rId16" Type="http://schemas.openxmlformats.org/officeDocument/2006/relationships/audio" Target="../media/audio20.wav"/><Relationship Id="rId20" Type="http://schemas.openxmlformats.org/officeDocument/2006/relationships/audio" Target="../media/audio27.wav"/><Relationship Id="rId29" Type="http://schemas.openxmlformats.org/officeDocument/2006/relationships/image" Target="../media/image8.jpeg"/><Relationship Id="rId41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1.wav"/><Relationship Id="rId11" Type="http://schemas.openxmlformats.org/officeDocument/2006/relationships/audio" Target="../media/audio14.wav"/><Relationship Id="rId24" Type="http://schemas.openxmlformats.org/officeDocument/2006/relationships/image" Target="../media/image3.jpeg"/><Relationship Id="rId32" Type="http://schemas.openxmlformats.org/officeDocument/2006/relationships/image" Target="../media/image11.jpeg"/><Relationship Id="rId37" Type="http://schemas.openxmlformats.org/officeDocument/2006/relationships/image" Target="../media/image28.jpeg"/><Relationship Id="rId40" Type="http://schemas.openxmlformats.org/officeDocument/2006/relationships/image" Target="../media/image18.jpeg"/><Relationship Id="rId45" Type="http://schemas.openxmlformats.org/officeDocument/2006/relationships/image" Target="../media/image23.jpeg"/><Relationship Id="rId5" Type="http://schemas.openxmlformats.org/officeDocument/2006/relationships/audio" Target="../media/audio79.wav"/><Relationship Id="rId15" Type="http://schemas.openxmlformats.org/officeDocument/2006/relationships/audio" Target="../media/audio19.wav"/><Relationship Id="rId23" Type="http://schemas.openxmlformats.org/officeDocument/2006/relationships/image" Target="../media/image2.jpeg"/><Relationship Id="rId28" Type="http://schemas.openxmlformats.org/officeDocument/2006/relationships/image" Target="../media/image7.jpeg"/><Relationship Id="rId36" Type="http://schemas.openxmlformats.org/officeDocument/2006/relationships/image" Target="../media/image15.jpeg"/><Relationship Id="rId49" Type="http://schemas.openxmlformats.org/officeDocument/2006/relationships/image" Target="../media/image57.png"/><Relationship Id="rId10" Type="http://schemas.openxmlformats.org/officeDocument/2006/relationships/audio" Target="../media/audio40.wav"/><Relationship Id="rId19" Type="http://schemas.openxmlformats.org/officeDocument/2006/relationships/audio" Target="../media/audio26.wav"/><Relationship Id="rId31" Type="http://schemas.openxmlformats.org/officeDocument/2006/relationships/image" Target="../media/image10.jpeg"/><Relationship Id="rId44" Type="http://schemas.openxmlformats.org/officeDocument/2006/relationships/image" Target="../media/image22.jpeg"/><Relationship Id="rId4" Type="http://schemas.openxmlformats.org/officeDocument/2006/relationships/audio" Target="../media/audio1.wav"/><Relationship Id="rId9" Type="http://schemas.openxmlformats.org/officeDocument/2006/relationships/audio" Target="../media/audio32.wav"/><Relationship Id="rId14" Type="http://schemas.openxmlformats.org/officeDocument/2006/relationships/audio" Target="../media/audio16.wav"/><Relationship Id="rId22" Type="http://schemas.openxmlformats.org/officeDocument/2006/relationships/audio" Target="../media/audio63.wav"/><Relationship Id="rId27" Type="http://schemas.openxmlformats.org/officeDocument/2006/relationships/image" Target="../media/image6.jpeg"/><Relationship Id="rId30" Type="http://schemas.openxmlformats.org/officeDocument/2006/relationships/image" Target="../media/image9.jpeg"/><Relationship Id="rId35" Type="http://schemas.openxmlformats.org/officeDocument/2006/relationships/image" Target="../media/image14.jpeg"/><Relationship Id="rId43" Type="http://schemas.openxmlformats.org/officeDocument/2006/relationships/image" Target="../media/image21.jpeg"/><Relationship Id="rId48" Type="http://schemas.openxmlformats.org/officeDocument/2006/relationships/image" Target="../media/image26.jpeg"/><Relationship Id="rId8" Type="http://schemas.openxmlformats.org/officeDocument/2006/relationships/audio" Target="../media/audio23.wav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audio" Target="../media/audio26.wav"/><Relationship Id="rId18" Type="http://schemas.openxmlformats.org/officeDocument/2006/relationships/audio" Target="../media/audio85.wav"/><Relationship Id="rId26" Type="http://schemas.openxmlformats.org/officeDocument/2006/relationships/audio" Target="../media/audio81.wav"/><Relationship Id="rId39" Type="http://schemas.openxmlformats.org/officeDocument/2006/relationships/image" Target="../media/image12.jpeg"/><Relationship Id="rId21" Type="http://schemas.openxmlformats.org/officeDocument/2006/relationships/audio" Target="../media/audio16.wav"/><Relationship Id="rId34" Type="http://schemas.openxmlformats.org/officeDocument/2006/relationships/image" Target="../media/image7.jpeg"/><Relationship Id="rId42" Type="http://schemas.openxmlformats.org/officeDocument/2006/relationships/image" Target="../media/image15.jpeg"/><Relationship Id="rId47" Type="http://schemas.openxmlformats.org/officeDocument/2006/relationships/image" Target="../media/image19.jpeg"/><Relationship Id="rId50" Type="http://schemas.openxmlformats.org/officeDocument/2006/relationships/image" Target="../media/image22.jpeg"/><Relationship Id="rId55" Type="http://schemas.openxmlformats.org/officeDocument/2006/relationships/image" Target="../media/image58.png"/><Relationship Id="rId7" Type="http://schemas.openxmlformats.org/officeDocument/2006/relationships/audio" Target="../media/audio82.wav"/><Relationship Id="rId12" Type="http://schemas.openxmlformats.org/officeDocument/2006/relationships/audio" Target="../media/audio11.wav"/><Relationship Id="rId17" Type="http://schemas.openxmlformats.org/officeDocument/2006/relationships/audio" Target="../media/audio12.wav"/><Relationship Id="rId25" Type="http://schemas.openxmlformats.org/officeDocument/2006/relationships/audio" Target="../media/audio39.wav"/><Relationship Id="rId33" Type="http://schemas.openxmlformats.org/officeDocument/2006/relationships/image" Target="../media/image6.jpeg"/><Relationship Id="rId38" Type="http://schemas.openxmlformats.org/officeDocument/2006/relationships/image" Target="../media/image11.jpeg"/><Relationship Id="rId46" Type="http://schemas.openxmlformats.org/officeDocument/2006/relationships/image" Target="../media/image18.jpeg"/><Relationship Id="rId2" Type="http://schemas.openxmlformats.org/officeDocument/2006/relationships/notesSlide" Target="../notesSlides/notesSlide32.xml"/><Relationship Id="rId16" Type="http://schemas.openxmlformats.org/officeDocument/2006/relationships/audio" Target="../media/audio35.wav"/><Relationship Id="rId20" Type="http://schemas.openxmlformats.org/officeDocument/2006/relationships/audio" Target="../media/audio19.wav"/><Relationship Id="rId29" Type="http://schemas.openxmlformats.org/officeDocument/2006/relationships/image" Target="../media/image2.jpeg"/><Relationship Id="rId41" Type="http://schemas.openxmlformats.org/officeDocument/2006/relationships/image" Target="../media/image14.jpeg"/><Relationship Id="rId54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1.wav"/><Relationship Id="rId11" Type="http://schemas.openxmlformats.org/officeDocument/2006/relationships/audio" Target="../media/audio38.wav"/><Relationship Id="rId24" Type="http://schemas.openxmlformats.org/officeDocument/2006/relationships/audio" Target="../media/audio6.wav"/><Relationship Id="rId32" Type="http://schemas.openxmlformats.org/officeDocument/2006/relationships/image" Target="../media/image5.jpeg"/><Relationship Id="rId37" Type="http://schemas.openxmlformats.org/officeDocument/2006/relationships/image" Target="../media/image10.jpeg"/><Relationship Id="rId40" Type="http://schemas.openxmlformats.org/officeDocument/2006/relationships/image" Target="../media/image13.jpeg"/><Relationship Id="rId45" Type="http://schemas.openxmlformats.org/officeDocument/2006/relationships/image" Target="../media/image17.jpeg"/><Relationship Id="rId53" Type="http://schemas.openxmlformats.org/officeDocument/2006/relationships/image" Target="../media/image25.jpeg"/><Relationship Id="rId5" Type="http://schemas.openxmlformats.org/officeDocument/2006/relationships/audio" Target="../media/audio24.wav"/><Relationship Id="rId15" Type="http://schemas.openxmlformats.org/officeDocument/2006/relationships/audio" Target="../media/audio13.wav"/><Relationship Id="rId23" Type="http://schemas.openxmlformats.org/officeDocument/2006/relationships/audio" Target="../media/audio20.wav"/><Relationship Id="rId28" Type="http://schemas.openxmlformats.org/officeDocument/2006/relationships/audio" Target="../media/audio49.wav"/><Relationship Id="rId36" Type="http://schemas.openxmlformats.org/officeDocument/2006/relationships/image" Target="../media/image9.jpeg"/><Relationship Id="rId49" Type="http://schemas.openxmlformats.org/officeDocument/2006/relationships/image" Target="../media/image21.jpeg"/><Relationship Id="rId10" Type="http://schemas.openxmlformats.org/officeDocument/2006/relationships/audio" Target="../media/audio10.wav"/><Relationship Id="rId19" Type="http://schemas.openxmlformats.org/officeDocument/2006/relationships/audio" Target="../media/audio86.wav"/><Relationship Id="rId31" Type="http://schemas.openxmlformats.org/officeDocument/2006/relationships/image" Target="../media/image4.jpeg"/><Relationship Id="rId44" Type="http://schemas.openxmlformats.org/officeDocument/2006/relationships/image" Target="../media/image16.jpeg"/><Relationship Id="rId52" Type="http://schemas.openxmlformats.org/officeDocument/2006/relationships/image" Target="../media/image24.jpeg"/><Relationship Id="rId4" Type="http://schemas.openxmlformats.org/officeDocument/2006/relationships/audio" Target="../media/audio40.wav"/><Relationship Id="rId9" Type="http://schemas.openxmlformats.org/officeDocument/2006/relationships/audio" Target="../media/audio84.wav"/><Relationship Id="rId14" Type="http://schemas.openxmlformats.org/officeDocument/2006/relationships/audio" Target="../media/audio33.wav"/><Relationship Id="rId22" Type="http://schemas.openxmlformats.org/officeDocument/2006/relationships/audio" Target="../media/audio25.wav"/><Relationship Id="rId27" Type="http://schemas.openxmlformats.org/officeDocument/2006/relationships/audio" Target="../media/audio64.wav"/><Relationship Id="rId30" Type="http://schemas.openxmlformats.org/officeDocument/2006/relationships/image" Target="../media/image3.jpeg"/><Relationship Id="rId35" Type="http://schemas.openxmlformats.org/officeDocument/2006/relationships/image" Target="../media/image8.jpeg"/><Relationship Id="rId43" Type="http://schemas.openxmlformats.org/officeDocument/2006/relationships/image" Target="../media/image28.jpeg"/><Relationship Id="rId48" Type="http://schemas.openxmlformats.org/officeDocument/2006/relationships/image" Target="../media/image20.jpeg"/><Relationship Id="rId8" Type="http://schemas.openxmlformats.org/officeDocument/2006/relationships/audio" Target="../media/audio83.wav"/><Relationship Id="rId51" Type="http://schemas.openxmlformats.org/officeDocument/2006/relationships/image" Target="../media/image23.jpeg"/><Relationship Id="rId3" Type="http://schemas.openxmlformats.org/officeDocument/2006/relationships/audio" Target="../media/audio1.wav"/></Relationships>
</file>

<file path=ppt/slides/_rels/slide33.xml.rels><?xml version="1.0" encoding="UTF-8" standalone="yes"?>
<Relationships xmlns="http://schemas.openxmlformats.org/package/2006/relationships"><Relationship Id="rId13" Type="http://schemas.openxmlformats.org/officeDocument/2006/relationships/audio" Target="../media/audio20.wav"/><Relationship Id="rId18" Type="http://schemas.openxmlformats.org/officeDocument/2006/relationships/audio" Target="../media/audio10.wav"/><Relationship Id="rId26" Type="http://schemas.openxmlformats.org/officeDocument/2006/relationships/audio" Target="../media/audio9.wav"/><Relationship Id="rId39" Type="http://schemas.openxmlformats.org/officeDocument/2006/relationships/image" Target="../media/image9.jpeg"/><Relationship Id="rId21" Type="http://schemas.openxmlformats.org/officeDocument/2006/relationships/audio" Target="../media/audio35.wav"/><Relationship Id="rId34" Type="http://schemas.openxmlformats.org/officeDocument/2006/relationships/image" Target="../media/image4.jpeg"/><Relationship Id="rId42" Type="http://schemas.openxmlformats.org/officeDocument/2006/relationships/image" Target="../media/image12.jpeg"/><Relationship Id="rId47" Type="http://schemas.openxmlformats.org/officeDocument/2006/relationships/image" Target="../media/image16.jpeg"/><Relationship Id="rId50" Type="http://schemas.openxmlformats.org/officeDocument/2006/relationships/image" Target="../media/image19.jpeg"/><Relationship Id="rId55" Type="http://schemas.openxmlformats.org/officeDocument/2006/relationships/image" Target="../media/image24.jpeg"/><Relationship Id="rId7" Type="http://schemas.openxmlformats.org/officeDocument/2006/relationships/audio" Target="../media/audio1.wav"/><Relationship Id="rId12" Type="http://schemas.openxmlformats.org/officeDocument/2006/relationships/audio" Target="../media/audio19.wav"/><Relationship Id="rId17" Type="http://schemas.openxmlformats.org/officeDocument/2006/relationships/audio" Target="../media/audio18.wav"/><Relationship Id="rId25" Type="http://schemas.openxmlformats.org/officeDocument/2006/relationships/audio" Target="../media/audio30.wav"/><Relationship Id="rId33" Type="http://schemas.openxmlformats.org/officeDocument/2006/relationships/image" Target="../media/image3.jpeg"/><Relationship Id="rId38" Type="http://schemas.openxmlformats.org/officeDocument/2006/relationships/image" Target="../media/image8.jpeg"/><Relationship Id="rId46" Type="http://schemas.openxmlformats.org/officeDocument/2006/relationships/image" Target="../media/image28.jpeg"/><Relationship Id="rId2" Type="http://schemas.openxmlformats.org/officeDocument/2006/relationships/notesSlide" Target="../notesSlides/notesSlide33.xml"/><Relationship Id="rId16" Type="http://schemas.openxmlformats.org/officeDocument/2006/relationships/audio" Target="../media/audio15.wav"/><Relationship Id="rId20" Type="http://schemas.openxmlformats.org/officeDocument/2006/relationships/audio" Target="../media/audio29.wav"/><Relationship Id="rId29" Type="http://schemas.openxmlformats.org/officeDocument/2006/relationships/audio" Target="../media/audio64.wav"/><Relationship Id="rId41" Type="http://schemas.openxmlformats.org/officeDocument/2006/relationships/image" Target="../media/image11.jpeg"/><Relationship Id="rId54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87.wav"/><Relationship Id="rId11" Type="http://schemas.openxmlformats.org/officeDocument/2006/relationships/audio" Target="../media/audio12.wav"/><Relationship Id="rId24" Type="http://schemas.openxmlformats.org/officeDocument/2006/relationships/audio" Target="../media/audio37.wav"/><Relationship Id="rId32" Type="http://schemas.openxmlformats.org/officeDocument/2006/relationships/image" Target="../media/image2.jpeg"/><Relationship Id="rId37" Type="http://schemas.openxmlformats.org/officeDocument/2006/relationships/image" Target="../media/image7.jpeg"/><Relationship Id="rId40" Type="http://schemas.openxmlformats.org/officeDocument/2006/relationships/image" Target="../media/image10.jpeg"/><Relationship Id="rId45" Type="http://schemas.openxmlformats.org/officeDocument/2006/relationships/image" Target="../media/image15.jpeg"/><Relationship Id="rId53" Type="http://schemas.openxmlformats.org/officeDocument/2006/relationships/image" Target="../media/image22.jpeg"/><Relationship Id="rId58" Type="http://schemas.openxmlformats.org/officeDocument/2006/relationships/image" Target="../media/image59.png"/><Relationship Id="rId5" Type="http://schemas.openxmlformats.org/officeDocument/2006/relationships/audio" Target="../media/audio40.wav"/><Relationship Id="rId15" Type="http://schemas.openxmlformats.org/officeDocument/2006/relationships/audio" Target="../media/audio33.wav"/><Relationship Id="rId23" Type="http://schemas.openxmlformats.org/officeDocument/2006/relationships/audio" Target="../media/audio5.wav"/><Relationship Id="rId28" Type="http://schemas.openxmlformats.org/officeDocument/2006/relationships/audio" Target="../media/audio7.wav"/><Relationship Id="rId36" Type="http://schemas.openxmlformats.org/officeDocument/2006/relationships/image" Target="../media/image6.jpeg"/><Relationship Id="rId49" Type="http://schemas.openxmlformats.org/officeDocument/2006/relationships/image" Target="../media/image18.jpeg"/><Relationship Id="rId57" Type="http://schemas.openxmlformats.org/officeDocument/2006/relationships/image" Target="../media/image26.jpeg"/><Relationship Id="rId10" Type="http://schemas.openxmlformats.org/officeDocument/2006/relationships/audio" Target="../media/audio25.wav"/><Relationship Id="rId19" Type="http://schemas.openxmlformats.org/officeDocument/2006/relationships/audio" Target="../media/audio34.wav"/><Relationship Id="rId31" Type="http://schemas.openxmlformats.org/officeDocument/2006/relationships/audio" Target="../media/audio49.wav"/><Relationship Id="rId44" Type="http://schemas.openxmlformats.org/officeDocument/2006/relationships/image" Target="../media/image14.jpeg"/><Relationship Id="rId52" Type="http://schemas.openxmlformats.org/officeDocument/2006/relationships/image" Target="../media/image21.jpeg"/><Relationship Id="rId4" Type="http://schemas.openxmlformats.org/officeDocument/2006/relationships/audio" Target="../media/audio32.wav"/><Relationship Id="rId9" Type="http://schemas.openxmlformats.org/officeDocument/2006/relationships/audio" Target="../media/audio16.wav"/><Relationship Id="rId14" Type="http://schemas.openxmlformats.org/officeDocument/2006/relationships/audio" Target="../media/audio39.wav"/><Relationship Id="rId22" Type="http://schemas.openxmlformats.org/officeDocument/2006/relationships/audio" Target="../media/audio36.wav"/><Relationship Id="rId27" Type="http://schemas.openxmlformats.org/officeDocument/2006/relationships/audio" Target="../media/audio8.wav"/><Relationship Id="rId30" Type="http://schemas.openxmlformats.org/officeDocument/2006/relationships/audio" Target="../media/audio63.wav"/><Relationship Id="rId35" Type="http://schemas.openxmlformats.org/officeDocument/2006/relationships/image" Target="../media/image5.jpeg"/><Relationship Id="rId43" Type="http://schemas.openxmlformats.org/officeDocument/2006/relationships/image" Target="../media/image13.jpeg"/><Relationship Id="rId48" Type="http://schemas.openxmlformats.org/officeDocument/2006/relationships/image" Target="../media/image17.jpeg"/><Relationship Id="rId56" Type="http://schemas.openxmlformats.org/officeDocument/2006/relationships/image" Target="../media/image25.jpeg"/><Relationship Id="rId8" Type="http://schemas.openxmlformats.org/officeDocument/2006/relationships/audio" Target="../media/audio23.wav"/><Relationship Id="rId51" Type="http://schemas.openxmlformats.org/officeDocument/2006/relationships/image" Target="../media/image20.jpeg"/><Relationship Id="rId3" Type="http://schemas.openxmlformats.org/officeDocument/2006/relationships/audio" Target="../media/audio43.wav"/></Relationships>
</file>

<file path=ppt/slides/_rels/slide34.xml.rels><?xml version="1.0" encoding="UTF-8" standalone="yes"?>
<Relationships xmlns="http://schemas.openxmlformats.org/package/2006/relationships"><Relationship Id="rId13" Type="http://schemas.openxmlformats.org/officeDocument/2006/relationships/audio" Target="../media/audio25.wav"/><Relationship Id="rId18" Type="http://schemas.openxmlformats.org/officeDocument/2006/relationships/audio" Target="../media/audio12.wav"/><Relationship Id="rId26" Type="http://schemas.openxmlformats.org/officeDocument/2006/relationships/image" Target="../media/image5.jpeg"/><Relationship Id="rId39" Type="http://schemas.openxmlformats.org/officeDocument/2006/relationships/image" Target="../media/image17.jpeg"/><Relationship Id="rId3" Type="http://schemas.openxmlformats.org/officeDocument/2006/relationships/audio" Target="../media/audio40.wav"/><Relationship Id="rId21" Type="http://schemas.openxmlformats.org/officeDocument/2006/relationships/audio" Target="../media/audio87.wav"/><Relationship Id="rId34" Type="http://schemas.openxmlformats.org/officeDocument/2006/relationships/image" Target="../media/image13.jpeg"/><Relationship Id="rId42" Type="http://schemas.openxmlformats.org/officeDocument/2006/relationships/image" Target="../media/image20.jpeg"/><Relationship Id="rId47" Type="http://schemas.openxmlformats.org/officeDocument/2006/relationships/image" Target="../media/image25.jpeg"/><Relationship Id="rId7" Type="http://schemas.openxmlformats.org/officeDocument/2006/relationships/audio" Target="../media/audio5.wav"/><Relationship Id="rId12" Type="http://schemas.openxmlformats.org/officeDocument/2006/relationships/audio" Target="../media/audio9.wav"/><Relationship Id="rId17" Type="http://schemas.openxmlformats.org/officeDocument/2006/relationships/audio" Target="../media/audio11.wav"/><Relationship Id="rId25" Type="http://schemas.openxmlformats.org/officeDocument/2006/relationships/image" Target="../media/image4.jpeg"/><Relationship Id="rId33" Type="http://schemas.openxmlformats.org/officeDocument/2006/relationships/image" Target="../media/image12.jpeg"/><Relationship Id="rId38" Type="http://schemas.openxmlformats.org/officeDocument/2006/relationships/image" Target="../media/image16.jpeg"/><Relationship Id="rId46" Type="http://schemas.openxmlformats.org/officeDocument/2006/relationships/image" Target="../media/image24.jpeg"/><Relationship Id="rId2" Type="http://schemas.openxmlformats.org/officeDocument/2006/relationships/notesSlide" Target="../notesSlides/notesSlide34.xml"/><Relationship Id="rId16" Type="http://schemas.openxmlformats.org/officeDocument/2006/relationships/audio" Target="../media/audio39.wav"/><Relationship Id="rId20" Type="http://schemas.openxmlformats.org/officeDocument/2006/relationships/audio" Target="../media/audio37.wav"/><Relationship Id="rId29" Type="http://schemas.openxmlformats.org/officeDocument/2006/relationships/image" Target="../media/image8.jpeg"/><Relationship Id="rId41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8.wav"/><Relationship Id="rId11" Type="http://schemas.openxmlformats.org/officeDocument/2006/relationships/audio" Target="../media/audio20.wav"/><Relationship Id="rId24" Type="http://schemas.openxmlformats.org/officeDocument/2006/relationships/image" Target="../media/image3.jpeg"/><Relationship Id="rId32" Type="http://schemas.openxmlformats.org/officeDocument/2006/relationships/image" Target="../media/image11.jpeg"/><Relationship Id="rId37" Type="http://schemas.openxmlformats.org/officeDocument/2006/relationships/image" Target="../media/image28.jpeg"/><Relationship Id="rId40" Type="http://schemas.openxmlformats.org/officeDocument/2006/relationships/image" Target="../media/image18.jpeg"/><Relationship Id="rId45" Type="http://schemas.openxmlformats.org/officeDocument/2006/relationships/image" Target="../media/image23.jpeg"/><Relationship Id="rId5" Type="http://schemas.openxmlformats.org/officeDocument/2006/relationships/audio" Target="../media/audio41.wav"/><Relationship Id="rId15" Type="http://schemas.openxmlformats.org/officeDocument/2006/relationships/audio" Target="../media/audio30.wav"/><Relationship Id="rId23" Type="http://schemas.openxmlformats.org/officeDocument/2006/relationships/image" Target="../media/image2.jpeg"/><Relationship Id="rId28" Type="http://schemas.openxmlformats.org/officeDocument/2006/relationships/image" Target="../media/image7.jpeg"/><Relationship Id="rId36" Type="http://schemas.openxmlformats.org/officeDocument/2006/relationships/image" Target="../media/image15.jpeg"/><Relationship Id="rId49" Type="http://schemas.openxmlformats.org/officeDocument/2006/relationships/image" Target="../media/image60.png"/><Relationship Id="rId10" Type="http://schemas.openxmlformats.org/officeDocument/2006/relationships/audio" Target="../media/audio3.wav"/><Relationship Id="rId19" Type="http://schemas.openxmlformats.org/officeDocument/2006/relationships/audio" Target="../media/audio26.wav"/><Relationship Id="rId31" Type="http://schemas.openxmlformats.org/officeDocument/2006/relationships/image" Target="../media/image10.jpeg"/><Relationship Id="rId44" Type="http://schemas.openxmlformats.org/officeDocument/2006/relationships/image" Target="../media/image22.jpeg"/><Relationship Id="rId4" Type="http://schemas.openxmlformats.org/officeDocument/2006/relationships/audio" Target="../media/audio22.wav"/><Relationship Id="rId9" Type="http://schemas.openxmlformats.org/officeDocument/2006/relationships/audio" Target="../media/audio19.wav"/><Relationship Id="rId14" Type="http://schemas.openxmlformats.org/officeDocument/2006/relationships/audio" Target="../media/audio7.wav"/><Relationship Id="rId22" Type="http://schemas.openxmlformats.org/officeDocument/2006/relationships/audio" Target="../media/audio24.wav"/><Relationship Id="rId27" Type="http://schemas.openxmlformats.org/officeDocument/2006/relationships/image" Target="../media/image6.jpeg"/><Relationship Id="rId30" Type="http://schemas.openxmlformats.org/officeDocument/2006/relationships/image" Target="../media/image9.jpeg"/><Relationship Id="rId35" Type="http://schemas.openxmlformats.org/officeDocument/2006/relationships/image" Target="../media/image14.jpeg"/><Relationship Id="rId43" Type="http://schemas.openxmlformats.org/officeDocument/2006/relationships/image" Target="../media/image21.jpeg"/><Relationship Id="rId48" Type="http://schemas.openxmlformats.org/officeDocument/2006/relationships/image" Target="../media/image26.jpeg"/><Relationship Id="rId8" Type="http://schemas.openxmlformats.org/officeDocument/2006/relationships/audio" Target="../media/audio16.wav"/></Relationships>
</file>

<file path=ppt/slides/_rels/slide35.xml.rels><?xml version="1.0" encoding="UTF-8" standalone="yes"?>
<Relationships xmlns="http://schemas.openxmlformats.org/package/2006/relationships"><Relationship Id="rId13" Type="http://schemas.openxmlformats.org/officeDocument/2006/relationships/audio" Target="../media/audio16.wav"/><Relationship Id="rId18" Type="http://schemas.openxmlformats.org/officeDocument/2006/relationships/audio" Target="../media/audio12.wav"/><Relationship Id="rId26" Type="http://schemas.openxmlformats.org/officeDocument/2006/relationships/image" Target="../media/image2.jpeg"/><Relationship Id="rId39" Type="http://schemas.openxmlformats.org/officeDocument/2006/relationships/image" Target="../media/image15.jpeg"/><Relationship Id="rId3" Type="http://schemas.openxmlformats.org/officeDocument/2006/relationships/audio" Target="../media/audio87.wav"/><Relationship Id="rId21" Type="http://schemas.openxmlformats.org/officeDocument/2006/relationships/audio" Target="../media/audio13.wav"/><Relationship Id="rId34" Type="http://schemas.openxmlformats.org/officeDocument/2006/relationships/image" Target="../media/image10.jpeg"/><Relationship Id="rId42" Type="http://schemas.openxmlformats.org/officeDocument/2006/relationships/image" Target="../media/image17.jpeg"/><Relationship Id="rId47" Type="http://schemas.openxmlformats.org/officeDocument/2006/relationships/image" Target="../media/image22.jpeg"/><Relationship Id="rId50" Type="http://schemas.openxmlformats.org/officeDocument/2006/relationships/image" Target="../media/image25.jpeg"/><Relationship Id="rId7" Type="http://schemas.openxmlformats.org/officeDocument/2006/relationships/audio" Target="../media/audio32.wav"/><Relationship Id="rId12" Type="http://schemas.openxmlformats.org/officeDocument/2006/relationships/audio" Target="../media/audio4.wav"/><Relationship Id="rId17" Type="http://schemas.openxmlformats.org/officeDocument/2006/relationships/audio" Target="../media/audio11.wav"/><Relationship Id="rId25" Type="http://schemas.openxmlformats.org/officeDocument/2006/relationships/audio" Target="../media/audio82.wav"/><Relationship Id="rId33" Type="http://schemas.openxmlformats.org/officeDocument/2006/relationships/image" Target="../media/image9.jpeg"/><Relationship Id="rId38" Type="http://schemas.openxmlformats.org/officeDocument/2006/relationships/image" Target="../media/image14.jpeg"/><Relationship Id="rId46" Type="http://schemas.openxmlformats.org/officeDocument/2006/relationships/image" Target="../media/image21.jpeg"/><Relationship Id="rId2" Type="http://schemas.openxmlformats.org/officeDocument/2006/relationships/notesSlide" Target="../notesSlides/notesSlide35.xml"/><Relationship Id="rId16" Type="http://schemas.openxmlformats.org/officeDocument/2006/relationships/audio" Target="../media/audio18.wav"/><Relationship Id="rId20" Type="http://schemas.openxmlformats.org/officeDocument/2006/relationships/audio" Target="../media/audio33.wav"/><Relationship Id="rId29" Type="http://schemas.openxmlformats.org/officeDocument/2006/relationships/image" Target="../media/image5.jpeg"/><Relationship Id="rId41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4.wav"/><Relationship Id="rId11" Type="http://schemas.openxmlformats.org/officeDocument/2006/relationships/audio" Target="../media/audio6.wav"/><Relationship Id="rId24" Type="http://schemas.openxmlformats.org/officeDocument/2006/relationships/audio" Target="../media/audio7.wav"/><Relationship Id="rId32" Type="http://schemas.openxmlformats.org/officeDocument/2006/relationships/image" Target="../media/image8.jpeg"/><Relationship Id="rId37" Type="http://schemas.openxmlformats.org/officeDocument/2006/relationships/image" Target="../media/image13.jpeg"/><Relationship Id="rId40" Type="http://schemas.openxmlformats.org/officeDocument/2006/relationships/image" Target="../media/image28.jpeg"/><Relationship Id="rId45" Type="http://schemas.openxmlformats.org/officeDocument/2006/relationships/image" Target="../media/image20.jpeg"/><Relationship Id="rId5" Type="http://schemas.openxmlformats.org/officeDocument/2006/relationships/audio" Target="../media/audio41.wav"/><Relationship Id="rId15" Type="http://schemas.openxmlformats.org/officeDocument/2006/relationships/audio" Target="../media/audio39.wav"/><Relationship Id="rId23" Type="http://schemas.openxmlformats.org/officeDocument/2006/relationships/audio" Target="../media/audio25.wav"/><Relationship Id="rId28" Type="http://schemas.openxmlformats.org/officeDocument/2006/relationships/image" Target="../media/image4.jpeg"/><Relationship Id="rId36" Type="http://schemas.openxmlformats.org/officeDocument/2006/relationships/image" Target="../media/image12.jpeg"/><Relationship Id="rId49" Type="http://schemas.openxmlformats.org/officeDocument/2006/relationships/image" Target="../media/image24.jpeg"/><Relationship Id="rId10" Type="http://schemas.openxmlformats.org/officeDocument/2006/relationships/audio" Target="../media/audio30.wav"/><Relationship Id="rId19" Type="http://schemas.openxmlformats.org/officeDocument/2006/relationships/audio" Target="../media/audio10.wav"/><Relationship Id="rId31" Type="http://schemas.openxmlformats.org/officeDocument/2006/relationships/image" Target="../media/image7.jpeg"/><Relationship Id="rId44" Type="http://schemas.openxmlformats.org/officeDocument/2006/relationships/image" Target="../media/image19.jpeg"/><Relationship Id="rId52" Type="http://schemas.openxmlformats.org/officeDocument/2006/relationships/image" Target="../media/image61.png"/><Relationship Id="rId4" Type="http://schemas.openxmlformats.org/officeDocument/2006/relationships/audio" Target="../media/audio28.wav"/><Relationship Id="rId9" Type="http://schemas.openxmlformats.org/officeDocument/2006/relationships/audio" Target="../media/audio3.wav"/><Relationship Id="rId14" Type="http://schemas.openxmlformats.org/officeDocument/2006/relationships/audio" Target="../media/audio15.wav"/><Relationship Id="rId22" Type="http://schemas.openxmlformats.org/officeDocument/2006/relationships/audio" Target="../media/audio35.wav"/><Relationship Id="rId27" Type="http://schemas.openxmlformats.org/officeDocument/2006/relationships/image" Target="../media/image3.jpeg"/><Relationship Id="rId30" Type="http://schemas.openxmlformats.org/officeDocument/2006/relationships/image" Target="../media/image6.jpeg"/><Relationship Id="rId35" Type="http://schemas.openxmlformats.org/officeDocument/2006/relationships/image" Target="../media/image11.jpeg"/><Relationship Id="rId43" Type="http://schemas.openxmlformats.org/officeDocument/2006/relationships/image" Target="../media/image18.jpeg"/><Relationship Id="rId48" Type="http://schemas.openxmlformats.org/officeDocument/2006/relationships/image" Target="../media/image23.jpeg"/><Relationship Id="rId8" Type="http://schemas.openxmlformats.org/officeDocument/2006/relationships/audio" Target="../media/audio51.wav"/><Relationship Id="rId51" Type="http://schemas.openxmlformats.org/officeDocument/2006/relationships/image" Target="../media/image26.jpeg"/></Relationships>
</file>

<file path=ppt/slides/_rels/slide36.xml.rels><?xml version="1.0" encoding="UTF-8" standalone="yes"?>
<Relationships xmlns="http://schemas.openxmlformats.org/package/2006/relationships"><Relationship Id="rId13" Type="http://schemas.openxmlformats.org/officeDocument/2006/relationships/audio" Target="../media/audio30.wav"/><Relationship Id="rId18" Type="http://schemas.openxmlformats.org/officeDocument/2006/relationships/audio" Target="../media/audio5.wav"/><Relationship Id="rId26" Type="http://schemas.openxmlformats.org/officeDocument/2006/relationships/image" Target="../media/image3.jpeg"/><Relationship Id="rId39" Type="http://schemas.openxmlformats.org/officeDocument/2006/relationships/image" Target="../media/image28.jpeg"/><Relationship Id="rId3" Type="http://schemas.openxmlformats.org/officeDocument/2006/relationships/audio" Target="../media/audio21.wav"/><Relationship Id="rId21" Type="http://schemas.openxmlformats.org/officeDocument/2006/relationships/audio" Target="../media/audio9.wav"/><Relationship Id="rId34" Type="http://schemas.openxmlformats.org/officeDocument/2006/relationships/image" Target="../media/image11.jpeg"/><Relationship Id="rId42" Type="http://schemas.openxmlformats.org/officeDocument/2006/relationships/image" Target="../media/image18.jpeg"/><Relationship Id="rId47" Type="http://schemas.openxmlformats.org/officeDocument/2006/relationships/image" Target="../media/image23.jpeg"/><Relationship Id="rId50" Type="http://schemas.openxmlformats.org/officeDocument/2006/relationships/image" Target="../media/image26.jpeg"/><Relationship Id="rId7" Type="http://schemas.openxmlformats.org/officeDocument/2006/relationships/audio" Target="../media/audio11.wav"/><Relationship Id="rId12" Type="http://schemas.openxmlformats.org/officeDocument/2006/relationships/audio" Target="../media/audio7.wav"/><Relationship Id="rId17" Type="http://schemas.openxmlformats.org/officeDocument/2006/relationships/audio" Target="../media/audio20.wav"/><Relationship Id="rId25" Type="http://schemas.openxmlformats.org/officeDocument/2006/relationships/image" Target="../media/image2.jpeg"/><Relationship Id="rId33" Type="http://schemas.openxmlformats.org/officeDocument/2006/relationships/image" Target="../media/image10.jpeg"/><Relationship Id="rId38" Type="http://schemas.openxmlformats.org/officeDocument/2006/relationships/image" Target="../media/image15.jpeg"/><Relationship Id="rId46" Type="http://schemas.openxmlformats.org/officeDocument/2006/relationships/image" Target="../media/image22.jpeg"/><Relationship Id="rId2" Type="http://schemas.openxmlformats.org/officeDocument/2006/relationships/notesSlide" Target="../notesSlides/notesSlide36.xml"/><Relationship Id="rId16" Type="http://schemas.openxmlformats.org/officeDocument/2006/relationships/audio" Target="../media/audio39.wav"/><Relationship Id="rId20" Type="http://schemas.openxmlformats.org/officeDocument/2006/relationships/audio" Target="../media/audio19.wav"/><Relationship Id="rId29" Type="http://schemas.openxmlformats.org/officeDocument/2006/relationships/image" Target="../media/image6.jpeg"/><Relationship Id="rId41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88.wav"/><Relationship Id="rId11" Type="http://schemas.openxmlformats.org/officeDocument/2006/relationships/audio" Target="../media/audio16.wav"/><Relationship Id="rId24" Type="http://schemas.openxmlformats.org/officeDocument/2006/relationships/audio" Target="../media/audio83.wav"/><Relationship Id="rId32" Type="http://schemas.openxmlformats.org/officeDocument/2006/relationships/image" Target="../media/image9.jpeg"/><Relationship Id="rId37" Type="http://schemas.openxmlformats.org/officeDocument/2006/relationships/image" Target="../media/image14.jpeg"/><Relationship Id="rId40" Type="http://schemas.openxmlformats.org/officeDocument/2006/relationships/image" Target="../media/image16.jpeg"/><Relationship Id="rId45" Type="http://schemas.openxmlformats.org/officeDocument/2006/relationships/image" Target="../media/image21.jpeg"/><Relationship Id="rId5" Type="http://schemas.openxmlformats.org/officeDocument/2006/relationships/audio" Target="../media/audio2.wav"/><Relationship Id="rId15" Type="http://schemas.openxmlformats.org/officeDocument/2006/relationships/audio" Target="../media/audio25.wav"/><Relationship Id="rId23" Type="http://schemas.openxmlformats.org/officeDocument/2006/relationships/audio" Target="../media/audio10.wav"/><Relationship Id="rId28" Type="http://schemas.openxmlformats.org/officeDocument/2006/relationships/image" Target="../media/image5.jpeg"/><Relationship Id="rId36" Type="http://schemas.openxmlformats.org/officeDocument/2006/relationships/image" Target="../media/image13.jpeg"/><Relationship Id="rId49" Type="http://schemas.openxmlformats.org/officeDocument/2006/relationships/image" Target="../media/image25.jpeg"/><Relationship Id="rId10" Type="http://schemas.openxmlformats.org/officeDocument/2006/relationships/audio" Target="../media/audio33.wav"/><Relationship Id="rId19" Type="http://schemas.openxmlformats.org/officeDocument/2006/relationships/audio" Target="../media/audio37.wav"/><Relationship Id="rId31" Type="http://schemas.openxmlformats.org/officeDocument/2006/relationships/image" Target="../media/image8.jpeg"/><Relationship Id="rId44" Type="http://schemas.openxmlformats.org/officeDocument/2006/relationships/image" Target="../media/image20.jpeg"/><Relationship Id="rId4" Type="http://schemas.openxmlformats.org/officeDocument/2006/relationships/audio" Target="../media/audio77.wav"/><Relationship Id="rId9" Type="http://schemas.openxmlformats.org/officeDocument/2006/relationships/audio" Target="../media/audio12.wav"/><Relationship Id="rId14" Type="http://schemas.openxmlformats.org/officeDocument/2006/relationships/audio" Target="../media/audio6.wav"/><Relationship Id="rId22" Type="http://schemas.openxmlformats.org/officeDocument/2006/relationships/audio" Target="../media/audio29.wav"/><Relationship Id="rId27" Type="http://schemas.openxmlformats.org/officeDocument/2006/relationships/image" Target="../media/image4.jpeg"/><Relationship Id="rId30" Type="http://schemas.openxmlformats.org/officeDocument/2006/relationships/image" Target="../media/image7.jpeg"/><Relationship Id="rId35" Type="http://schemas.openxmlformats.org/officeDocument/2006/relationships/image" Target="../media/image12.jpeg"/><Relationship Id="rId43" Type="http://schemas.openxmlformats.org/officeDocument/2006/relationships/image" Target="../media/image19.jpeg"/><Relationship Id="rId48" Type="http://schemas.openxmlformats.org/officeDocument/2006/relationships/image" Target="../media/image24.jpeg"/><Relationship Id="rId8" Type="http://schemas.openxmlformats.org/officeDocument/2006/relationships/audio" Target="../media/audio26.wav"/><Relationship Id="rId51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80.wav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audio" Target="../media/audio11.wav"/><Relationship Id="rId18" Type="http://schemas.openxmlformats.org/officeDocument/2006/relationships/audio" Target="../media/audio16.wav"/><Relationship Id="rId26" Type="http://schemas.openxmlformats.org/officeDocument/2006/relationships/image" Target="../media/image2.jpeg"/><Relationship Id="rId39" Type="http://schemas.openxmlformats.org/officeDocument/2006/relationships/image" Target="../media/image15.jpeg"/><Relationship Id="rId3" Type="http://schemas.openxmlformats.org/officeDocument/2006/relationships/audio" Target="../media/audio29.wav"/><Relationship Id="rId21" Type="http://schemas.openxmlformats.org/officeDocument/2006/relationships/audio" Target="../media/audio19.wav"/><Relationship Id="rId34" Type="http://schemas.openxmlformats.org/officeDocument/2006/relationships/image" Target="../media/image10.jpeg"/><Relationship Id="rId42" Type="http://schemas.openxmlformats.org/officeDocument/2006/relationships/image" Target="../media/image18.jpeg"/><Relationship Id="rId47" Type="http://schemas.openxmlformats.org/officeDocument/2006/relationships/image" Target="../media/image23.jpeg"/><Relationship Id="rId50" Type="http://schemas.openxmlformats.org/officeDocument/2006/relationships/image" Target="../media/image26.jpeg"/><Relationship Id="rId7" Type="http://schemas.openxmlformats.org/officeDocument/2006/relationships/audio" Target="../media/audio5.wav"/><Relationship Id="rId12" Type="http://schemas.openxmlformats.org/officeDocument/2006/relationships/audio" Target="../media/audio10.wav"/><Relationship Id="rId17" Type="http://schemas.openxmlformats.org/officeDocument/2006/relationships/audio" Target="../media/audio15.wav"/><Relationship Id="rId25" Type="http://schemas.openxmlformats.org/officeDocument/2006/relationships/image" Target="../media/image30.png"/><Relationship Id="rId33" Type="http://schemas.openxmlformats.org/officeDocument/2006/relationships/image" Target="../media/image9.jpeg"/><Relationship Id="rId38" Type="http://schemas.openxmlformats.org/officeDocument/2006/relationships/image" Target="../media/image14.jpeg"/><Relationship Id="rId46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6" Type="http://schemas.openxmlformats.org/officeDocument/2006/relationships/audio" Target="../media/audio14.wav"/><Relationship Id="rId20" Type="http://schemas.openxmlformats.org/officeDocument/2006/relationships/audio" Target="../media/audio18.wav"/><Relationship Id="rId29" Type="http://schemas.openxmlformats.org/officeDocument/2006/relationships/image" Target="../media/image5.jpeg"/><Relationship Id="rId41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11" Type="http://schemas.openxmlformats.org/officeDocument/2006/relationships/audio" Target="../media/audio9.wav"/><Relationship Id="rId24" Type="http://schemas.openxmlformats.org/officeDocument/2006/relationships/audio" Target="../media/audio32.wav"/><Relationship Id="rId32" Type="http://schemas.openxmlformats.org/officeDocument/2006/relationships/image" Target="../media/image8.jpeg"/><Relationship Id="rId37" Type="http://schemas.openxmlformats.org/officeDocument/2006/relationships/image" Target="../media/image13.jpeg"/><Relationship Id="rId40" Type="http://schemas.openxmlformats.org/officeDocument/2006/relationships/image" Target="../media/image16.jpeg"/><Relationship Id="rId45" Type="http://schemas.openxmlformats.org/officeDocument/2006/relationships/image" Target="../media/image21.jpeg"/><Relationship Id="rId5" Type="http://schemas.openxmlformats.org/officeDocument/2006/relationships/audio" Target="../media/audio3.wav"/><Relationship Id="rId15" Type="http://schemas.openxmlformats.org/officeDocument/2006/relationships/audio" Target="../media/audio13.wav"/><Relationship Id="rId23" Type="http://schemas.openxmlformats.org/officeDocument/2006/relationships/audio" Target="../media/audio31.wav"/><Relationship Id="rId28" Type="http://schemas.openxmlformats.org/officeDocument/2006/relationships/image" Target="../media/image4.jpeg"/><Relationship Id="rId36" Type="http://schemas.openxmlformats.org/officeDocument/2006/relationships/image" Target="../media/image12.jpeg"/><Relationship Id="rId49" Type="http://schemas.openxmlformats.org/officeDocument/2006/relationships/image" Target="../media/image25.jpeg"/><Relationship Id="rId10" Type="http://schemas.openxmlformats.org/officeDocument/2006/relationships/audio" Target="../media/audio8.wav"/><Relationship Id="rId19" Type="http://schemas.openxmlformats.org/officeDocument/2006/relationships/audio" Target="../media/audio17.wav"/><Relationship Id="rId31" Type="http://schemas.openxmlformats.org/officeDocument/2006/relationships/image" Target="../media/image7.jpeg"/><Relationship Id="rId44" Type="http://schemas.openxmlformats.org/officeDocument/2006/relationships/image" Target="../media/image20.jpeg"/><Relationship Id="rId4" Type="http://schemas.openxmlformats.org/officeDocument/2006/relationships/audio" Target="../media/audio30.wav"/><Relationship Id="rId9" Type="http://schemas.openxmlformats.org/officeDocument/2006/relationships/audio" Target="../media/audio7.wav"/><Relationship Id="rId14" Type="http://schemas.openxmlformats.org/officeDocument/2006/relationships/audio" Target="../media/audio12.wav"/><Relationship Id="rId22" Type="http://schemas.openxmlformats.org/officeDocument/2006/relationships/audio" Target="../media/audio20.wav"/><Relationship Id="rId27" Type="http://schemas.openxmlformats.org/officeDocument/2006/relationships/image" Target="../media/image3.jpeg"/><Relationship Id="rId30" Type="http://schemas.openxmlformats.org/officeDocument/2006/relationships/image" Target="../media/image6.jpeg"/><Relationship Id="rId35" Type="http://schemas.openxmlformats.org/officeDocument/2006/relationships/image" Target="../media/image11.jpeg"/><Relationship Id="rId43" Type="http://schemas.openxmlformats.org/officeDocument/2006/relationships/image" Target="../media/image19.jpeg"/><Relationship Id="rId48" Type="http://schemas.openxmlformats.org/officeDocument/2006/relationships/image" Target="../media/image24.jpeg"/><Relationship Id="rId8" Type="http://schemas.openxmlformats.org/officeDocument/2006/relationships/audio" Target="../media/audio1.wav"/><Relationship Id="rId51" Type="http://schemas.openxmlformats.org/officeDocument/2006/relationships/image" Target="../media/image28.jpe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audio" Target="../media/audio36.wav"/><Relationship Id="rId18" Type="http://schemas.openxmlformats.org/officeDocument/2006/relationships/audio" Target="../media/audio8.wav"/><Relationship Id="rId26" Type="http://schemas.openxmlformats.org/officeDocument/2006/relationships/audio" Target="../media/audio28.wav"/><Relationship Id="rId39" Type="http://schemas.openxmlformats.org/officeDocument/2006/relationships/image" Target="../media/image13.jpeg"/><Relationship Id="rId3" Type="http://schemas.openxmlformats.org/officeDocument/2006/relationships/audio" Target="../media/audio12.wav"/><Relationship Id="rId21" Type="http://schemas.openxmlformats.org/officeDocument/2006/relationships/audio" Target="../media/audio27.wav"/><Relationship Id="rId34" Type="http://schemas.openxmlformats.org/officeDocument/2006/relationships/image" Target="../media/image8.jpeg"/><Relationship Id="rId42" Type="http://schemas.openxmlformats.org/officeDocument/2006/relationships/image" Target="../media/image28.jpeg"/><Relationship Id="rId47" Type="http://schemas.openxmlformats.org/officeDocument/2006/relationships/image" Target="../media/image20.jpeg"/><Relationship Id="rId50" Type="http://schemas.openxmlformats.org/officeDocument/2006/relationships/image" Target="../media/image23.jpeg"/><Relationship Id="rId7" Type="http://schemas.openxmlformats.org/officeDocument/2006/relationships/audio" Target="../media/audio15.wav"/><Relationship Id="rId12" Type="http://schemas.openxmlformats.org/officeDocument/2006/relationships/audio" Target="../media/audio35.wav"/><Relationship Id="rId17" Type="http://schemas.openxmlformats.org/officeDocument/2006/relationships/audio" Target="../media/audio9.wav"/><Relationship Id="rId25" Type="http://schemas.openxmlformats.org/officeDocument/2006/relationships/audio" Target="../media/audio40.wav"/><Relationship Id="rId33" Type="http://schemas.openxmlformats.org/officeDocument/2006/relationships/image" Target="../media/image7.jpeg"/><Relationship Id="rId38" Type="http://schemas.openxmlformats.org/officeDocument/2006/relationships/image" Target="../media/image12.jpeg"/><Relationship Id="rId46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6" Type="http://schemas.openxmlformats.org/officeDocument/2006/relationships/audio" Target="../media/audio30.wav"/><Relationship Id="rId20" Type="http://schemas.openxmlformats.org/officeDocument/2006/relationships/audio" Target="../media/audio38.wav"/><Relationship Id="rId29" Type="http://schemas.openxmlformats.org/officeDocument/2006/relationships/image" Target="../media/image3.jpeg"/><Relationship Id="rId41" Type="http://schemas.openxmlformats.org/officeDocument/2006/relationships/image" Target="../media/image15.jpeg"/><Relationship Id="rId54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3.wav"/><Relationship Id="rId11" Type="http://schemas.openxmlformats.org/officeDocument/2006/relationships/audio" Target="../media/audio29.wav"/><Relationship Id="rId24" Type="http://schemas.openxmlformats.org/officeDocument/2006/relationships/audio" Target="../media/audio25.wav"/><Relationship Id="rId32" Type="http://schemas.openxmlformats.org/officeDocument/2006/relationships/image" Target="../media/image6.jpeg"/><Relationship Id="rId37" Type="http://schemas.openxmlformats.org/officeDocument/2006/relationships/image" Target="../media/image11.jpeg"/><Relationship Id="rId40" Type="http://schemas.openxmlformats.org/officeDocument/2006/relationships/image" Target="../media/image14.jpeg"/><Relationship Id="rId45" Type="http://schemas.openxmlformats.org/officeDocument/2006/relationships/image" Target="../media/image18.jpeg"/><Relationship Id="rId53" Type="http://schemas.openxmlformats.org/officeDocument/2006/relationships/image" Target="../media/image26.jpeg"/><Relationship Id="rId5" Type="http://schemas.openxmlformats.org/officeDocument/2006/relationships/audio" Target="../media/audio20.wav"/><Relationship Id="rId15" Type="http://schemas.openxmlformats.org/officeDocument/2006/relationships/audio" Target="../media/audio37.wav"/><Relationship Id="rId23" Type="http://schemas.openxmlformats.org/officeDocument/2006/relationships/audio" Target="../media/audio26.wav"/><Relationship Id="rId28" Type="http://schemas.openxmlformats.org/officeDocument/2006/relationships/image" Target="../media/image2.jpeg"/><Relationship Id="rId36" Type="http://schemas.openxmlformats.org/officeDocument/2006/relationships/image" Target="../media/image10.jpeg"/><Relationship Id="rId49" Type="http://schemas.openxmlformats.org/officeDocument/2006/relationships/image" Target="../media/image22.jpeg"/><Relationship Id="rId10" Type="http://schemas.openxmlformats.org/officeDocument/2006/relationships/audio" Target="../media/audio34.wav"/><Relationship Id="rId19" Type="http://schemas.openxmlformats.org/officeDocument/2006/relationships/audio" Target="../media/audio7.wav"/><Relationship Id="rId31" Type="http://schemas.openxmlformats.org/officeDocument/2006/relationships/image" Target="../media/image5.jpeg"/><Relationship Id="rId44" Type="http://schemas.openxmlformats.org/officeDocument/2006/relationships/image" Target="../media/image17.jpeg"/><Relationship Id="rId52" Type="http://schemas.openxmlformats.org/officeDocument/2006/relationships/image" Target="../media/image25.jpeg"/><Relationship Id="rId4" Type="http://schemas.openxmlformats.org/officeDocument/2006/relationships/audio" Target="../media/audio19.wav"/><Relationship Id="rId9" Type="http://schemas.openxmlformats.org/officeDocument/2006/relationships/audio" Target="../media/audio10.wav"/><Relationship Id="rId14" Type="http://schemas.openxmlformats.org/officeDocument/2006/relationships/audio" Target="../media/audio5.wav"/><Relationship Id="rId22" Type="http://schemas.openxmlformats.org/officeDocument/2006/relationships/audio" Target="../media/audio39.wav"/><Relationship Id="rId27" Type="http://schemas.openxmlformats.org/officeDocument/2006/relationships/audio" Target="../media/audio41.wav"/><Relationship Id="rId30" Type="http://schemas.openxmlformats.org/officeDocument/2006/relationships/image" Target="../media/image4.jpeg"/><Relationship Id="rId35" Type="http://schemas.openxmlformats.org/officeDocument/2006/relationships/image" Target="../media/image9.jpeg"/><Relationship Id="rId43" Type="http://schemas.openxmlformats.org/officeDocument/2006/relationships/image" Target="../media/image16.jpeg"/><Relationship Id="rId48" Type="http://schemas.openxmlformats.org/officeDocument/2006/relationships/image" Target="../media/image21.jpeg"/><Relationship Id="rId8" Type="http://schemas.openxmlformats.org/officeDocument/2006/relationships/audio" Target="../media/audio18.wav"/><Relationship Id="rId51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audio" Target="../media/audio12.wav"/><Relationship Id="rId18" Type="http://schemas.openxmlformats.org/officeDocument/2006/relationships/audio" Target="../media/audio32.wav"/><Relationship Id="rId26" Type="http://schemas.openxmlformats.org/officeDocument/2006/relationships/image" Target="../media/image8.jpeg"/><Relationship Id="rId39" Type="http://schemas.openxmlformats.org/officeDocument/2006/relationships/image" Target="../media/image20.jpeg"/><Relationship Id="rId3" Type="http://schemas.openxmlformats.org/officeDocument/2006/relationships/audio" Target="../media/audio2.wav"/><Relationship Id="rId21" Type="http://schemas.openxmlformats.org/officeDocument/2006/relationships/image" Target="../media/image3.jpeg"/><Relationship Id="rId34" Type="http://schemas.openxmlformats.org/officeDocument/2006/relationships/image" Target="../media/image28.jpeg"/><Relationship Id="rId42" Type="http://schemas.openxmlformats.org/officeDocument/2006/relationships/image" Target="../media/image23.jpeg"/><Relationship Id="rId7" Type="http://schemas.openxmlformats.org/officeDocument/2006/relationships/audio" Target="../media/audio25.wav"/><Relationship Id="rId12" Type="http://schemas.openxmlformats.org/officeDocument/2006/relationships/audio" Target="../media/audio11.wav"/><Relationship Id="rId17" Type="http://schemas.openxmlformats.org/officeDocument/2006/relationships/audio" Target="../media/audio33.wav"/><Relationship Id="rId25" Type="http://schemas.openxmlformats.org/officeDocument/2006/relationships/image" Target="../media/image7.jpeg"/><Relationship Id="rId33" Type="http://schemas.openxmlformats.org/officeDocument/2006/relationships/image" Target="../media/image15.jpeg"/><Relationship Id="rId38" Type="http://schemas.openxmlformats.org/officeDocument/2006/relationships/image" Target="../media/image19.jpeg"/><Relationship Id="rId46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6" Type="http://schemas.openxmlformats.org/officeDocument/2006/relationships/audio" Target="../media/audio37.wav"/><Relationship Id="rId20" Type="http://schemas.openxmlformats.org/officeDocument/2006/relationships/image" Target="../media/image2.jpeg"/><Relationship Id="rId29" Type="http://schemas.openxmlformats.org/officeDocument/2006/relationships/image" Target="../media/image11.jpeg"/><Relationship Id="rId41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9.wav"/><Relationship Id="rId11" Type="http://schemas.openxmlformats.org/officeDocument/2006/relationships/audio" Target="../media/audio39.wav"/><Relationship Id="rId24" Type="http://schemas.openxmlformats.org/officeDocument/2006/relationships/image" Target="../media/image6.jpeg"/><Relationship Id="rId32" Type="http://schemas.openxmlformats.org/officeDocument/2006/relationships/image" Target="../media/image14.jpeg"/><Relationship Id="rId37" Type="http://schemas.openxmlformats.org/officeDocument/2006/relationships/image" Target="../media/image18.jpeg"/><Relationship Id="rId40" Type="http://schemas.openxmlformats.org/officeDocument/2006/relationships/image" Target="../media/image21.jpeg"/><Relationship Id="rId45" Type="http://schemas.openxmlformats.org/officeDocument/2006/relationships/image" Target="../media/image26.jpeg"/><Relationship Id="rId5" Type="http://schemas.openxmlformats.org/officeDocument/2006/relationships/audio" Target="../media/audio20.wav"/><Relationship Id="rId15" Type="http://schemas.openxmlformats.org/officeDocument/2006/relationships/audio" Target="../media/audio16.wav"/><Relationship Id="rId23" Type="http://schemas.openxmlformats.org/officeDocument/2006/relationships/image" Target="../media/image5.jpeg"/><Relationship Id="rId28" Type="http://schemas.openxmlformats.org/officeDocument/2006/relationships/image" Target="../media/image10.jpeg"/><Relationship Id="rId36" Type="http://schemas.openxmlformats.org/officeDocument/2006/relationships/image" Target="../media/image17.jpeg"/><Relationship Id="rId10" Type="http://schemas.openxmlformats.org/officeDocument/2006/relationships/audio" Target="../media/audio30.wav"/><Relationship Id="rId19" Type="http://schemas.openxmlformats.org/officeDocument/2006/relationships/audio" Target="../media/audio1.wav"/><Relationship Id="rId31" Type="http://schemas.openxmlformats.org/officeDocument/2006/relationships/image" Target="../media/image13.jpeg"/><Relationship Id="rId44" Type="http://schemas.openxmlformats.org/officeDocument/2006/relationships/image" Target="../media/image25.jpeg"/><Relationship Id="rId4" Type="http://schemas.openxmlformats.org/officeDocument/2006/relationships/audio" Target="../media/audio3.wav"/><Relationship Id="rId9" Type="http://schemas.openxmlformats.org/officeDocument/2006/relationships/audio" Target="../media/audio19.wav"/><Relationship Id="rId14" Type="http://schemas.openxmlformats.org/officeDocument/2006/relationships/audio" Target="../media/audio26.wav"/><Relationship Id="rId22" Type="http://schemas.openxmlformats.org/officeDocument/2006/relationships/image" Target="../media/image4.jpeg"/><Relationship Id="rId27" Type="http://schemas.openxmlformats.org/officeDocument/2006/relationships/image" Target="../media/image9.jpeg"/><Relationship Id="rId30" Type="http://schemas.openxmlformats.org/officeDocument/2006/relationships/image" Target="../media/image12.jpeg"/><Relationship Id="rId35" Type="http://schemas.openxmlformats.org/officeDocument/2006/relationships/image" Target="../media/image16.jpeg"/><Relationship Id="rId43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audio" Target="../media/audio10.wav"/><Relationship Id="rId18" Type="http://schemas.openxmlformats.org/officeDocument/2006/relationships/audio" Target="../media/audio7.wav"/><Relationship Id="rId26" Type="http://schemas.openxmlformats.org/officeDocument/2006/relationships/image" Target="../media/image4.jpeg"/><Relationship Id="rId39" Type="http://schemas.openxmlformats.org/officeDocument/2006/relationships/image" Target="../media/image16.jpeg"/><Relationship Id="rId3" Type="http://schemas.openxmlformats.org/officeDocument/2006/relationships/audio" Target="../media/audio42.wav"/><Relationship Id="rId21" Type="http://schemas.openxmlformats.org/officeDocument/2006/relationships/audio" Target="../media/audio47.wav"/><Relationship Id="rId34" Type="http://schemas.openxmlformats.org/officeDocument/2006/relationships/image" Target="../media/image12.jpeg"/><Relationship Id="rId42" Type="http://schemas.openxmlformats.org/officeDocument/2006/relationships/image" Target="../media/image19.jpeg"/><Relationship Id="rId47" Type="http://schemas.openxmlformats.org/officeDocument/2006/relationships/image" Target="../media/image24.jpeg"/><Relationship Id="rId50" Type="http://schemas.openxmlformats.org/officeDocument/2006/relationships/image" Target="../media/image33.png"/><Relationship Id="rId7" Type="http://schemas.openxmlformats.org/officeDocument/2006/relationships/audio" Target="../media/audio16.wav"/><Relationship Id="rId12" Type="http://schemas.openxmlformats.org/officeDocument/2006/relationships/audio" Target="../media/audio12.wav"/><Relationship Id="rId17" Type="http://schemas.openxmlformats.org/officeDocument/2006/relationships/audio" Target="../media/audio25.wav"/><Relationship Id="rId25" Type="http://schemas.openxmlformats.org/officeDocument/2006/relationships/image" Target="../media/image3.jpeg"/><Relationship Id="rId33" Type="http://schemas.openxmlformats.org/officeDocument/2006/relationships/image" Target="../media/image11.jpeg"/><Relationship Id="rId38" Type="http://schemas.openxmlformats.org/officeDocument/2006/relationships/image" Target="../media/image28.jpeg"/><Relationship Id="rId46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6" Type="http://schemas.openxmlformats.org/officeDocument/2006/relationships/audio" Target="../media/audio35.wav"/><Relationship Id="rId20" Type="http://schemas.openxmlformats.org/officeDocument/2006/relationships/audio" Target="../media/audio46.wav"/><Relationship Id="rId29" Type="http://schemas.openxmlformats.org/officeDocument/2006/relationships/image" Target="../media/image7.jpeg"/><Relationship Id="rId41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3.wav"/><Relationship Id="rId11" Type="http://schemas.openxmlformats.org/officeDocument/2006/relationships/audio" Target="../media/audio11.wav"/><Relationship Id="rId24" Type="http://schemas.openxmlformats.org/officeDocument/2006/relationships/image" Target="../media/image2.jpeg"/><Relationship Id="rId32" Type="http://schemas.openxmlformats.org/officeDocument/2006/relationships/image" Target="../media/image10.jpeg"/><Relationship Id="rId37" Type="http://schemas.openxmlformats.org/officeDocument/2006/relationships/image" Target="../media/image15.jpeg"/><Relationship Id="rId40" Type="http://schemas.openxmlformats.org/officeDocument/2006/relationships/image" Target="../media/image17.jpeg"/><Relationship Id="rId45" Type="http://schemas.openxmlformats.org/officeDocument/2006/relationships/image" Target="../media/image22.jpeg"/><Relationship Id="rId5" Type="http://schemas.openxmlformats.org/officeDocument/2006/relationships/audio" Target="../media/audio6.wav"/><Relationship Id="rId15" Type="http://schemas.openxmlformats.org/officeDocument/2006/relationships/audio" Target="../media/audio44.wav"/><Relationship Id="rId23" Type="http://schemas.openxmlformats.org/officeDocument/2006/relationships/audio" Target="../media/audio3.wav"/><Relationship Id="rId28" Type="http://schemas.openxmlformats.org/officeDocument/2006/relationships/image" Target="../media/image6.jpeg"/><Relationship Id="rId36" Type="http://schemas.openxmlformats.org/officeDocument/2006/relationships/image" Target="../media/image14.jpeg"/><Relationship Id="rId49" Type="http://schemas.openxmlformats.org/officeDocument/2006/relationships/image" Target="../media/image26.jpeg"/><Relationship Id="rId10" Type="http://schemas.openxmlformats.org/officeDocument/2006/relationships/audio" Target="../media/audio18.wav"/><Relationship Id="rId19" Type="http://schemas.openxmlformats.org/officeDocument/2006/relationships/audio" Target="../media/audio45.wav"/><Relationship Id="rId31" Type="http://schemas.openxmlformats.org/officeDocument/2006/relationships/image" Target="../media/image9.jpeg"/><Relationship Id="rId44" Type="http://schemas.openxmlformats.org/officeDocument/2006/relationships/image" Target="../media/image21.jpeg"/><Relationship Id="rId4" Type="http://schemas.openxmlformats.org/officeDocument/2006/relationships/audio" Target="../media/audio30.wav"/><Relationship Id="rId9" Type="http://schemas.openxmlformats.org/officeDocument/2006/relationships/audio" Target="../media/audio39.wav"/><Relationship Id="rId14" Type="http://schemas.openxmlformats.org/officeDocument/2006/relationships/audio" Target="../media/audio33.wav"/><Relationship Id="rId22" Type="http://schemas.openxmlformats.org/officeDocument/2006/relationships/audio" Target="../media/audio48.wav"/><Relationship Id="rId27" Type="http://schemas.openxmlformats.org/officeDocument/2006/relationships/image" Target="../media/image5.jpeg"/><Relationship Id="rId30" Type="http://schemas.openxmlformats.org/officeDocument/2006/relationships/image" Target="../media/image8.jpeg"/><Relationship Id="rId35" Type="http://schemas.openxmlformats.org/officeDocument/2006/relationships/image" Target="../media/image13.jpeg"/><Relationship Id="rId43" Type="http://schemas.openxmlformats.org/officeDocument/2006/relationships/image" Target="../media/image20.jpeg"/><Relationship Id="rId48" Type="http://schemas.openxmlformats.org/officeDocument/2006/relationships/image" Target="../media/image25.jpeg"/><Relationship Id="rId8" Type="http://schemas.openxmlformats.org/officeDocument/2006/relationships/audio" Target="../media/audio15.wav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audio" Target="../media/audio20.wav"/><Relationship Id="rId18" Type="http://schemas.openxmlformats.org/officeDocument/2006/relationships/audio" Target="../media/audio49.wav"/><Relationship Id="rId26" Type="http://schemas.openxmlformats.org/officeDocument/2006/relationships/image" Target="../media/image3.jpeg"/><Relationship Id="rId39" Type="http://schemas.openxmlformats.org/officeDocument/2006/relationships/image" Target="../media/image28.jpeg"/><Relationship Id="rId3" Type="http://schemas.openxmlformats.org/officeDocument/2006/relationships/audio" Target="../media/audio11.wav"/><Relationship Id="rId21" Type="http://schemas.openxmlformats.org/officeDocument/2006/relationships/audio" Target="../media/audio50.wav"/><Relationship Id="rId34" Type="http://schemas.openxmlformats.org/officeDocument/2006/relationships/image" Target="../media/image11.jpeg"/><Relationship Id="rId42" Type="http://schemas.openxmlformats.org/officeDocument/2006/relationships/image" Target="../media/image18.jpeg"/><Relationship Id="rId47" Type="http://schemas.openxmlformats.org/officeDocument/2006/relationships/image" Target="../media/image23.jpeg"/><Relationship Id="rId50" Type="http://schemas.openxmlformats.org/officeDocument/2006/relationships/image" Target="../media/image26.jpeg"/><Relationship Id="rId7" Type="http://schemas.openxmlformats.org/officeDocument/2006/relationships/audio" Target="../media/audio43.wav"/><Relationship Id="rId12" Type="http://schemas.openxmlformats.org/officeDocument/2006/relationships/audio" Target="../media/audio39.wav"/><Relationship Id="rId17" Type="http://schemas.openxmlformats.org/officeDocument/2006/relationships/audio" Target="../media/audio16.wav"/><Relationship Id="rId25" Type="http://schemas.openxmlformats.org/officeDocument/2006/relationships/image" Target="../media/image2.jpeg"/><Relationship Id="rId33" Type="http://schemas.openxmlformats.org/officeDocument/2006/relationships/image" Target="../media/image10.jpeg"/><Relationship Id="rId38" Type="http://schemas.openxmlformats.org/officeDocument/2006/relationships/image" Target="../media/image15.jpeg"/><Relationship Id="rId46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6" Type="http://schemas.openxmlformats.org/officeDocument/2006/relationships/audio" Target="../media/audio19.wav"/><Relationship Id="rId20" Type="http://schemas.openxmlformats.org/officeDocument/2006/relationships/audio" Target="../media/audio10.wav"/><Relationship Id="rId29" Type="http://schemas.openxmlformats.org/officeDocument/2006/relationships/image" Target="../media/image6.jpeg"/><Relationship Id="rId41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3.wav"/><Relationship Id="rId11" Type="http://schemas.openxmlformats.org/officeDocument/2006/relationships/audio" Target="../media/audio25.wav"/><Relationship Id="rId24" Type="http://schemas.openxmlformats.org/officeDocument/2006/relationships/audio" Target="../media/audio47.wav"/><Relationship Id="rId32" Type="http://schemas.openxmlformats.org/officeDocument/2006/relationships/image" Target="../media/image9.jpeg"/><Relationship Id="rId37" Type="http://schemas.openxmlformats.org/officeDocument/2006/relationships/image" Target="../media/image14.jpeg"/><Relationship Id="rId40" Type="http://schemas.openxmlformats.org/officeDocument/2006/relationships/image" Target="../media/image16.jpeg"/><Relationship Id="rId45" Type="http://schemas.openxmlformats.org/officeDocument/2006/relationships/image" Target="../media/image21.jpeg"/><Relationship Id="rId5" Type="http://schemas.openxmlformats.org/officeDocument/2006/relationships/audio" Target="../media/audio12.wav"/><Relationship Id="rId15" Type="http://schemas.openxmlformats.org/officeDocument/2006/relationships/audio" Target="../media/audio37.wav"/><Relationship Id="rId23" Type="http://schemas.openxmlformats.org/officeDocument/2006/relationships/audio" Target="../media/audio48.wav"/><Relationship Id="rId28" Type="http://schemas.openxmlformats.org/officeDocument/2006/relationships/image" Target="../media/image5.jpeg"/><Relationship Id="rId36" Type="http://schemas.openxmlformats.org/officeDocument/2006/relationships/image" Target="../media/image13.jpeg"/><Relationship Id="rId49" Type="http://schemas.openxmlformats.org/officeDocument/2006/relationships/image" Target="../media/image25.jpeg"/><Relationship Id="rId10" Type="http://schemas.openxmlformats.org/officeDocument/2006/relationships/audio" Target="../media/audio6.wav"/><Relationship Id="rId19" Type="http://schemas.openxmlformats.org/officeDocument/2006/relationships/audio" Target="../media/audio29.wav"/><Relationship Id="rId31" Type="http://schemas.openxmlformats.org/officeDocument/2006/relationships/image" Target="../media/image8.jpeg"/><Relationship Id="rId44" Type="http://schemas.openxmlformats.org/officeDocument/2006/relationships/image" Target="../media/image20.jpeg"/><Relationship Id="rId4" Type="http://schemas.openxmlformats.org/officeDocument/2006/relationships/audio" Target="../media/audio26.wav"/><Relationship Id="rId9" Type="http://schemas.openxmlformats.org/officeDocument/2006/relationships/audio" Target="../media/audio30.wav"/><Relationship Id="rId14" Type="http://schemas.openxmlformats.org/officeDocument/2006/relationships/audio" Target="../media/audio5.wav"/><Relationship Id="rId22" Type="http://schemas.openxmlformats.org/officeDocument/2006/relationships/audio" Target="../media/audio40.wav"/><Relationship Id="rId27" Type="http://schemas.openxmlformats.org/officeDocument/2006/relationships/image" Target="../media/image4.jpeg"/><Relationship Id="rId30" Type="http://schemas.openxmlformats.org/officeDocument/2006/relationships/image" Target="../media/image7.jpeg"/><Relationship Id="rId35" Type="http://schemas.openxmlformats.org/officeDocument/2006/relationships/image" Target="../media/image12.jpeg"/><Relationship Id="rId43" Type="http://schemas.openxmlformats.org/officeDocument/2006/relationships/image" Target="../media/image19.jpeg"/><Relationship Id="rId48" Type="http://schemas.openxmlformats.org/officeDocument/2006/relationships/image" Target="../media/image24.jpeg"/><Relationship Id="rId8" Type="http://schemas.openxmlformats.org/officeDocument/2006/relationships/audio" Target="../media/audio7.wav"/><Relationship Id="rId51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audio" Target="../media/audio1.wav"/><Relationship Id="rId18" Type="http://schemas.openxmlformats.org/officeDocument/2006/relationships/audio" Target="../media/audio16.wav"/><Relationship Id="rId26" Type="http://schemas.openxmlformats.org/officeDocument/2006/relationships/image" Target="../media/image3.jpeg"/><Relationship Id="rId39" Type="http://schemas.openxmlformats.org/officeDocument/2006/relationships/image" Target="../media/image16.jpeg"/><Relationship Id="rId3" Type="http://schemas.openxmlformats.org/officeDocument/2006/relationships/audio" Target="../media/audio42.wav"/><Relationship Id="rId21" Type="http://schemas.openxmlformats.org/officeDocument/2006/relationships/audio" Target="../media/audio19.wav"/><Relationship Id="rId34" Type="http://schemas.openxmlformats.org/officeDocument/2006/relationships/image" Target="../media/image11.jpeg"/><Relationship Id="rId42" Type="http://schemas.openxmlformats.org/officeDocument/2006/relationships/image" Target="../media/image19.jpeg"/><Relationship Id="rId47" Type="http://schemas.openxmlformats.org/officeDocument/2006/relationships/image" Target="../media/image24.jpeg"/><Relationship Id="rId50" Type="http://schemas.openxmlformats.org/officeDocument/2006/relationships/image" Target="../media/image28.jpeg"/><Relationship Id="rId7" Type="http://schemas.openxmlformats.org/officeDocument/2006/relationships/audio" Target="../media/audio5.wav"/><Relationship Id="rId12" Type="http://schemas.openxmlformats.org/officeDocument/2006/relationships/audio" Target="../media/audio10.wav"/><Relationship Id="rId17" Type="http://schemas.openxmlformats.org/officeDocument/2006/relationships/audio" Target="../media/audio15.wav"/><Relationship Id="rId25" Type="http://schemas.openxmlformats.org/officeDocument/2006/relationships/image" Target="../media/image2.jpeg"/><Relationship Id="rId33" Type="http://schemas.openxmlformats.org/officeDocument/2006/relationships/image" Target="../media/image10.jpeg"/><Relationship Id="rId38" Type="http://schemas.openxmlformats.org/officeDocument/2006/relationships/image" Target="../media/image15.jpeg"/><Relationship Id="rId46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6" Type="http://schemas.openxmlformats.org/officeDocument/2006/relationships/audio" Target="../media/audio21.wav"/><Relationship Id="rId20" Type="http://schemas.openxmlformats.org/officeDocument/2006/relationships/audio" Target="../media/audio18.wav"/><Relationship Id="rId29" Type="http://schemas.openxmlformats.org/officeDocument/2006/relationships/image" Target="../media/image6.jpeg"/><Relationship Id="rId41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11" Type="http://schemas.openxmlformats.org/officeDocument/2006/relationships/audio" Target="../media/audio9.wav"/><Relationship Id="rId24" Type="http://schemas.openxmlformats.org/officeDocument/2006/relationships/audio" Target="../media/audio48.wav"/><Relationship Id="rId32" Type="http://schemas.openxmlformats.org/officeDocument/2006/relationships/image" Target="../media/image9.jpeg"/><Relationship Id="rId37" Type="http://schemas.openxmlformats.org/officeDocument/2006/relationships/image" Target="../media/image14.jpeg"/><Relationship Id="rId40" Type="http://schemas.openxmlformats.org/officeDocument/2006/relationships/image" Target="../media/image17.jpeg"/><Relationship Id="rId45" Type="http://schemas.openxmlformats.org/officeDocument/2006/relationships/image" Target="../media/image22.jpeg"/><Relationship Id="rId5" Type="http://schemas.openxmlformats.org/officeDocument/2006/relationships/audio" Target="../media/audio2.wav"/><Relationship Id="rId15" Type="http://schemas.openxmlformats.org/officeDocument/2006/relationships/audio" Target="../media/audio13.wav"/><Relationship Id="rId23" Type="http://schemas.openxmlformats.org/officeDocument/2006/relationships/audio" Target="../media/audio20.wav"/><Relationship Id="rId28" Type="http://schemas.openxmlformats.org/officeDocument/2006/relationships/image" Target="../media/image5.jpeg"/><Relationship Id="rId36" Type="http://schemas.openxmlformats.org/officeDocument/2006/relationships/image" Target="../media/image13.jpeg"/><Relationship Id="rId49" Type="http://schemas.openxmlformats.org/officeDocument/2006/relationships/image" Target="../media/image26.jpeg"/><Relationship Id="rId10" Type="http://schemas.openxmlformats.org/officeDocument/2006/relationships/audio" Target="../media/audio8.wav"/><Relationship Id="rId19" Type="http://schemas.openxmlformats.org/officeDocument/2006/relationships/audio" Target="../media/audio17.wav"/><Relationship Id="rId31" Type="http://schemas.openxmlformats.org/officeDocument/2006/relationships/image" Target="../media/image8.jpeg"/><Relationship Id="rId44" Type="http://schemas.openxmlformats.org/officeDocument/2006/relationships/image" Target="../media/image21.jpeg"/><Relationship Id="rId4" Type="http://schemas.openxmlformats.org/officeDocument/2006/relationships/audio" Target="../media/audio47.wav"/><Relationship Id="rId9" Type="http://schemas.openxmlformats.org/officeDocument/2006/relationships/audio" Target="../media/audio7.wav"/><Relationship Id="rId14" Type="http://schemas.openxmlformats.org/officeDocument/2006/relationships/audio" Target="../media/audio22.wav"/><Relationship Id="rId22" Type="http://schemas.openxmlformats.org/officeDocument/2006/relationships/audio" Target="../media/audio3.wav"/><Relationship Id="rId27" Type="http://schemas.openxmlformats.org/officeDocument/2006/relationships/image" Target="../media/image4.jpeg"/><Relationship Id="rId30" Type="http://schemas.openxmlformats.org/officeDocument/2006/relationships/image" Target="../media/image7.jpeg"/><Relationship Id="rId35" Type="http://schemas.openxmlformats.org/officeDocument/2006/relationships/image" Target="../media/image12.jpeg"/><Relationship Id="rId43" Type="http://schemas.openxmlformats.org/officeDocument/2006/relationships/image" Target="../media/image20.jpeg"/><Relationship Id="rId48" Type="http://schemas.openxmlformats.org/officeDocument/2006/relationships/image" Target="../media/image25.jpeg"/><Relationship Id="rId8" Type="http://schemas.openxmlformats.org/officeDocument/2006/relationships/audio" Target="../media/audio6.wav"/><Relationship Id="rId51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5" descr="23-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3813"/>
            <a:ext cx="9144000" cy="681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47"/>
          <p:cNvSpPr>
            <a:spLocks noChangeArrowheads="1"/>
          </p:cNvSpPr>
          <p:nvPr/>
        </p:nvSpPr>
        <p:spPr bwMode="auto">
          <a:xfrm>
            <a:off x="0" y="1066800"/>
            <a:ext cx="91440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96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Поле чудес</a:t>
            </a:r>
            <a:endParaRPr lang="en-US" sz="9600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ru-RU" sz="54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английском языке</a:t>
            </a:r>
          </a:p>
        </p:txBody>
      </p:sp>
      <p:sp>
        <p:nvSpPr>
          <p:cNvPr id="2052" name="Rectangle 47"/>
          <p:cNvSpPr>
            <a:spLocks noChangeArrowheads="1"/>
          </p:cNvSpPr>
          <p:nvPr/>
        </p:nvSpPr>
        <p:spPr bwMode="auto">
          <a:xfrm>
            <a:off x="304800" y="4191000"/>
            <a:ext cx="8458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4000" b="1" i="1" dirty="0">
              <a:solidFill>
                <a:srgbClr val="00B050"/>
              </a:solidFill>
            </a:endParaRPr>
          </a:p>
        </p:txBody>
      </p:sp>
      <p:sp>
        <p:nvSpPr>
          <p:cNvPr id="2053" name="AutoShape 12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229600" y="6019800"/>
            <a:ext cx="738188" cy="509588"/>
          </a:xfrm>
          <a:prstGeom prst="actionButtonForwardNex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34"/>
          <p:cNvSpPr txBox="1">
            <a:spLocks noChangeArrowheads="1"/>
          </p:cNvSpPr>
          <p:nvPr/>
        </p:nvSpPr>
        <p:spPr bwMode="auto">
          <a:xfrm>
            <a:off x="4572000" y="15240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b</a:t>
            </a:r>
            <a:endParaRPr lang="ru-RU" sz="7200">
              <a:cs typeface="Arial" charset="0"/>
            </a:endParaRPr>
          </a:p>
        </p:txBody>
      </p:sp>
      <p:sp>
        <p:nvSpPr>
          <p:cNvPr id="12291" name="Text Box 35"/>
          <p:cNvSpPr txBox="1">
            <a:spLocks noChangeArrowheads="1"/>
          </p:cNvSpPr>
          <p:nvPr/>
        </p:nvSpPr>
        <p:spPr bwMode="auto">
          <a:xfrm>
            <a:off x="3505200" y="15240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a</a:t>
            </a:r>
            <a:endParaRPr lang="ru-RU" sz="7200">
              <a:cs typeface="Arial" charset="0"/>
            </a:endParaRPr>
          </a:p>
        </p:txBody>
      </p:sp>
      <p:sp>
        <p:nvSpPr>
          <p:cNvPr id="12292" name="Text Box 36"/>
          <p:cNvSpPr txBox="1">
            <a:spLocks noChangeArrowheads="1"/>
          </p:cNvSpPr>
          <p:nvPr/>
        </p:nvSpPr>
        <p:spPr bwMode="auto">
          <a:xfrm>
            <a:off x="5638800" y="15240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b</a:t>
            </a:r>
            <a:endParaRPr lang="ru-RU" sz="7200">
              <a:cs typeface="Arial" charset="0"/>
            </a:endParaRPr>
          </a:p>
        </p:txBody>
      </p:sp>
      <p:sp>
        <p:nvSpPr>
          <p:cNvPr id="12293" name="Text Box 37"/>
          <p:cNvSpPr txBox="1">
            <a:spLocks noChangeArrowheads="1"/>
          </p:cNvSpPr>
          <p:nvPr/>
        </p:nvSpPr>
        <p:spPr bwMode="auto">
          <a:xfrm>
            <a:off x="6705600" y="15240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i</a:t>
            </a:r>
            <a:endParaRPr lang="ru-RU" sz="7200">
              <a:cs typeface="Arial" charset="0"/>
            </a:endParaRPr>
          </a:p>
        </p:txBody>
      </p:sp>
      <p:sp>
        <p:nvSpPr>
          <p:cNvPr id="12294" name="Text Box 38"/>
          <p:cNvSpPr txBox="1">
            <a:spLocks noChangeArrowheads="1"/>
          </p:cNvSpPr>
          <p:nvPr/>
        </p:nvSpPr>
        <p:spPr bwMode="auto">
          <a:xfrm>
            <a:off x="2438400" y="15240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r</a:t>
            </a:r>
            <a:endParaRPr lang="ru-RU" sz="7200">
              <a:cs typeface="Arial" charset="0"/>
            </a:endParaRPr>
          </a:p>
        </p:txBody>
      </p:sp>
      <p:sp>
        <p:nvSpPr>
          <p:cNvPr id="53" name="AutoShape 41"/>
          <p:cNvSpPr>
            <a:spLocks noChangeArrowheads="1"/>
          </p:cNvSpPr>
          <p:nvPr/>
        </p:nvSpPr>
        <p:spPr bwMode="auto">
          <a:xfrm>
            <a:off x="2362200" y="15240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6" name="AutoShape 41"/>
          <p:cNvSpPr>
            <a:spLocks noChangeArrowheads="1"/>
          </p:cNvSpPr>
          <p:nvPr/>
        </p:nvSpPr>
        <p:spPr bwMode="auto">
          <a:xfrm>
            <a:off x="3505200" y="15240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7" name="AutoShape 41"/>
          <p:cNvSpPr>
            <a:spLocks noChangeArrowheads="1"/>
          </p:cNvSpPr>
          <p:nvPr/>
        </p:nvSpPr>
        <p:spPr bwMode="auto">
          <a:xfrm>
            <a:off x="4572000" y="15240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8" name="AutoShape 41"/>
          <p:cNvSpPr>
            <a:spLocks noChangeArrowheads="1"/>
          </p:cNvSpPr>
          <p:nvPr/>
        </p:nvSpPr>
        <p:spPr bwMode="auto">
          <a:xfrm>
            <a:off x="5638800" y="15240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9" name="AutoShape 41"/>
          <p:cNvSpPr>
            <a:spLocks noChangeArrowheads="1"/>
          </p:cNvSpPr>
          <p:nvPr/>
        </p:nvSpPr>
        <p:spPr bwMode="auto">
          <a:xfrm>
            <a:off x="6705600" y="15240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1" name="Рисунок 45" descr="A_новый размер.jpg"/>
          <p:cNvPicPr>
            <a:picLocks noChangeAspect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71450" y="3657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Рисунок 46" descr="B_новый размер.jpg"/>
          <p:cNvPicPr>
            <a:picLocks noChangeAspect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1162050" y="3657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Рисунок 47" descr="C_новый размер.jpg"/>
          <p:cNvPicPr>
            <a:picLocks noChangeAspect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152650" y="3657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Рисунок 48" descr="D_новый размер.jpg"/>
          <p:cNvPicPr>
            <a:picLocks noChangeAspect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3143250" y="3657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Рисунок 49" descr="E_новый размер.jpg"/>
          <p:cNvPicPr>
            <a:picLocks noChangeAspect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4133850" y="3657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Рисунок 50" descr="F_новый размер.jpg"/>
          <p:cNvPicPr>
            <a:picLocks noChangeAspect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5124450" y="3657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Рисунок 51" descr="G_новый размер.jpg"/>
          <p:cNvPicPr>
            <a:picLocks noChangeAspect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6115050" y="3657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Рисунок 59" descr="H_новый размер.jpg"/>
          <p:cNvPicPr>
            <a:picLocks noChangeAspect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7105650" y="3657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Рисунок 60" descr="I_новый размер.jpg"/>
          <p:cNvPicPr>
            <a:picLocks noChangeAspect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8096250" y="3657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Рисунок 61" descr="J_новый размер.jpg"/>
          <p:cNvPicPr>
            <a:picLocks noChangeAspect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152400" y="4648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Рисунок 62" descr="K_новый размер.jpg"/>
          <p:cNvPicPr>
            <a:picLocks noChangeAspect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1143000" y="4648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Рисунок 63" descr="L_новый размер.jpg"/>
          <p:cNvPicPr>
            <a:picLocks noChangeAspect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2133600" y="4648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Рисунок 64" descr="M_новый размер.jpg"/>
          <p:cNvPicPr>
            <a:picLocks noChangeAspect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3124200" y="4648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Рисунок 65" descr="N_новый размер.jpg"/>
          <p:cNvPicPr>
            <a:picLocks noChangeAspect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4114800" y="4648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Рисунок 66" descr="O_новый размер.jpg"/>
          <p:cNvPicPr>
            <a:picLocks noChangeAspect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5105400" y="4648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Рисунок 67" descr="P_новый размер.jpg"/>
          <p:cNvPicPr>
            <a:picLocks noChangeAspect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6096000" y="4648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Рисунок 68" descr="Q_новый размер.jpg"/>
          <p:cNvPicPr>
            <a:picLocks noChangeAspect="1"/>
          </p:cNvPicPr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7086600" y="4648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Рисунок 69" descr="R_новый размер.jpg"/>
          <p:cNvPicPr>
            <a:picLocks noChangeAspect="1"/>
          </p:cNvPicPr>
          <p:nvPr/>
        </p:nvPicPr>
        <p:blipFill>
          <a:blip r:embed="rId39" cstate="print"/>
          <a:srcRect/>
          <a:stretch>
            <a:fillRect/>
          </a:stretch>
        </p:blipFill>
        <p:spPr bwMode="auto">
          <a:xfrm>
            <a:off x="8096250" y="4648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Рисунок 70" descr="S_новый размер.jpg"/>
          <p:cNvPicPr>
            <a:picLocks noChangeAspect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1143000" y="56388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Рисунок 71" descr="T_новый размер.jpg"/>
          <p:cNvPicPr>
            <a:picLocks noChangeAspect="1"/>
          </p:cNvPicPr>
          <p:nvPr/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2133600" y="56388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Рисунок 72" descr="U_новый размер.jpg"/>
          <p:cNvPicPr>
            <a:picLocks noChangeAspect="1"/>
          </p:cNvPicPr>
          <p:nvPr/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3124200" y="56388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Рисунок 73" descr="V_новый размер.jpg"/>
          <p:cNvPicPr>
            <a:picLocks noChangeAspect="1"/>
          </p:cNvPicPr>
          <p:nvPr/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4114800" y="56388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Рисунок 74" descr="W_новый размер.jpg"/>
          <p:cNvPicPr>
            <a:picLocks noChangeAspect="1"/>
          </p:cNvPicPr>
          <p:nvPr/>
        </p:nvPicPr>
        <p:blipFill>
          <a:blip r:embed="rId44" cstate="print"/>
          <a:srcRect/>
          <a:stretch>
            <a:fillRect/>
          </a:stretch>
        </p:blipFill>
        <p:spPr bwMode="auto">
          <a:xfrm>
            <a:off x="5105400" y="56388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" name="Рисунок 75" descr="X_новый размер.jpg"/>
          <p:cNvPicPr>
            <a:picLocks noChangeAspect="1"/>
          </p:cNvPicPr>
          <p:nvPr/>
        </p:nvPicPr>
        <p:blipFill>
          <a:blip r:embed="rId45" cstate="print"/>
          <a:srcRect/>
          <a:stretch>
            <a:fillRect/>
          </a:stretch>
        </p:blipFill>
        <p:spPr bwMode="auto">
          <a:xfrm>
            <a:off x="6096000" y="56388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Рисунок 76" descr="Y_новый размер.jpg"/>
          <p:cNvPicPr>
            <a:picLocks noChangeAspect="1"/>
          </p:cNvPicPr>
          <p:nvPr/>
        </p:nvPicPr>
        <p:blipFill>
          <a:blip r:embed="rId46" cstate="print"/>
          <a:srcRect/>
          <a:stretch>
            <a:fillRect/>
          </a:stretch>
        </p:blipFill>
        <p:spPr bwMode="auto">
          <a:xfrm>
            <a:off x="7086600" y="56388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" name="Рисунок 77" descr="Z_новый размер.jpg"/>
          <p:cNvPicPr>
            <a:picLocks noChangeAspect="1"/>
          </p:cNvPicPr>
          <p:nvPr/>
        </p:nvPicPr>
        <p:blipFill>
          <a:blip r:embed="rId47" cstate="print"/>
          <a:srcRect/>
          <a:stretch>
            <a:fillRect/>
          </a:stretch>
        </p:blipFill>
        <p:spPr bwMode="auto">
          <a:xfrm>
            <a:off x="8096250" y="56388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26" name="AutoShape 12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405813" y="304800"/>
            <a:ext cx="738187" cy="509588"/>
          </a:xfrm>
          <a:prstGeom prst="actionButtonForwardNex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2327" name="Рисунок 7" descr="krolik2.png"/>
          <p:cNvPicPr>
            <a:picLocks noChangeAspect="1"/>
          </p:cNvPicPr>
          <p:nvPr/>
        </p:nvPicPr>
        <p:blipFill>
          <a:blip r:embed="rId48" cstate="print"/>
          <a:srcRect/>
          <a:stretch>
            <a:fillRect/>
          </a:stretch>
        </p:blipFill>
        <p:spPr bwMode="auto">
          <a:xfrm>
            <a:off x="0" y="900113"/>
            <a:ext cx="2286000" cy="161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28" name="Text Box 37"/>
          <p:cNvSpPr txBox="1">
            <a:spLocks noChangeArrowheads="1"/>
          </p:cNvSpPr>
          <p:nvPr/>
        </p:nvSpPr>
        <p:spPr bwMode="auto">
          <a:xfrm>
            <a:off x="7772400" y="15240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t</a:t>
            </a:r>
            <a:endParaRPr lang="ru-RU" sz="7200">
              <a:cs typeface="Arial" charset="0"/>
            </a:endParaRPr>
          </a:p>
        </p:txBody>
      </p:sp>
      <p:sp>
        <p:nvSpPr>
          <p:cNvPr id="74" name="AutoShape 41"/>
          <p:cNvSpPr>
            <a:spLocks noChangeArrowheads="1"/>
          </p:cNvSpPr>
          <p:nvPr/>
        </p:nvSpPr>
        <p:spPr bwMode="auto">
          <a:xfrm>
            <a:off x="7772400" y="15240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syoPravTyMolod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-tebyaZamechat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-tebyaZamechat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Нет_так_у_нас_ничего_не_полу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Где_то_мы_ошиблис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to-zhe-nepravil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kakayazh-umnic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Нет_так_у_нас_ничего_не_полу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e-dumay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to-to-ne-shoditsj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vy-chto-to-pereputa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ne-podhod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akoy-koshm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10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to-to-ne-shoditsj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to-zhe-nepravil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Играй_внимательней_а_то_Миш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Ошибочка_вышл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Ну_что_ты_такое_показываешь_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Нучто_тытакоепоказываеш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Vot-eto-zdorov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Это_никуда_негодитс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Играй_внимательней_а_то_Миш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8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akoy-koshm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9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Ой_как_жалко_Ну_ничего_при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1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Vot-eto-zdorov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syoPravTyMolod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-tebyaZamechat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kakayazh-umnic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2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Играй_внимательней_а_то_Миш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4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Это_никуда_негодитс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  <p:bldLst>
      <p:bldP spid="53" grpId="0" animBg="1"/>
      <p:bldP spid="56" grpId="0" animBg="1"/>
      <p:bldP spid="57" grpId="0" animBg="1"/>
      <p:bldP spid="58" grpId="0" animBg="1"/>
      <p:bldP spid="59" grpId="0" animBg="1"/>
      <p:bldP spid="7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38"/>
          <p:cNvSpPr txBox="1">
            <a:spLocks noChangeArrowheads="1"/>
          </p:cNvSpPr>
          <p:nvPr/>
        </p:nvSpPr>
        <p:spPr bwMode="auto">
          <a:xfrm>
            <a:off x="3200400" y="12192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g</a:t>
            </a:r>
            <a:endParaRPr lang="ru-RU" sz="7200">
              <a:cs typeface="Arial" charset="0"/>
            </a:endParaRPr>
          </a:p>
        </p:txBody>
      </p:sp>
      <p:sp>
        <p:nvSpPr>
          <p:cNvPr id="53" name="AutoShape 41"/>
          <p:cNvSpPr>
            <a:spLocks noChangeArrowheads="1"/>
          </p:cNvSpPr>
          <p:nvPr/>
        </p:nvSpPr>
        <p:spPr bwMode="auto">
          <a:xfrm>
            <a:off x="3352800" y="12192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3316" name="Text Box 35"/>
          <p:cNvSpPr txBox="1">
            <a:spLocks noChangeArrowheads="1"/>
          </p:cNvSpPr>
          <p:nvPr/>
        </p:nvSpPr>
        <p:spPr bwMode="auto">
          <a:xfrm>
            <a:off x="2133600" y="12192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i</a:t>
            </a:r>
            <a:endParaRPr lang="ru-RU" sz="7200">
              <a:cs typeface="Arial" charset="0"/>
            </a:endParaRPr>
          </a:p>
        </p:txBody>
      </p:sp>
      <p:sp>
        <p:nvSpPr>
          <p:cNvPr id="13317" name="Text Box 38"/>
          <p:cNvSpPr txBox="1">
            <a:spLocks noChangeArrowheads="1"/>
          </p:cNvSpPr>
          <p:nvPr/>
        </p:nvSpPr>
        <p:spPr bwMode="auto">
          <a:xfrm>
            <a:off x="1066800" y="12192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p</a:t>
            </a:r>
            <a:endParaRPr lang="ru-RU" sz="7200">
              <a:cs typeface="Arial" charset="0"/>
            </a:endParaRPr>
          </a:p>
        </p:txBody>
      </p:sp>
      <p:sp>
        <p:nvSpPr>
          <p:cNvPr id="41" name="AutoShape 41"/>
          <p:cNvSpPr>
            <a:spLocks noChangeArrowheads="1"/>
          </p:cNvSpPr>
          <p:nvPr/>
        </p:nvSpPr>
        <p:spPr bwMode="auto">
          <a:xfrm>
            <a:off x="1066800" y="12192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2" name="AutoShape 41"/>
          <p:cNvSpPr>
            <a:spLocks noChangeArrowheads="1"/>
          </p:cNvSpPr>
          <p:nvPr/>
        </p:nvSpPr>
        <p:spPr bwMode="auto">
          <a:xfrm>
            <a:off x="2209800" y="12192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3" name="Рисунок 45" descr="A_новый размер.jpg"/>
          <p:cNvPicPr>
            <a:picLocks noChangeAspect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71450" y="35814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Рисунок 46" descr="B_новый размер.jpg"/>
          <p:cNvPicPr>
            <a:picLocks noChangeAspect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162050" y="35814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Рисунок 47" descr="C_новый размер.jpg"/>
          <p:cNvPicPr>
            <a:picLocks noChangeAspect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152650" y="35814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Рисунок 48" descr="D_новый размер.jpg"/>
          <p:cNvPicPr>
            <a:picLocks noChangeAspect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3143250" y="35814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Рисунок 49" descr="E_новый размер.jpg"/>
          <p:cNvPicPr>
            <a:picLocks noChangeAspect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4133850" y="35814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Рисунок 50" descr="F_новый размер.jpg"/>
          <p:cNvPicPr>
            <a:picLocks noChangeAspect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5124450" y="35814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Рисунок 51" descr="G_новый размер.jpg"/>
          <p:cNvPicPr>
            <a:picLocks noChangeAspect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6115050" y="35814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Рисунок 59" descr="H_новый размер.jpg"/>
          <p:cNvPicPr>
            <a:picLocks noChangeAspect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7105650" y="35814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Рисунок 60" descr="I_новый размер.jpg"/>
          <p:cNvPicPr>
            <a:picLocks noChangeAspect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8096250" y="35814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Рисунок 61" descr="J_новый размер.jpg"/>
          <p:cNvPicPr>
            <a:picLocks noChangeAspect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152400" y="4572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Рисунок 62" descr="K_новый размер.jpg"/>
          <p:cNvPicPr>
            <a:picLocks noChangeAspect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1143000" y="4572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Рисунок 63" descr="L_новый размер.jpg"/>
          <p:cNvPicPr>
            <a:picLocks noChangeAspect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2133600" y="4572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Рисунок 64" descr="M_новый размер.jpg"/>
          <p:cNvPicPr>
            <a:picLocks noChangeAspect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3124200" y="4572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Рисунок 65" descr="N_новый размер.jpg"/>
          <p:cNvPicPr>
            <a:picLocks noChangeAspect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4114800" y="4572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Рисунок 66" descr="O_новый размер.jpg"/>
          <p:cNvPicPr>
            <a:picLocks noChangeAspect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5105400" y="4572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Рисунок 67" descr="P_новый размер.jpg"/>
          <p:cNvPicPr>
            <a:picLocks noChangeAspect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6096000" y="4572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Рисунок 68" descr="Q_новый размер.jpg"/>
          <p:cNvPicPr>
            <a:picLocks noChangeAspect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7086600" y="4572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Рисунок 69" descr="R_новый размер.jpg"/>
          <p:cNvPicPr>
            <a:picLocks noChangeAspect="1"/>
          </p:cNvPicPr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8096250" y="4572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Рисунок 70" descr="S_новый размер.jpg"/>
          <p:cNvPicPr>
            <a:picLocks noChangeAspect="1"/>
          </p:cNvPicPr>
          <p:nvPr/>
        </p:nvPicPr>
        <p:blipFill>
          <a:blip r:embed="rId39" cstate="print"/>
          <a:srcRect/>
          <a:stretch>
            <a:fillRect/>
          </a:stretch>
        </p:blipFill>
        <p:spPr bwMode="auto">
          <a:xfrm>
            <a:off x="1143000" y="5562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Рисунок 71" descr="T_новый размер.jpg"/>
          <p:cNvPicPr>
            <a:picLocks noChangeAspect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2133600" y="5562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Рисунок 72" descr="U_новый размер.jpg"/>
          <p:cNvPicPr>
            <a:picLocks noChangeAspect="1"/>
          </p:cNvPicPr>
          <p:nvPr/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3124200" y="5562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Рисунок 73" descr="V_новый размер.jpg"/>
          <p:cNvPicPr>
            <a:picLocks noChangeAspect="1"/>
          </p:cNvPicPr>
          <p:nvPr/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4114800" y="5562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" name="Рисунок 74" descr="W_новый размер.jpg"/>
          <p:cNvPicPr>
            <a:picLocks noChangeAspect="1"/>
          </p:cNvPicPr>
          <p:nvPr/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5105400" y="5562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Рисунок 75" descr="X_новый размер.jpg"/>
          <p:cNvPicPr>
            <a:picLocks noChangeAspect="1"/>
          </p:cNvPicPr>
          <p:nvPr/>
        </p:nvPicPr>
        <p:blipFill>
          <a:blip r:embed="rId44" cstate="print"/>
          <a:srcRect/>
          <a:stretch>
            <a:fillRect/>
          </a:stretch>
        </p:blipFill>
        <p:spPr bwMode="auto">
          <a:xfrm>
            <a:off x="6096000" y="5562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" name="Рисунок 76" descr="Y_новый размер.jpg"/>
          <p:cNvPicPr>
            <a:picLocks noChangeAspect="1"/>
          </p:cNvPicPr>
          <p:nvPr/>
        </p:nvPicPr>
        <p:blipFill>
          <a:blip r:embed="rId45" cstate="print"/>
          <a:srcRect/>
          <a:stretch>
            <a:fillRect/>
          </a:stretch>
        </p:blipFill>
        <p:spPr bwMode="auto">
          <a:xfrm>
            <a:off x="7086600" y="5562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" name="Рисунок 77" descr="Z_новый размер.jpg"/>
          <p:cNvPicPr>
            <a:picLocks noChangeAspect="1"/>
          </p:cNvPicPr>
          <p:nvPr/>
        </p:nvPicPr>
        <p:blipFill>
          <a:blip r:embed="rId46" cstate="print"/>
          <a:srcRect/>
          <a:stretch>
            <a:fillRect/>
          </a:stretch>
        </p:blipFill>
        <p:spPr bwMode="auto">
          <a:xfrm>
            <a:off x="8096250" y="5562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46" name="AutoShape 12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405813" y="304800"/>
            <a:ext cx="738187" cy="509588"/>
          </a:xfrm>
          <a:prstGeom prst="actionButtonForwardNex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3347" name="Рисунок 10" descr="pig1.png"/>
          <p:cNvPicPr>
            <a:picLocks noChangeAspect="1"/>
          </p:cNvPicPr>
          <p:nvPr/>
        </p:nvPicPr>
        <p:blipFill>
          <a:blip r:embed="rId47" cstate="print"/>
          <a:srcRect/>
          <a:stretch>
            <a:fillRect/>
          </a:stretch>
        </p:blipFill>
        <p:spPr bwMode="auto">
          <a:xfrm>
            <a:off x="5486400" y="152400"/>
            <a:ext cx="2057400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_это_не_правильный_от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Это_никуда_негодитс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Нет_так_у_нас_ничего_не_полу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Где_то_мы_ошиблис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Это_никуда_не_годится_Начина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Где_то_мы_ошиблис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_это_не_правильный_от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Это_никуда_не_годится_Начина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Нет_так_у_нас_ничего_не_полу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Это_неверный_от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nя так не играю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Ошибочка_вышл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uzh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nepravil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Где_то_мы_ошиблис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Нучто_тытакоепоказываеш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Будь внимательнее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Ошибаешься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18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Vot-eto-zdorov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18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kakayazh-umnic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9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Нет, нет, нет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uzh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1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kakayazh-umnic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Vot-eto-zdorov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53" grpId="0" animBg="1"/>
      <p:bldP spid="41" grpId="0" animBg="1"/>
      <p:bldP spid="4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34"/>
          <p:cNvSpPr txBox="1">
            <a:spLocks noChangeArrowheads="1"/>
          </p:cNvSpPr>
          <p:nvPr/>
        </p:nvSpPr>
        <p:spPr bwMode="auto">
          <a:xfrm>
            <a:off x="6629400" y="15240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s</a:t>
            </a:r>
            <a:endParaRPr lang="ru-RU" sz="7200">
              <a:cs typeface="Arial" charset="0"/>
            </a:endParaRPr>
          </a:p>
        </p:txBody>
      </p:sp>
      <p:sp>
        <p:nvSpPr>
          <p:cNvPr id="14339" name="Text Box 35"/>
          <p:cNvSpPr txBox="1">
            <a:spLocks noChangeArrowheads="1"/>
          </p:cNvSpPr>
          <p:nvPr/>
        </p:nvSpPr>
        <p:spPr bwMode="auto">
          <a:xfrm>
            <a:off x="5562600" y="15240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e</a:t>
            </a:r>
            <a:endParaRPr lang="ru-RU" sz="7200">
              <a:cs typeface="Arial" charset="0"/>
            </a:endParaRPr>
          </a:p>
        </p:txBody>
      </p:sp>
      <p:sp>
        <p:nvSpPr>
          <p:cNvPr id="14340" name="Text Box 36"/>
          <p:cNvSpPr txBox="1">
            <a:spLocks noChangeArrowheads="1"/>
          </p:cNvSpPr>
          <p:nvPr/>
        </p:nvSpPr>
        <p:spPr bwMode="auto">
          <a:xfrm>
            <a:off x="7696200" y="15240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k</a:t>
            </a:r>
            <a:endParaRPr lang="ru-RU" sz="7200">
              <a:cs typeface="Arial" charset="0"/>
            </a:endParaRPr>
          </a:p>
        </p:txBody>
      </p:sp>
      <p:sp>
        <p:nvSpPr>
          <p:cNvPr id="14341" name="Text Box 38"/>
          <p:cNvSpPr txBox="1">
            <a:spLocks noChangeArrowheads="1"/>
          </p:cNvSpPr>
          <p:nvPr/>
        </p:nvSpPr>
        <p:spPr bwMode="auto">
          <a:xfrm>
            <a:off x="4495800" y="15240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d</a:t>
            </a:r>
            <a:endParaRPr lang="ru-RU" sz="7200">
              <a:cs typeface="Arial" charset="0"/>
            </a:endParaRPr>
          </a:p>
        </p:txBody>
      </p:sp>
      <p:sp>
        <p:nvSpPr>
          <p:cNvPr id="53" name="AutoShape 41"/>
          <p:cNvSpPr>
            <a:spLocks noChangeArrowheads="1"/>
          </p:cNvSpPr>
          <p:nvPr/>
        </p:nvSpPr>
        <p:spPr bwMode="auto">
          <a:xfrm>
            <a:off x="4495800" y="15240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6" name="AutoShape 41"/>
          <p:cNvSpPr>
            <a:spLocks noChangeArrowheads="1"/>
          </p:cNvSpPr>
          <p:nvPr/>
        </p:nvSpPr>
        <p:spPr bwMode="auto">
          <a:xfrm>
            <a:off x="5562600" y="15240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7" name="AutoShape 41"/>
          <p:cNvSpPr>
            <a:spLocks noChangeArrowheads="1"/>
          </p:cNvSpPr>
          <p:nvPr/>
        </p:nvSpPr>
        <p:spPr bwMode="auto">
          <a:xfrm>
            <a:off x="6629400" y="15240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8" name="AutoShape 41"/>
          <p:cNvSpPr>
            <a:spLocks noChangeArrowheads="1"/>
          </p:cNvSpPr>
          <p:nvPr/>
        </p:nvSpPr>
        <p:spPr bwMode="auto">
          <a:xfrm>
            <a:off x="7772400" y="15240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3084" name="Рисунок 45" descr="A_новый размер.jpg"/>
          <p:cNvPicPr>
            <a:picLocks noChangeAspect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1714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5" name="Рисунок 46" descr="B_новый размер.jpg"/>
          <p:cNvPicPr>
            <a:picLocks noChangeAspect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11620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6" name="Рисунок 47" descr="C_новый размер.jpg"/>
          <p:cNvPicPr>
            <a:picLocks noChangeAspect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21526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7" name="Рисунок 48" descr="D_новый размер.jpg"/>
          <p:cNvPicPr>
            <a:picLocks noChangeAspect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31432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4" name="Рисунок 49" descr="E_новый размер.jpg"/>
          <p:cNvPicPr>
            <a:picLocks noChangeAspect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41338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9" name="Рисунок 50" descr="F_новый размер.jpg"/>
          <p:cNvPicPr>
            <a:picLocks noChangeAspect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51244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0" name="Рисунок 51" descr="G_новый размер.jpg"/>
          <p:cNvPicPr>
            <a:picLocks noChangeAspect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61150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7" name="Рисунок 59" descr="H_новый размер.jpg"/>
          <p:cNvPicPr>
            <a:picLocks noChangeAspect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71056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2" name="Рисунок 60" descr="I_новый размер.jpg"/>
          <p:cNvPicPr>
            <a:picLocks noChangeAspect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80962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3" name="Рисунок 61" descr="J_новый размер.jpg"/>
          <p:cNvPicPr>
            <a:picLocks noChangeAspect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1524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4" name="Рисунок 62" descr="K_новый размер.jpg"/>
          <p:cNvPicPr>
            <a:picLocks noChangeAspect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11430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5" name="Рисунок 63" descr="L_новый размер.jpg"/>
          <p:cNvPicPr>
            <a:picLocks noChangeAspect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21336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6" name="Рисунок 64" descr="M_новый размер.jpg"/>
          <p:cNvPicPr>
            <a:picLocks noChangeAspect="1"/>
          </p:cNvPicPr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31242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7" name="Рисунок 65" descr="N_новый размер.jpg"/>
          <p:cNvPicPr>
            <a:picLocks noChangeAspect="1"/>
          </p:cNvPicPr>
          <p:nvPr/>
        </p:nvPicPr>
        <p:blipFill>
          <a:blip r:embed="rId39" cstate="print"/>
          <a:srcRect/>
          <a:stretch>
            <a:fillRect/>
          </a:stretch>
        </p:blipFill>
        <p:spPr bwMode="auto">
          <a:xfrm>
            <a:off x="41148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9" name="Рисунок 67" descr="P_новый размер.jpg"/>
          <p:cNvPicPr>
            <a:picLocks noChangeAspect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60960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0" name="Рисунок 68" descr="Q_новый размер.jpg"/>
          <p:cNvPicPr>
            <a:picLocks noChangeAspect="1"/>
          </p:cNvPicPr>
          <p:nvPr/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70866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27" name="Рисунок 69" descr="R_новый размер.jpg"/>
          <p:cNvPicPr>
            <a:picLocks noChangeAspect="1"/>
          </p:cNvPicPr>
          <p:nvPr/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809625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28" name="Рисунок 70" descr="S_новый размер.jpg"/>
          <p:cNvPicPr>
            <a:picLocks noChangeAspect="1"/>
          </p:cNvPicPr>
          <p:nvPr/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11430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3" name="Рисунок 71" descr="T_новый размер.jpg"/>
          <p:cNvPicPr>
            <a:picLocks noChangeAspect="1"/>
          </p:cNvPicPr>
          <p:nvPr/>
        </p:nvPicPr>
        <p:blipFill>
          <a:blip r:embed="rId44" cstate="print"/>
          <a:srcRect/>
          <a:stretch>
            <a:fillRect/>
          </a:stretch>
        </p:blipFill>
        <p:spPr bwMode="auto">
          <a:xfrm>
            <a:off x="21336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4" name="Рисунок 72" descr="U_новый размер.jpg"/>
          <p:cNvPicPr>
            <a:picLocks noChangeAspect="1"/>
          </p:cNvPicPr>
          <p:nvPr/>
        </p:nvPicPr>
        <p:blipFill>
          <a:blip r:embed="rId45" cstate="print"/>
          <a:srcRect/>
          <a:stretch>
            <a:fillRect/>
          </a:stretch>
        </p:blipFill>
        <p:spPr bwMode="auto">
          <a:xfrm>
            <a:off x="31242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5" name="Рисунок 73" descr="V_новый размер.jpg"/>
          <p:cNvPicPr>
            <a:picLocks noChangeAspect="1"/>
          </p:cNvPicPr>
          <p:nvPr/>
        </p:nvPicPr>
        <p:blipFill>
          <a:blip r:embed="rId46" cstate="print"/>
          <a:srcRect/>
          <a:stretch>
            <a:fillRect/>
          </a:stretch>
        </p:blipFill>
        <p:spPr bwMode="auto">
          <a:xfrm>
            <a:off x="41148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6" name="Рисунок 74" descr="W_новый размер.jpg"/>
          <p:cNvPicPr>
            <a:picLocks noChangeAspect="1"/>
          </p:cNvPicPr>
          <p:nvPr/>
        </p:nvPicPr>
        <p:blipFill>
          <a:blip r:embed="rId47" cstate="print"/>
          <a:srcRect/>
          <a:stretch>
            <a:fillRect/>
          </a:stretch>
        </p:blipFill>
        <p:spPr bwMode="auto">
          <a:xfrm>
            <a:off x="51054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7" name="Рисунок 75" descr="X_новый размер.jpg"/>
          <p:cNvPicPr>
            <a:picLocks noChangeAspect="1"/>
          </p:cNvPicPr>
          <p:nvPr/>
        </p:nvPicPr>
        <p:blipFill>
          <a:blip r:embed="rId48" cstate="print"/>
          <a:srcRect/>
          <a:stretch>
            <a:fillRect/>
          </a:stretch>
        </p:blipFill>
        <p:spPr bwMode="auto">
          <a:xfrm>
            <a:off x="60960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8" name="Рисунок 76" descr="Y_новый размер.jpg"/>
          <p:cNvPicPr>
            <a:picLocks noChangeAspect="1"/>
          </p:cNvPicPr>
          <p:nvPr/>
        </p:nvPicPr>
        <p:blipFill>
          <a:blip r:embed="rId49" cstate="print"/>
          <a:srcRect/>
          <a:stretch>
            <a:fillRect/>
          </a:stretch>
        </p:blipFill>
        <p:spPr bwMode="auto">
          <a:xfrm>
            <a:off x="70866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9" name="Рисунок 77" descr="Z_новый размер.jpg"/>
          <p:cNvPicPr>
            <a:picLocks noChangeAspect="1"/>
          </p:cNvPicPr>
          <p:nvPr/>
        </p:nvPicPr>
        <p:blipFill>
          <a:blip r:embed="rId50" cstate="print"/>
          <a:srcRect/>
          <a:stretch>
            <a:fillRect/>
          </a:stretch>
        </p:blipFill>
        <p:spPr bwMode="auto">
          <a:xfrm>
            <a:off x="809625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71" name="AutoShape 12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405813" y="304800"/>
            <a:ext cx="738187" cy="509588"/>
          </a:xfrm>
          <a:prstGeom prst="actionButtonForwardNex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1" name="Рисунок 66" descr="O_новый размер.jpg"/>
          <p:cNvPicPr>
            <a:picLocks noChangeAspect="1"/>
          </p:cNvPicPr>
          <p:nvPr/>
        </p:nvPicPr>
        <p:blipFill>
          <a:blip r:embed="rId51" cstate="print"/>
          <a:srcRect/>
          <a:stretch>
            <a:fillRect/>
          </a:stretch>
        </p:blipFill>
        <p:spPr bwMode="auto">
          <a:xfrm>
            <a:off x="51054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73" name="Рисунок 28" descr="parta_universal.png"/>
          <p:cNvPicPr>
            <a:picLocks noChangeAspect="1"/>
          </p:cNvPicPr>
          <p:nvPr/>
        </p:nvPicPr>
        <p:blipFill>
          <a:blip r:embed="rId52" cstate="print"/>
          <a:srcRect/>
          <a:stretch>
            <a:fillRect/>
          </a:stretch>
        </p:blipFill>
        <p:spPr bwMode="auto">
          <a:xfrm>
            <a:off x="152400" y="381000"/>
            <a:ext cx="4040188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shibochka-Slush-vnim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41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1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Нучто_тытакоепоказываеш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0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rosto-uzh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Будь внимательнее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u-konechno-molod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Ты_молодец_без_тебя_бы_я_у_М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Ошибаешься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0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Нет, нет, нет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0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ne-podhod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0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7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UgadaliPravil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0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" dur="5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y-memya-razygryvae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7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8" dur="5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Eto-zhe-nepravil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0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9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Oi-nu-doChego-zdorov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2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2" dur="500" fill="hold"/>
                                        <p:tgtEl>
                                          <p:spTgt spid="31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3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310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3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nя так не играю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03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0" dur="500" fill="hold"/>
                                        <p:tgtEl>
                                          <p:spTgt spid="31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1" dur="500" fill="hold"/>
                                        <p:tgtEl>
                                          <p:spTgt spid="3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" fill="hold"/>
                                        <p:tgtEl>
                                          <p:spTgt spid="31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3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ne-dumay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04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3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8" dur="500" fill="hold"/>
                                        <p:tgtEl>
                                          <p:spTgt spid="31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3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0" dur="500" fill="hold"/>
                                        <p:tgtEl>
                                          <p:spTgt spid="310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3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Это_никуда_не_годится_Начина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05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6" dur="500" fill="hold"/>
                                        <p:tgtEl>
                                          <p:spTgt spid="31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3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310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3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Ой_как_жалко_Ну_ничего_при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0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3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4" dur="500" fill="hold"/>
                                        <p:tgtEl>
                                          <p:spTgt spid="31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31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310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31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Будь внимательнее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07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3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2" dur="500" fill="hold"/>
                                        <p:tgtEl>
                                          <p:spTgt spid="31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3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4" dur="500" fill="hold"/>
                                        <p:tgtEl>
                                          <p:spTgt spid="310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3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Ну_что_ты_такое_показываешь_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0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0" dur="500" fill="hold"/>
                                        <p:tgtEl>
                                          <p:spTgt spid="31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1" dur="500" fill="hold"/>
                                        <p:tgtEl>
                                          <p:spTgt spid="3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2" dur="500" fill="hold"/>
                                        <p:tgtEl>
                                          <p:spTgt spid="310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3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09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8" dur="5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9" dur="5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0" dur="5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Ты_молодец_без_тебя_бы_я_у_М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Это_никуда_негодитс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4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5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6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u-konechno-molod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2" dur="500" fill="hold"/>
                                        <p:tgtEl>
                                          <p:spTgt spid="41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41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4" dur="500" fill="hold"/>
                                        <p:tgtEl>
                                          <p:spTgt spid="41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41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Oi-nu-doChego-zdorov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0" dur="5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1" dur="5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2" dur="5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UgadaliPravil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30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8" dur="5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9" dur="5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0" dur="5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1" dur="5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Это_никуда_негодитс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0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30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6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7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8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9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NuChto-ZheT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4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30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4" dur="5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5" dur="5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6" dur="5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17" dur="5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Oy-kak-zh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5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0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2" dur="5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3" dur="5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4" dur="5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25" dur="5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Нучто_тытакоепоказываеш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9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30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0" dur="5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1" dur="5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2" dur="5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33" dur="5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prosto-uzh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6"/>
                  </p:tgtEl>
                </p:cond>
              </p:nextCondLst>
            </p:seq>
          </p:childTnLst>
        </p:cTn>
      </p:par>
    </p:tnLst>
    <p:bldLst>
      <p:bldP spid="53" grpId="0" animBg="1"/>
      <p:bldP spid="56" grpId="0" animBg="1"/>
      <p:bldP spid="57" grpId="0" animBg="1"/>
      <p:bldP spid="5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34"/>
          <p:cNvSpPr txBox="1">
            <a:spLocks noChangeArrowheads="1"/>
          </p:cNvSpPr>
          <p:nvPr/>
        </p:nvSpPr>
        <p:spPr bwMode="auto">
          <a:xfrm>
            <a:off x="5867400" y="12192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a</a:t>
            </a:r>
            <a:endParaRPr lang="ru-RU" sz="7200">
              <a:cs typeface="Arial" charset="0"/>
            </a:endParaRPr>
          </a:p>
        </p:txBody>
      </p:sp>
      <p:sp>
        <p:nvSpPr>
          <p:cNvPr id="15363" name="Text Box 35"/>
          <p:cNvSpPr txBox="1">
            <a:spLocks noChangeArrowheads="1"/>
          </p:cNvSpPr>
          <p:nvPr/>
        </p:nvSpPr>
        <p:spPr bwMode="auto">
          <a:xfrm>
            <a:off x="4800600" y="12192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c</a:t>
            </a:r>
            <a:endParaRPr lang="ru-RU" sz="7200">
              <a:cs typeface="Arial" charset="0"/>
            </a:endParaRPr>
          </a:p>
        </p:txBody>
      </p:sp>
      <p:sp>
        <p:nvSpPr>
          <p:cNvPr id="15364" name="Text Box 36"/>
          <p:cNvSpPr txBox="1">
            <a:spLocks noChangeArrowheads="1"/>
          </p:cNvSpPr>
          <p:nvPr/>
        </p:nvSpPr>
        <p:spPr bwMode="auto">
          <a:xfrm>
            <a:off x="6934200" y="12192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t</a:t>
            </a:r>
            <a:endParaRPr lang="ru-RU" sz="7200">
              <a:cs typeface="Arial" charset="0"/>
            </a:endParaRPr>
          </a:p>
        </p:txBody>
      </p:sp>
      <p:sp>
        <p:nvSpPr>
          <p:cNvPr id="56" name="AutoShape 41"/>
          <p:cNvSpPr>
            <a:spLocks noChangeArrowheads="1"/>
          </p:cNvSpPr>
          <p:nvPr/>
        </p:nvSpPr>
        <p:spPr bwMode="auto">
          <a:xfrm>
            <a:off x="4800600" y="12192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7" name="AutoShape 41"/>
          <p:cNvSpPr>
            <a:spLocks noChangeArrowheads="1"/>
          </p:cNvSpPr>
          <p:nvPr/>
        </p:nvSpPr>
        <p:spPr bwMode="auto">
          <a:xfrm>
            <a:off x="5943600" y="1219200"/>
            <a:ext cx="10668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8" name="AutoShape 41"/>
          <p:cNvSpPr>
            <a:spLocks noChangeArrowheads="1"/>
          </p:cNvSpPr>
          <p:nvPr/>
        </p:nvSpPr>
        <p:spPr bwMode="auto">
          <a:xfrm>
            <a:off x="6934200" y="12192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1" name="Рисунок 45" descr="A_новый размер.jpg"/>
          <p:cNvPicPr>
            <a:picLocks noChangeAspect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1714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Рисунок 46" descr="B_новый размер.jpg"/>
          <p:cNvPicPr>
            <a:picLocks noChangeAspect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11620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Рисунок 47" descr="C_новый размер.jpg"/>
          <p:cNvPicPr>
            <a:picLocks noChangeAspect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21526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Рисунок 48" descr="D_новый размер.jpg"/>
          <p:cNvPicPr>
            <a:picLocks noChangeAspect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31432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Рисунок 49" descr="E_новый размер.jpg"/>
          <p:cNvPicPr>
            <a:picLocks noChangeAspect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41338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Рисунок 50" descr="F_новый размер.jpg"/>
          <p:cNvPicPr>
            <a:picLocks noChangeAspect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51244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Рисунок 51" descr="G_новый размер.jpg"/>
          <p:cNvPicPr>
            <a:picLocks noChangeAspect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61150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Рисунок 59" descr="H_новый размер.jpg"/>
          <p:cNvPicPr>
            <a:picLocks noChangeAspect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71056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" name="Рисунок 60" descr="I_новый размер.jpg"/>
          <p:cNvPicPr>
            <a:picLocks noChangeAspect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80962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Рисунок 61" descr="J_новый размер.jpg"/>
          <p:cNvPicPr>
            <a:picLocks noChangeAspect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1524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" name="Рисунок 62" descr="K_новый размер.jpg"/>
          <p:cNvPicPr>
            <a:picLocks noChangeAspect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11430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" name="Рисунок 63" descr="L_новый размер.jpg"/>
          <p:cNvPicPr>
            <a:picLocks noChangeAspect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21336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" name="Рисунок 64" descr="M_новый размер.jpg"/>
          <p:cNvPicPr>
            <a:picLocks noChangeAspect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31242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" name="Рисунок 65" descr="N_новый размер.jpg"/>
          <p:cNvPicPr>
            <a:picLocks noChangeAspect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41148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" name="Рисунок 66" descr="O_новый размер.jpg"/>
          <p:cNvPicPr>
            <a:picLocks noChangeAspect="1"/>
          </p:cNvPicPr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51054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" name="Рисунок 67" descr="P_новый размер.jpg"/>
          <p:cNvPicPr>
            <a:picLocks noChangeAspect="1"/>
          </p:cNvPicPr>
          <p:nvPr/>
        </p:nvPicPr>
        <p:blipFill>
          <a:blip r:embed="rId39" cstate="print"/>
          <a:srcRect/>
          <a:stretch>
            <a:fillRect/>
          </a:stretch>
        </p:blipFill>
        <p:spPr bwMode="auto">
          <a:xfrm>
            <a:off x="60960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" name="Рисунок 68" descr="Q_новый размер.jpg"/>
          <p:cNvPicPr>
            <a:picLocks noChangeAspect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70866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" name="Рисунок 69" descr="R_новый размер.jpg"/>
          <p:cNvPicPr>
            <a:picLocks noChangeAspect="1"/>
          </p:cNvPicPr>
          <p:nvPr/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809625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" name="Рисунок 70" descr="S_новый размер.jpg"/>
          <p:cNvPicPr>
            <a:picLocks noChangeAspect="1"/>
          </p:cNvPicPr>
          <p:nvPr/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11430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" name="Рисунок 71" descr="T_новый размер.jpg"/>
          <p:cNvPicPr>
            <a:picLocks noChangeAspect="1"/>
          </p:cNvPicPr>
          <p:nvPr/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21336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" name="Рисунок 72" descr="U_новый размер.jpg"/>
          <p:cNvPicPr>
            <a:picLocks noChangeAspect="1"/>
          </p:cNvPicPr>
          <p:nvPr/>
        </p:nvPicPr>
        <p:blipFill>
          <a:blip r:embed="rId44" cstate="print"/>
          <a:srcRect/>
          <a:stretch>
            <a:fillRect/>
          </a:stretch>
        </p:blipFill>
        <p:spPr bwMode="auto">
          <a:xfrm>
            <a:off x="31242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" name="Рисунок 73" descr="V_новый размер.jpg"/>
          <p:cNvPicPr>
            <a:picLocks noChangeAspect="1"/>
          </p:cNvPicPr>
          <p:nvPr/>
        </p:nvPicPr>
        <p:blipFill>
          <a:blip r:embed="rId45" cstate="print"/>
          <a:srcRect/>
          <a:stretch>
            <a:fillRect/>
          </a:stretch>
        </p:blipFill>
        <p:spPr bwMode="auto">
          <a:xfrm>
            <a:off x="41148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" name="Рисунок 74" descr="W_новый размер.jpg"/>
          <p:cNvPicPr>
            <a:picLocks noChangeAspect="1"/>
          </p:cNvPicPr>
          <p:nvPr/>
        </p:nvPicPr>
        <p:blipFill>
          <a:blip r:embed="rId46" cstate="print"/>
          <a:srcRect/>
          <a:stretch>
            <a:fillRect/>
          </a:stretch>
        </p:blipFill>
        <p:spPr bwMode="auto">
          <a:xfrm>
            <a:off x="51054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" name="Рисунок 75" descr="X_новый размер.jpg"/>
          <p:cNvPicPr>
            <a:picLocks noChangeAspect="1"/>
          </p:cNvPicPr>
          <p:nvPr/>
        </p:nvPicPr>
        <p:blipFill>
          <a:blip r:embed="rId47" cstate="print"/>
          <a:srcRect/>
          <a:stretch>
            <a:fillRect/>
          </a:stretch>
        </p:blipFill>
        <p:spPr bwMode="auto">
          <a:xfrm>
            <a:off x="60960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" name="Рисунок 76" descr="Y_новый размер.jpg"/>
          <p:cNvPicPr>
            <a:picLocks noChangeAspect="1"/>
          </p:cNvPicPr>
          <p:nvPr/>
        </p:nvPicPr>
        <p:blipFill>
          <a:blip r:embed="rId48" cstate="print"/>
          <a:srcRect/>
          <a:stretch>
            <a:fillRect/>
          </a:stretch>
        </p:blipFill>
        <p:spPr bwMode="auto">
          <a:xfrm>
            <a:off x="70866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" name="Рисунок 77" descr="Z_новый размер.jpg"/>
          <p:cNvPicPr>
            <a:picLocks noChangeAspect="1"/>
          </p:cNvPicPr>
          <p:nvPr/>
        </p:nvPicPr>
        <p:blipFill>
          <a:blip r:embed="rId49" cstate="print"/>
          <a:srcRect/>
          <a:stretch>
            <a:fillRect/>
          </a:stretch>
        </p:blipFill>
        <p:spPr bwMode="auto">
          <a:xfrm>
            <a:off x="809625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94" name="AutoShape 12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405813" y="304800"/>
            <a:ext cx="738187" cy="509588"/>
          </a:xfrm>
          <a:prstGeom prst="actionButtonForwardNex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5395" name="Рисунок 17" descr="cat1.png"/>
          <p:cNvPicPr>
            <a:picLocks noChangeAspect="1"/>
          </p:cNvPicPr>
          <p:nvPr/>
        </p:nvPicPr>
        <p:blipFill>
          <a:blip r:embed="rId50" cstate="print"/>
          <a:srcRect/>
          <a:stretch>
            <a:fillRect/>
          </a:stretch>
        </p:blipFill>
        <p:spPr bwMode="auto">
          <a:xfrm>
            <a:off x="838200" y="381000"/>
            <a:ext cx="1828800" cy="257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raviln-otv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zh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y-chto-to-pereputa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kakoy-koshm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Ну_что_ты_такое_показываешь_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Играй_внимательней_а_то_Миш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Нет_так_у_нас_ничего_не_полу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Ошибочка_вышл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Это_неверный_от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Будь внимательнее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pomogi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Это_никуда_не_годится_Начина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Где_то_мы_ошиблис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Будь внимательнее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y-chto-to-pereputa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slabov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ne-podhod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zh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Ну_что_ты_такое_показываешь_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raviln-otv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poluchil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Ух_и_молодцы_мы_с_тобой_Поч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Это_никуда_негодитс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Нучто_тытакоепоказываеш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Играй_внимательней_а_то_Миш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2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poluchil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2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Ух_и_молодцы_мы_с_тобой_Поч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2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Eto-zheNePravil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  <p:bldP spid="5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4"/>
          <p:cNvSpPr txBox="1">
            <a:spLocks noChangeArrowheads="1"/>
          </p:cNvSpPr>
          <p:nvPr/>
        </p:nvSpPr>
        <p:spPr bwMode="auto">
          <a:xfrm>
            <a:off x="6400800" y="13716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a</a:t>
            </a:r>
            <a:endParaRPr lang="ru-RU" sz="7200">
              <a:cs typeface="Arial" charset="0"/>
            </a:endParaRPr>
          </a:p>
        </p:txBody>
      </p:sp>
      <p:sp>
        <p:nvSpPr>
          <p:cNvPr id="16387" name="Text Box 35"/>
          <p:cNvSpPr txBox="1">
            <a:spLocks noChangeArrowheads="1"/>
          </p:cNvSpPr>
          <p:nvPr/>
        </p:nvSpPr>
        <p:spPr bwMode="auto">
          <a:xfrm>
            <a:off x="5334000" y="13716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l</a:t>
            </a:r>
            <a:endParaRPr lang="ru-RU" sz="7200">
              <a:cs typeface="Arial" charset="0"/>
            </a:endParaRPr>
          </a:p>
        </p:txBody>
      </p:sp>
      <p:sp>
        <p:nvSpPr>
          <p:cNvPr id="16388" name="Text Box 36"/>
          <p:cNvSpPr txBox="1">
            <a:spLocks noChangeArrowheads="1"/>
          </p:cNvSpPr>
          <p:nvPr/>
        </p:nvSpPr>
        <p:spPr bwMode="auto">
          <a:xfrm>
            <a:off x="7467600" y="13716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g</a:t>
            </a:r>
            <a:endParaRPr lang="ru-RU" sz="7200">
              <a:cs typeface="Arial" charset="0"/>
            </a:endParaRPr>
          </a:p>
        </p:txBody>
      </p:sp>
      <p:sp>
        <p:nvSpPr>
          <p:cNvPr id="16389" name="Text Box 38"/>
          <p:cNvSpPr txBox="1">
            <a:spLocks noChangeArrowheads="1"/>
          </p:cNvSpPr>
          <p:nvPr/>
        </p:nvSpPr>
        <p:spPr bwMode="auto">
          <a:xfrm>
            <a:off x="4267200" y="13716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f</a:t>
            </a:r>
            <a:endParaRPr lang="ru-RU" sz="7200">
              <a:cs typeface="Arial" charset="0"/>
            </a:endParaRPr>
          </a:p>
        </p:txBody>
      </p:sp>
      <p:sp>
        <p:nvSpPr>
          <p:cNvPr id="53" name="AutoShape 41"/>
          <p:cNvSpPr>
            <a:spLocks noChangeArrowheads="1"/>
          </p:cNvSpPr>
          <p:nvPr/>
        </p:nvSpPr>
        <p:spPr bwMode="auto">
          <a:xfrm>
            <a:off x="4267200" y="13716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6" name="AutoShape 41"/>
          <p:cNvSpPr>
            <a:spLocks noChangeArrowheads="1"/>
          </p:cNvSpPr>
          <p:nvPr/>
        </p:nvSpPr>
        <p:spPr bwMode="auto">
          <a:xfrm>
            <a:off x="5410200" y="13716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7" name="AutoShape 41"/>
          <p:cNvSpPr>
            <a:spLocks noChangeArrowheads="1"/>
          </p:cNvSpPr>
          <p:nvPr/>
        </p:nvSpPr>
        <p:spPr bwMode="auto">
          <a:xfrm>
            <a:off x="6553200" y="13716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8" name="AutoShape 41"/>
          <p:cNvSpPr>
            <a:spLocks noChangeArrowheads="1"/>
          </p:cNvSpPr>
          <p:nvPr/>
        </p:nvSpPr>
        <p:spPr bwMode="auto">
          <a:xfrm>
            <a:off x="7391400" y="13716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3084" name="Рисунок 45" descr="A_новый размер.jpg"/>
          <p:cNvPicPr>
            <a:picLocks noChangeAspect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1714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5" name="Рисунок 46" descr="B_новый размер.jpg"/>
          <p:cNvPicPr>
            <a:picLocks noChangeAspect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11620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6" name="Рисунок 47" descr="C_новый размер.jpg"/>
          <p:cNvPicPr>
            <a:picLocks noChangeAspect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21526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7" name="Рисунок 48" descr="D_новый размер.jpg"/>
          <p:cNvPicPr>
            <a:picLocks noChangeAspect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31432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4" name="Рисунок 49" descr="E_новый размер.jpg"/>
          <p:cNvPicPr>
            <a:picLocks noChangeAspect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41338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9" name="Рисунок 50" descr="F_новый размер.jpg"/>
          <p:cNvPicPr>
            <a:picLocks noChangeAspect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51244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0" name="Рисунок 51" descr="G_новый размер.jpg"/>
          <p:cNvPicPr>
            <a:picLocks noChangeAspect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61150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7" name="Рисунок 59" descr="H_новый размер.jpg"/>
          <p:cNvPicPr>
            <a:picLocks noChangeAspect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71056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2" name="Рисунок 60" descr="I_новый размер.jpg"/>
          <p:cNvPicPr>
            <a:picLocks noChangeAspect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80962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3" name="Рисунок 61" descr="J_новый размер.jpg"/>
          <p:cNvPicPr>
            <a:picLocks noChangeAspect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1524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4" name="Рисунок 62" descr="K_новый размер.jpg"/>
          <p:cNvPicPr>
            <a:picLocks noChangeAspect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11430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5" name="Рисунок 63" descr="L_новый размер.jpg"/>
          <p:cNvPicPr>
            <a:picLocks noChangeAspect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21336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6" name="Рисунок 64" descr="M_новый размер.jpg"/>
          <p:cNvPicPr>
            <a:picLocks noChangeAspect="1"/>
          </p:cNvPicPr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31242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7" name="Рисунок 65" descr="N_новый размер.jpg"/>
          <p:cNvPicPr>
            <a:picLocks noChangeAspect="1"/>
          </p:cNvPicPr>
          <p:nvPr/>
        </p:nvPicPr>
        <p:blipFill>
          <a:blip r:embed="rId39" cstate="print"/>
          <a:srcRect/>
          <a:stretch>
            <a:fillRect/>
          </a:stretch>
        </p:blipFill>
        <p:spPr bwMode="auto">
          <a:xfrm>
            <a:off x="41148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9" name="Рисунок 67" descr="P_новый размер.jpg"/>
          <p:cNvPicPr>
            <a:picLocks noChangeAspect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60960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0" name="Рисунок 68" descr="Q_новый размер.jpg"/>
          <p:cNvPicPr>
            <a:picLocks noChangeAspect="1"/>
          </p:cNvPicPr>
          <p:nvPr/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70866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27" name="Рисунок 69" descr="R_новый размер.jpg"/>
          <p:cNvPicPr>
            <a:picLocks noChangeAspect="1"/>
          </p:cNvPicPr>
          <p:nvPr/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809625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28" name="Рисунок 70" descr="S_новый размер.jpg"/>
          <p:cNvPicPr>
            <a:picLocks noChangeAspect="1"/>
          </p:cNvPicPr>
          <p:nvPr/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11430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3" name="Рисунок 71" descr="T_новый размер.jpg"/>
          <p:cNvPicPr>
            <a:picLocks noChangeAspect="1"/>
          </p:cNvPicPr>
          <p:nvPr/>
        </p:nvPicPr>
        <p:blipFill>
          <a:blip r:embed="rId44" cstate="print"/>
          <a:srcRect/>
          <a:stretch>
            <a:fillRect/>
          </a:stretch>
        </p:blipFill>
        <p:spPr bwMode="auto">
          <a:xfrm>
            <a:off x="21336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4" name="Рисунок 72" descr="U_новый размер.jpg"/>
          <p:cNvPicPr>
            <a:picLocks noChangeAspect="1"/>
          </p:cNvPicPr>
          <p:nvPr/>
        </p:nvPicPr>
        <p:blipFill>
          <a:blip r:embed="rId45" cstate="print"/>
          <a:srcRect/>
          <a:stretch>
            <a:fillRect/>
          </a:stretch>
        </p:blipFill>
        <p:spPr bwMode="auto">
          <a:xfrm>
            <a:off x="31242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5" name="Рисунок 73" descr="V_новый размер.jpg"/>
          <p:cNvPicPr>
            <a:picLocks noChangeAspect="1"/>
          </p:cNvPicPr>
          <p:nvPr/>
        </p:nvPicPr>
        <p:blipFill>
          <a:blip r:embed="rId46" cstate="print"/>
          <a:srcRect/>
          <a:stretch>
            <a:fillRect/>
          </a:stretch>
        </p:blipFill>
        <p:spPr bwMode="auto">
          <a:xfrm>
            <a:off x="41148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6" name="Рисунок 74" descr="W_новый размер.jpg"/>
          <p:cNvPicPr>
            <a:picLocks noChangeAspect="1"/>
          </p:cNvPicPr>
          <p:nvPr/>
        </p:nvPicPr>
        <p:blipFill>
          <a:blip r:embed="rId47" cstate="print"/>
          <a:srcRect/>
          <a:stretch>
            <a:fillRect/>
          </a:stretch>
        </p:blipFill>
        <p:spPr bwMode="auto">
          <a:xfrm>
            <a:off x="51054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7" name="Рисунок 75" descr="X_новый размер.jpg"/>
          <p:cNvPicPr>
            <a:picLocks noChangeAspect="1"/>
          </p:cNvPicPr>
          <p:nvPr/>
        </p:nvPicPr>
        <p:blipFill>
          <a:blip r:embed="rId48" cstate="print"/>
          <a:srcRect/>
          <a:stretch>
            <a:fillRect/>
          </a:stretch>
        </p:blipFill>
        <p:spPr bwMode="auto">
          <a:xfrm>
            <a:off x="60960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8" name="Рисунок 76" descr="Y_новый размер.jpg"/>
          <p:cNvPicPr>
            <a:picLocks noChangeAspect="1"/>
          </p:cNvPicPr>
          <p:nvPr/>
        </p:nvPicPr>
        <p:blipFill>
          <a:blip r:embed="rId49" cstate="print"/>
          <a:srcRect/>
          <a:stretch>
            <a:fillRect/>
          </a:stretch>
        </p:blipFill>
        <p:spPr bwMode="auto">
          <a:xfrm>
            <a:off x="70866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9" name="Рисунок 77" descr="Z_новый размер.jpg"/>
          <p:cNvPicPr>
            <a:picLocks noChangeAspect="1"/>
          </p:cNvPicPr>
          <p:nvPr/>
        </p:nvPicPr>
        <p:blipFill>
          <a:blip r:embed="rId50" cstate="print"/>
          <a:srcRect/>
          <a:stretch>
            <a:fillRect/>
          </a:stretch>
        </p:blipFill>
        <p:spPr bwMode="auto">
          <a:xfrm>
            <a:off x="809625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19" name="AutoShape 12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405813" y="304800"/>
            <a:ext cx="738187" cy="509588"/>
          </a:xfrm>
          <a:prstGeom prst="actionButtonForwardNex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1" name="Рисунок 66" descr="O_новый размер.jpg"/>
          <p:cNvPicPr>
            <a:picLocks noChangeAspect="1"/>
          </p:cNvPicPr>
          <p:nvPr/>
        </p:nvPicPr>
        <p:blipFill>
          <a:blip r:embed="rId51" cstate="print"/>
          <a:srcRect/>
          <a:stretch>
            <a:fillRect/>
          </a:stretch>
        </p:blipFill>
        <p:spPr bwMode="auto">
          <a:xfrm>
            <a:off x="51054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21" name="Рисунок 16" descr="флаг1.png"/>
          <p:cNvPicPr>
            <a:picLocks noChangeAspect="1"/>
          </p:cNvPicPr>
          <p:nvPr/>
        </p:nvPicPr>
        <p:blipFill>
          <a:blip r:embed="rId52" cstate="print"/>
          <a:srcRect/>
          <a:stretch>
            <a:fillRect/>
          </a:stretch>
        </p:blipFill>
        <p:spPr bwMode="auto">
          <a:xfrm>
            <a:off x="0" y="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olodecVsyoVer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41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41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Нучто_тытакоепоказываеш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2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0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raVsyoPravil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rosto-uzh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0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Будь внимательнее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Нет_так_у_нас_ничего_не_полу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Ну_что_ты_такое_показываешь_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Ошибаешься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0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Нет, нет, нет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0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ne-podhod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3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0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rosto-uzh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0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9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U-tebyaZamechat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0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vy-chto-to-pereputa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6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0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4" dur="5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vy-memya-razygryvae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7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30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2" dur="5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Нет_это_не_правильный_от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9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0" dur="5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1" dur="5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2" dur="5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Eto-zhe-nepravil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00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8" dur="500" fill="hold"/>
                                        <p:tgtEl>
                                          <p:spTgt spid="41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9" dur="500" fill="hold"/>
                                        <p:tgtEl>
                                          <p:spTgt spid="41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0" fill="hold"/>
                                        <p:tgtEl>
                                          <p:spTgt spid="41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41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Где_то_мы_ошиблис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28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3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6" dur="500" fill="hold"/>
                                        <p:tgtEl>
                                          <p:spTgt spid="31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3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8" dur="500" fill="hold"/>
                                        <p:tgtEl>
                                          <p:spTgt spid="310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nя так не играю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03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4" dur="500" fill="hold"/>
                                        <p:tgtEl>
                                          <p:spTgt spid="31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5" dur="500" fill="hold"/>
                                        <p:tgtEl>
                                          <p:spTgt spid="3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6" dur="500" fill="hold"/>
                                        <p:tgtEl>
                                          <p:spTgt spid="31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3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ne-dumay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04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3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2" dur="500" fill="hold"/>
                                        <p:tgtEl>
                                          <p:spTgt spid="31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3" dur="500" fill="hold"/>
                                        <p:tgtEl>
                                          <p:spTgt spid="3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4" dur="500" fill="hold"/>
                                        <p:tgtEl>
                                          <p:spTgt spid="310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Это_никуда_не_годится_Начина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05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3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0" dur="500" fill="hold"/>
                                        <p:tgtEl>
                                          <p:spTgt spid="31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1" dur="500" fill="hold"/>
                                        <p:tgtEl>
                                          <p:spTgt spid="3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2" dur="500" fill="hold"/>
                                        <p:tgtEl>
                                          <p:spTgt spid="310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3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Ой_как_жалко_Ну_ничего_при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0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8" dur="500" fill="hold"/>
                                        <p:tgtEl>
                                          <p:spTgt spid="31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9" dur="500" fill="hold"/>
                                        <p:tgtEl>
                                          <p:spTgt spid="31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0" dur="500" fill="hold"/>
                                        <p:tgtEl>
                                          <p:spTgt spid="310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31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Будь внимательнее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0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1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10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Ну_что_ты_такое_показываешь_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08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3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4" dur="500" fill="hold"/>
                                        <p:tgtEl>
                                          <p:spTgt spid="31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0" fill="hold"/>
                                        <p:tgtEl>
                                          <p:spTgt spid="3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0" fill="hold"/>
                                        <p:tgtEl>
                                          <p:spTgt spid="310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87" dur="500" fill="hold"/>
                                        <p:tgtEl>
                                          <p:spTgt spid="3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09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2" dur="5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3" dur="5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4" dur="5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95" dur="5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U-tebyaZamechat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Это_никуда_негодитс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30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20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poluchil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0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4" dur="5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5" dur="5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6" dur="5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17" dur="5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olodecVsyoVer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2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3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4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25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raVsyoPravil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0" dur="5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1" dur="5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2" dur="5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33" dur="5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poluchil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53" grpId="0" animBg="1"/>
      <p:bldP spid="56" grpId="0" animBg="1"/>
      <p:bldP spid="57" grpId="0" animBg="1"/>
      <p:bldP spid="5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34"/>
          <p:cNvSpPr txBox="1">
            <a:spLocks noChangeArrowheads="1"/>
          </p:cNvSpPr>
          <p:nvPr/>
        </p:nvSpPr>
        <p:spPr bwMode="auto">
          <a:xfrm>
            <a:off x="4572000" y="15240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t</a:t>
            </a:r>
            <a:endParaRPr lang="ru-RU" sz="7200">
              <a:cs typeface="Arial" charset="0"/>
            </a:endParaRPr>
          </a:p>
        </p:txBody>
      </p:sp>
      <p:sp>
        <p:nvSpPr>
          <p:cNvPr id="17411" name="Text Box 35"/>
          <p:cNvSpPr txBox="1">
            <a:spLocks noChangeArrowheads="1"/>
          </p:cNvSpPr>
          <p:nvPr/>
        </p:nvSpPr>
        <p:spPr bwMode="auto">
          <a:xfrm>
            <a:off x="3505200" y="15240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i</a:t>
            </a:r>
            <a:endParaRPr lang="ru-RU" sz="7200">
              <a:cs typeface="Arial" charset="0"/>
            </a:endParaRPr>
          </a:p>
        </p:txBody>
      </p:sp>
      <p:sp>
        <p:nvSpPr>
          <p:cNvPr id="17412" name="Text Box 36"/>
          <p:cNvSpPr txBox="1">
            <a:spLocks noChangeArrowheads="1"/>
          </p:cNvSpPr>
          <p:nvPr/>
        </p:nvSpPr>
        <p:spPr bwMode="auto">
          <a:xfrm>
            <a:off x="5638800" y="15240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t</a:t>
            </a:r>
            <a:endParaRPr lang="ru-RU" sz="7200">
              <a:cs typeface="Arial" charset="0"/>
            </a:endParaRPr>
          </a:p>
        </p:txBody>
      </p:sp>
      <p:sp>
        <p:nvSpPr>
          <p:cNvPr id="17413" name="Text Box 37"/>
          <p:cNvSpPr txBox="1">
            <a:spLocks noChangeArrowheads="1"/>
          </p:cNvSpPr>
          <p:nvPr/>
        </p:nvSpPr>
        <p:spPr bwMode="auto">
          <a:xfrm>
            <a:off x="6705600" y="15240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e</a:t>
            </a:r>
            <a:endParaRPr lang="ru-RU" sz="7200">
              <a:cs typeface="Arial" charset="0"/>
            </a:endParaRPr>
          </a:p>
        </p:txBody>
      </p:sp>
      <p:sp>
        <p:nvSpPr>
          <p:cNvPr id="17414" name="Text Box 38"/>
          <p:cNvSpPr txBox="1">
            <a:spLocks noChangeArrowheads="1"/>
          </p:cNvSpPr>
          <p:nvPr/>
        </p:nvSpPr>
        <p:spPr bwMode="auto">
          <a:xfrm>
            <a:off x="2438400" y="15240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k</a:t>
            </a:r>
            <a:endParaRPr lang="ru-RU" sz="7200">
              <a:cs typeface="Arial" charset="0"/>
            </a:endParaRPr>
          </a:p>
        </p:txBody>
      </p:sp>
      <p:sp>
        <p:nvSpPr>
          <p:cNvPr id="53" name="AutoShape 41"/>
          <p:cNvSpPr>
            <a:spLocks noChangeArrowheads="1"/>
          </p:cNvSpPr>
          <p:nvPr/>
        </p:nvSpPr>
        <p:spPr bwMode="auto">
          <a:xfrm>
            <a:off x="2438400" y="15240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6" name="AutoShape 41"/>
          <p:cNvSpPr>
            <a:spLocks noChangeArrowheads="1"/>
          </p:cNvSpPr>
          <p:nvPr/>
        </p:nvSpPr>
        <p:spPr bwMode="auto">
          <a:xfrm>
            <a:off x="3581400" y="15240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7" name="AutoShape 41"/>
          <p:cNvSpPr>
            <a:spLocks noChangeArrowheads="1"/>
          </p:cNvSpPr>
          <p:nvPr/>
        </p:nvSpPr>
        <p:spPr bwMode="auto">
          <a:xfrm>
            <a:off x="4572000" y="15240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8" name="AutoShape 41"/>
          <p:cNvSpPr>
            <a:spLocks noChangeArrowheads="1"/>
          </p:cNvSpPr>
          <p:nvPr/>
        </p:nvSpPr>
        <p:spPr bwMode="auto">
          <a:xfrm>
            <a:off x="5715000" y="15240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9" name="AutoShape 41"/>
          <p:cNvSpPr>
            <a:spLocks noChangeArrowheads="1"/>
          </p:cNvSpPr>
          <p:nvPr/>
        </p:nvSpPr>
        <p:spPr bwMode="auto">
          <a:xfrm>
            <a:off x="6858000" y="15240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1" name="Рисунок 45" descr="A_новый размер.jpg"/>
          <p:cNvPicPr>
            <a:picLocks noChangeAspect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71450" y="3657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Рисунок 46" descr="B_новый размер.jpg"/>
          <p:cNvPicPr>
            <a:picLocks noChangeAspect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162050" y="3657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Рисунок 47" descr="C_новый размер.jpg"/>
          <p:cNvPicPr>
            <a:picLocks noChangeAspect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152650" y="3657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Рисунок 48" descr="D_новый размер.jpg"/>
          <p:cNvPicPr>
            <a:picLocks noChangeAspect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3143250" y="3657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Рисунок 49" descr="E_новый размер.jpg"/>
          <p:cNvPicPr>
            <a:picLocks noChangeAspect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4133850" y="3657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Рисунок 50" descr="F_новый размер.jpg"/>
          <p:cNvPicPr>
            <a:picLocks noChangeAspect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5124450" y="3657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Рисунок 51" descr="G_новый размер.jpg"/>
          <p:cNvPicPr>
            <a:picLocks noChangeAspect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6115050" y="3657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Рисунок 59" descr="H_новый размер.jpg"/>
          <p:cNvPicPr>
            <a:picLocks noChangeAspect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7105650" y="3657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Рисунок 60" descr="I_новый размер.jpg"/>
          <p:cNvPicPr>
            <a:picLocks noChangeAspect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8096250" y="3657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Рисунок 61" descr="J_новый размер.jpg"/>
          <p:cNvPicPr>
            <a:picLocks noChangeAspect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152400" y="4648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Рисунок 62" descr="K_новый размер.jpg"/>
          <p:cNvPicPr>
            <a:picLocks noChangeAspect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1143000" y="4648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Рисунок 63" descr="L_новый размер.jpg"/>
          <p:cNvPicPr>
            <a:picLocks noChangeAspect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2133600" y="4648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Рисунок 64" descr="M_новый размер.jpg"/>
          <p:cNvPicPr>
            <a:picLocks noChangeAspect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3124200" y="4648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Рисунок 65" descr="N_новый размер.jpg"/>
          <p:cNvPicPr>
            <a:picLocks noChangeAspect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4114800" y="4648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Рисунок 66" descr="O_новый размер.jpg"/>
          <p:cNvPicPr>
            <a:picLocks noChangeAspect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5105400" y="4648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Рисунок 67" descr="P_новый размер.jpg"/>
          <p:cNvPicPr>
            <a:picLocks noChangeAspect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6096000" y="4648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Рисунок 68" descr="Q_новый размер.jpg"/>
          <p:cNvPicPr>
            <a:picLocks noChangeAspect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7086600" y="4648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Рисунок 69" descr="R_новый размер.jpg"/>
          <p:cNvPicPr>
            <a:picLocks noChangeAspect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8096250" y="4648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Рисунок 70" descr="S_новый размер.jpg"/>
          <p:cNvPicPr>
            <a:picLocks noChangeAspect="1"/>
          </p:cNvPicPr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1143000" y="56388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Рисунок 71" descr="T_новый размер.jpg"/>
          <p:cNvPicPr>
            <a:picLocks noChangeAspect="1"/>
          </p:cNvPicPr>
          <p:nvPr/>
        </p:nvPicPr>
        <p:blipFill>
          <a:blip r:embed="rId39" cstate="print"/>
          <a:srcRect/>
          <a:stretch>
            <a:fillRect/>
          </a:stretch>
        </p:blipFill>
        <p:spPr bwMode="auto">
          <a:xfrm>
            <a:off x="2133600" y="56388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Рисунок 72" descr="U_новый размер.jpg"/>
          <p:cNvPicPr>
            <a:picLocks noChangeAspect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3124200" y="56388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Рисунок 73" descr="V_новый размер.jpg"/>
          <p:cNvPicPr>
            <a:picLocks noChangeAspect="1"/>
          </p:cNvPicPr>
          <p:nvPr/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4114800" y="56388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Рисунок 74" descr="W_новый размер.jpg"/>
          <p:cNvPicPr>
            <a:picLocks noChangeAspect="1"/>
          </p:cNvPicPr>
          <p:nvPr/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5105400" y="56388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" name="Рисунок 75" descr="X_новый размер.jpg"/>
          <p:cNvPicPr>
            <a:picLocks noChangeAspect="1"/>
          </p:cNvPicPr>
          <p:nvPr/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6096000" y="56388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Рисунок 76" descr="Y_новый размер.jpg"/>
          <p:cNvPicPr>
            <a:picLocks noChangeAspect="1"/>
          </p:cNvPicPr>
          <p:nvPr/>
        </p:nvPicPr>
        <p:blipFill>
          <a:blip r:embed="rId44" cstate="print"/>
          <a:srcRect/>
          <a:stretch>
            <a:fillRect/>
          </a:stretch>
        </p:blipFill>
        <p:spPr bwMode="auto">
          <a:xfrm>
            <a:off x="7086600" y="56388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" name="Рисунок 77" descr="Z_новый размер.jpg"/>
          <p:cNvPicPr>
            <a:picLocks noChangeAspect="1"/>
          </p:cNvPicPr>
          <p:nvPr/>
        </p:nvPicPr>
        <p:blipFill>
          <a:blip r:embed="rId45" cstate="print"/>
          <a:srcRect/>
          <a:stretch>
            <a:fillRect/>
          </a:stretch>
        </p:blipFill>
        <p:spPr bwMode="auto">
          <a:xfrm>
            <a:off x="8096250" y="56388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46" name="AutoShape 12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405813" y="304800"/>
            <a:ext cx="738187" cy="509588"/>
          </a:xfrm>
          <a:prstGeom prst="actionButtonForwardNex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7447" name="Text Box 37"/>
          <p:cNvSpPr txBox="1">
            <a:spLocks noChangeArrowheads="1"/>
          </p:cNvSpPr>
          <p:nvPr/>
        </p:nvSpPr>
        <p:spPr bwMode="auto">
          <a:xfrm>
            <a:off x="7772400" y="15240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n</a:t>
            </a:r>
            <a:endParaRPr lang="ru-RU" sz="7200">
              <a:cs typeface="Arial" charset="0"/>
            </a:endParaRPr>
          </a:p>
        </p:txBody>
      </p:sp>
      <p:sp>
        <p:nvSpPr>
          <p:cNvPr id="74" name="AutoShape 41"/>
          <p:cNvSpPr>
            <a:spLocks noChangeArrowheads="1"/>
          </p:cNvSpPr>
          <p:nvPr/>
        </p:nvSpPr>
        <p:spPr bwMode="auto">
          <a:xfrm>
            <a:off x="7772400" y="15240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7449" name="Рисунок 8" descr="5e6291432dae.png"/>
          <p:cNvPicPr>
            <a:picLocks noChangeAspect="1"/>
          </p:cNvPicPr>
          <p:nvPr/>
        </p:nvPicPr>
        <p:blipFill>
          <a:blip r:embed="rId46" cstate="print"/>
          <a:srcRect/>
          <a:stretch>
            <a:fillRect/>
          </a:stretch>
        </p:blipFill>
        <p:spPr bwMode="auto">
          <a:xfrm>
            <a:off x="228600" y="381000"/>
            <a:ext cx="1998663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_так_у_нас_ничего_не_полу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Где_то_мы_ошиблис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to-zhe-nepravil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_так_у_нас_ничего_не_полу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to-to-ne-shoditsj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4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uKonec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ne-podhod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akoy-koshm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to-to-ne-shoditsj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to-zhe-nepravil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Играй_внимательней_а_то_Миш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Ошибочка_вышл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Ну_что_ты_такое_показываешь_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1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i-nu-doChego-zdorov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Mishka-kak-ya-umey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Это_никуда_негодитс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Играй_внимательней_а_то_Миш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akoy-koshm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Ой_как_жалко_Ну_ничего_при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U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Играй_внимательней_а_то_Миш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Это_никуда_негодитс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17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U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18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Точно_Это_правильный_от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18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Точно_Это_правильный_от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i-nu-doChego-zdorov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uKonec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2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Mishka-kak-ya-umey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Точно_Это_правильный_от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Это_никуда_негодитс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akoy-koshm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4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Нучто_тытакоепоказываеш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53" grpId="0" animBg="1"/>
      <p:bldP spid="56" grpId="0" animBg="1"/>
      <p:bldP spid="57" grpId="0" animBg="1"/>
      <p:bldP spid="58" grpId="0" animBg="1"/>
      <p:bldP spid="59" grpId="0" animBg="1"/>
      <p:bldP spid="7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34"/>
          <p:cNvSpPr txBox="1">
            <a:spLocks noChangeArrowheads="1"/>
          </p:cNvSpPr>
          <p:nvPr/>
        </p:nvSpPr>
        <p:spPr bwMode="auto">
          <a:xfrm>
            <a:off x="7086600" y="13716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t</a:t>
            </a:r>
            <a:endParaRPr lang="ru-RU" sz="7200">
              <a:cs typeface="Arial" charset="0"/>
            </a:endParaRPr>
          </a:p>
        </p:txBody>
      </p:sp>
      <p:sp>
        <p:nvSpPr>
          <p:cNvPr id="18435" name="Text Box 35"/>
          <p:cNvSpPr txBox="1">
            <a:spLocks noChangeArrowheads="1"/>
          </p:cNvSpPr>
          <p:nvPr/>
        </p:nvSpPr>
        <p:spPr bwMode="auto">
          <a:xfrm>
            <a:off x="6019800" y="13716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u</a:t>
            </a:r>
            <a:endParaRPr lang="ru-RU" sz="7200">
              <a:cs typeface="Arial" charset="0"/>
            </a:endParaRPr>
          </a:p>
        </p:txBody>
      </p:sp>
      <p:sp>
        <p:nvSpPr>
          <p:cNvPr id="18436" name="Text Box 38"/>
          <p:cNvSpPr txBox="1">
            <a:spLocks noChangeArrowheads="1"/>
          </p:cNvSpPr>
          <p:nvPr/>
        </p:nvSpPr>
        <p:spPr bwMode="auto">
          <a:xfrm>
            <a:off x="4953000" y="13716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n</a:t>
            </a:r>
            <a:endParaRPr lang="ru-RU" sz="7200">
              <a:cs typeface="Arial" charset="0"/>
            </a:endParaRPr>
          </a:p>
        </p:txBody>
      </p:sp>
      <p:sp>
        <p:nvSpPr>
          <p:cNvPr id="53" name="AutoShape 41"/>
          <p:cNvSpPr>
            <a:spLocks noChangeArrowheads="1"/>
          </p:cNvSpPr>
          <p:nvPr/>
        </p:nvSpPr>
        <p:spPr bwMode="auto">
          <a:xfrm>
            <a:off x="4953000" y="13716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6" name="AutoShape 41"/>
          <p:cNvSpPr>
            <a:spLocks noChangeArrowheads="1"/>
          </p:cNvSpPr>
          <p:nvPr/>
        </p:nvSpPr>
        <p:spPr bwMode="auto">
          <a:xfrm>
            <a:off x="6096000" y="13716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7" name="AutoShape 41"/>
          <p:cNvSpPr>
            <a:spLocks noChangeArrowheads="1"/>
          </p:cNvSpPr>
          <p:nvPr/>
        </p:nvSpPr>
        <p:spPr bwMode="auto">
          <a:xfrm>
            <a:off x="7239000" y="13716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39" name="Рисунок 45" descr="A_новый размер.jpg"/>
          <p:cNvPicPr>
            <a:picLocks noChangeAspect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714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Рисунок 46" descr="B_новый размер.jpg"/>
          <p:cNvPicPr>
            <a:picLocks noChangeAspect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1620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7" descr="C_новый размер.jpg"/>
          <p:cNvPicPr>
            <a:picLocks noChangeAspect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1526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Рисунок 48" descr="D_новый размер.jpg"/>
          <p:cNvPicPr>
            <a:picLocks noChangeAspect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31432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Рисунок 49" descr="E_новый размер.jpg"/>
          <p:cNvPicPr>
            <a:picLocks noChangeAspect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41338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Рисунок 50" descr="F_новый размер.jpg"/>
          <p:cNvPicPr>
            <a:picLocks noChangeAspect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51244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Рисунок 51" descr="G_новый размер.jpg"/>
          <p:cNvPicPr>
            <a:picLocks noChangeAspect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61150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Рисунок 59" descr="H_новый размер.jpg"/>
          <p:cNvPicPr>
            <a:picLocks noChangeAspect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71056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Рисунок 60" descr="I_новый размер.jpg"/>
          <p:cNvPicPr>
            <a:picLocks noChangeAspect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80962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Рисунок 61" descr="J_новый размер.jpg"/>
          <p:cNvPicPr>
            <a:picLocks noChangeAspect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1524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Рисунок 62" descr="K_новый размер.jpg"/>
          <p:cNvPicPr>
            <a:picLocks noChangeAspect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11430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Рисунок 63" descr="L_новый размер.jpg"/>
          <p:cNvPicPr>
            <a:picLocks noChangeAspect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21336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Рисунок 64" descr="M_новый размер.jpg"/>
          <p:cNvPicPr>
            <a:picLocks noChangeAspect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31242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Рисунок 65" descr="N_новый размер.jpg"/>
          <p:cNvPicPr>
            <a:picLocks noChangeAspect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41148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Рисунок 66" descr="O_новый размер.jpg"/>
          <p:cNvPicPr>
            <a:picLocks noChangeAspect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51054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Рисунок 67" descr="P_новый размер.jpg"/>
          <p:cNvPicPr>
            <a:picLocks noChangeAspect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60960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Рисунок 68" descr="Q_новый размер.jpg"/>
          <p:cNvPicPr>
            <a:picLocks noChangeAspect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70866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Рисунок 69" descr="R_новый размер.jpg"/>
          <p:cNvPicPr>
            <a:picLocks noChangeAspect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809625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Рисунок 70" descr="S_новый размер.jpg"/>
          <p:cNvPicPr>
            <a:picLocks noChangeAspect="1"/>
          </p:cNvPicPr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11430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Рисунок 71" descr="T_новый размер.jpg"/>
          <p:cNvPicPr>
            <a:picLocks noChangeAspect="1"/>
          </p:cNvPicPr>
          <p:nvPr/>
        </p:nvPicPr>
        <p:blipFill>
          <a:blip r:embed="rId39" cstate="print"/>
          <a:srcRect/>
          <a:stretch>
            <a:fillRect/>
          </a:stretch>
        </p:blipFill>
        <p:spPr bwMode="auto">
          <a:xfrm>
            <a:off x="21336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Рисунок 72" descr="U_новый размер.jpg"/>
          <p:cNvPicPr>
            <a:picLocks noChangeAspect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31242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Рисунок 73" descr="V_новый размер.jpg"/>
          <p:cNvPicPr>
            <a:picLocks noChangeAspect="1"/>
          </p:cNvPicPr>
          <p:nvPr/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41148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Рисунок 74" descr="W_новый размер.jpg"/>
          <p:cNvPicPr>
            <a:picLocks noChangeAspect="1"/>
          </p:cNvPicPr>
          <p:nvPr/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51054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Рисунок 75" descr="X_новый размер.jpg"/>
          <p:cNvPicPr>
            <a:picLocks noChangeAspect="1"/>
          </p:cNvPicPr>
          <p:nvPr/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60960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Рисунок 76" descr="Y_новый размер.jpg"/>
          <p:cNvPicPr>
            <a:picLocks noChangeAspect="1"/>
          </p:cNvPicPr>
          <p:nvPr/>
        </p:nvPicPr>
        <p:blipFill>
          <a:blip r:embed="rId44" cstate="print"/>
          <a:srcRect/>
          <a:stretch>
            <a:fillRect/>
          </a:stretch>
        </p:blipFill>
        <p:spPr bwMode="auto">
          <a:xfrm>
            <a:off x="70866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Рисунок 77" descr="Z_новый размер.jpg"/>
          <p:cNvPicPr>
            <a:picLocks noChangeAspect="1"/>
          </p:cNvPicPr>
          <p:nvPr/>
        </p:nvPicPr>
        <p:blipFill>
          <a:blip r:embed="rId45" cstate="print"/>
          <a:srcRect/>
          <a:stretch>
            <a:fillRect/>
          </a:stretch>
        </p:blipFill>
        <p:spPr bwMode="auto">
          <a:xfrm>
            <a:off x="809625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66" name="AutoShape 12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405813" y="304800"/>
            <a:ext cx="738187" cy="509588"/>
          </a:xfrm>
          <a:prstGeom prst="actionButtonForwardNex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8467" name="Рисунок 7" descr="nut_273051.png"/>
          <p:cNvPicPr>
            <a:picLocks noChangeAspect="1"/>
          </p:cNvPicPr>
          <p:nvPr/>
        </p:nvPicPr>
        <p:blipFill>
          <a:blip r:embed="rId46" cstate="print"/>
          <a:srcRect/>
          <a:stretch>
            <a:fillRect/>
          </a:stretch>
        </p:blipFill>
        <p:spPr bwMode="auto">
          <a:xfrm>
            <a:off x="457200" y="304800"/>
            <a:ext cx="3271838" cy="263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Ой_как_жалко_Ну_ничего_при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Нет, нет, нет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Ошибочка_вышл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Ну_что_ты_такое_показываешь_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Ошибочка_вышл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U-tebyaOtlichno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Играй_внимательней_а_то_Миш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Это_неверный_от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to-to-ne-shoditsj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9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9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Да_Правиль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Где_то_мы_ошиблис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Ошибочка_вышл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Это_неверный_от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Ой_как_жалко_Ну_ничего_при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pomogi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Играй_внимательней_а_то_Миш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pomogi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Ошибочка_вышл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kakoy-koshm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uzh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8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Да_Правиль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9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U-tebyaOtlichno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NetNeSyu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OshibochkaNepravil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53" grpId="0" animBg="1"/>
      <p:bldP spid="56" grpId="0" animBg="1"/>
      <p:bldP spid="5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38"/>
          <p:cNvSpPr txBox="1">
            <a:spLocks noChangeArrowheads="1"/>
          </p:cNvSpPr>
          <p:nvPr/>
        </p:nvSpPr>
        <p:spPr bwMode="auto">
          <a:xfrm>
            <a:off x="3200400" y="12192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n</a:t>
            </a:r>
            <a:endParaRPr lang="ru-RU" sz="7200">
              <a:cs typeface="Arial" charset="0"/>
            </a:endParaRPr>
          </a:p>
        </p:txBody>
      </p:sp>
      <p:sp>
        <p:nvSpPr>
          <p:cNvPr id="53" name="AutoShape 41"/>
          <p:cNvSpPr>
            <a:spLocks noChangeArrowheads="1"/>
          </p:cNvSpPr>
          <p:nvPr/>
        </p:nvSpPr>
        <p:spPr bwMode="auto">
          <a:xfrm>
            <a:off x="3276600" y="12192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9460" name="Text Box 35"/>
          <p:cNvSpPr txBox="1">
            <a:spLocks noChangeArrowheads="1"/>
          </p:cNvSpPr>
          <p:nvPr/>
        </p:nvSpPr>
        <p:spPr bwMode="auto">
          <a:xfrm>
            <a:off x="2133600" y="12192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e</a:t>
            </a:r>
            <a:endParaRPr lang="ru-RU" sz="7200">
              <a:cs typeface="Arial" charset="0"/>
            </a:endParaRPr>
          </a:p>
        </p:txBody>
      </p:sp>
      <p:sp>
        <p:nvSpPr>
          <p:cNvPr id="19461" name="Text Box 38"/>
          <p:cNvSpPr txBox="1">
            <a:spLocks noChangeArrowheads="1"/>
          </p:cNvSpPr>
          <p:nvPr/>
        </p:nvSpPr>
        <p:spPr bwMode="auto">
          <a:xfrm>
            <a:off x="1066800" y="12192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p</a:t>
            </a:r>
            <a:endParaRPr lang="ru-RU" sz="7200">
              <a:cs typeface="Arial" charset="0"/>
            </a:endParaRPr>
          </a:p>
        </p:txBody>
      </p:sp>
      <p:sp>
        <p:nvSpPr>
          <p:cNvPr id="41" name="AutoShape 41"/>
          <p:cNvSpPr>
            <a:spLocks noChangeArrowheads="1"/>
          </p:cNvSpPr>
          <p:nvPr/>
        </p:nvSpPr>
        <p:spPr bwMode="auto">
          <a:xfrm>
            <a:off x="1066800" y="12192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2" name="AutoShape 41"/>
          <p:cNvSpPr>
            <a:spLocks noChangeArrowheads="1"/>
          </p:cNvSpPr>
          <p:nvPr/>
        </p:nvSpPr>
        <p:spPr bwMode="auto">
          <a:xfrm>
            <a:off x="2209800" y="12192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3" name="Рисунок 45" descr="A_новый размер.jpg"/>
          <p:cNvPicPr>
            <a:picLocks noChangeAspect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71450" y="35814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Рисунок 46" descr="B_новый размер.jpg"/>
          <p:cNvPicPr>
            <a:picLocks noChangeAspect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1162050" y="35814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Рисунок 47" descr="C_новый размер.jpg"/>
          <p:cNvPicPr>
            <a:picLocks noChangeAspect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152650" y="35814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Рисунок 48" descr="D_новый размер.jpg"/>
          <p:cNvPicPr>
            <a:picLocks noChangeAspect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3143250" y="35814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Рисунок 49" descr="E_новый размер.jpg"/>
          <p:cNvPicPr>
            <a:picLocks noChangeAspect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4133850" y="35814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Рисунок 50" descr="F_новый размер.jpg"/>
          <p:cNvPicPr>
            <a:picLocks noChangeAspect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5124450" y="35814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Рисунок 51" descr="G_новый размер.jpg"/>
          <p:cNvPicPr>
            <a:picLocks noChangeAspect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6115050" y="35814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Рисунок 59" descr="H_новый размер.jpg"/>
          <p:cNvPicPr>
            <a:picLocks noChangeAspect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7105650" y="35814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Рисунок 60" descr="I_новый размер.jpg"/>
          <p:cNvPicPr>
            <a:picLocks noChangeAspect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8096250" y="35814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Рисунок 61" descr="J_новый размер.jpg"/>
          <p:cNvPicPr>
            <a:picLocks noChangeAspect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152400" y="4572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Рисунок 62" descr="K_новый размер.jpg"/>
          <p:cNvPicPr>
            <a:picLocks noChangeAspect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1143000" y="4572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Рисунок 63" descr="L_новый размер.jpg"/>
          <p:cNvPicPr>
            <a:picLocks noChangeAspect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2133600" y="4572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Рисунок 64" descr="M_новый размер.jpg"/>
          <p:cNvPicPr>
            <a:picLocks noChangeAspect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3124200" y="4572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Рисунок 65" descr="N_новый размер.jpg"/>
          <p:cNvPicPr>
            <a:picLocks noChangeAspect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4114800" y="4572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Рисунок 66" descr="O_новый размер.jpg"/>
          <p:cNvPicPr>
            <a:picLocks noChangeAspect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5105400" y="4572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Рисунок 67" descr="P_новый размер.jpg"/>
          <p:cNvPicPr>
            <a:picLocks noChangeAspect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6096000" y="4572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Рисунок 68" descr="Q_новый размер.jpg"/>
          <p:cNvPicPr>
            <a:picLocks noChangeAspect="1"/>
          </p:cNvPicPr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7086600" y="4572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Рисунок 69" descr="R_новый размер.jpg"/>
          <p:cNvPicPr>
            <a:picLocks noChangeAspect="1"/>
          </p:cNvPicPr>
          <p:nvPr/>
        </p:nvPicPr>
        <p:blipFill>
          <a:blip r:embed="rId39" cstate="print"/>
          <a:srcRect/>
          <a:stretch>
            <a:fillRect/>
          </a:stretch>
        </p:blipFill>
        <p:spPr bwMode="auto">
          <a:xfrm>
            <a:off x="8096250" y="4572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Рисунок 70" descr="S_новый размер.jpg"/>
          <p:cNvPicPr>
            <a:picLocks noChangeAspect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1143000" y="5562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Рисунок 71" descr="T_новый размер.jpg"/>
          <p:cNvPicPr>
            <a:picLocks noChangeAspect="1"/>
          </p:cNvPicPr>
          <p:nvPr/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2133600" y="5562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Рисунок 72" descr="U_новый размер.jpg"/>
          <p:cNvPicPr>
            <a:picLocks noChangeAspect="1"/>
          </p:cNvPicPr>
          <p:nvPr/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3124200" y="5562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Рисунок 73" descr="V_новый размер.jpg"/>
          <p:cNvPicPr>
            <a:picLocks noChangeAspect="1"/>
          </p:cNvPicPr>
          <p:nvPr/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4114800" y="5562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" name="Рисунок 74" descr="W_новый размер.jpg"/>
          <p:cNvPicPr>
            <a:picLocks noChangeAspect="1"/>
          </p:cNvPicPr>
          <p:nvPr/>
        </p:nvPicPr>
        <p:blipFill>
          <a:blip r:embed="rId44" cstate="print"/>
          <a:srcRect/>
          <a:stretch>
            <a:fillRect/>
          </a:stretch>
        </p:blipFill>
        <p:spPr bwMode="auto">
          <a:xfrm>
            <a:off x="5105400" y="5562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Рисунок 75" descr="X_новый размер.jpg"/>
          <p:cNvPicPr>
            <a:picLocks noChangeAspect="1"/>
          </p:cNvPicPr>
          <p:nvPr/>
        </p:nvPicPr>
        <p:blipFill>
          <a:blip r:embed="rId45" cstate="print"/>
          <a:srcRect/>
          <a:stretch>
            <a:fillRect/>
          </a:stretch>
        </p:blipFill>
        <p:spPr bwMode="auto">
          <a:xfrm>
            <a:off x="6096000" y="5562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" name="Рисунок 76" descr="Y_новый размер.jpg"/>
          <p:cNvPicPr>
            <a:picLocks noChangeAspect="1"/>
          </p:cNvPicPr>
          <p:nvPr/>
        </p:nvPicPr>
        <p:blipFill>
          <a:blip r:embed="rId46" cstate="print"/>
          <a:srcRect/>
          <a:stretch>
            <a:fillRect/>
          </a:stretch>
        </p:blipFill>
        <p:spPr bwMode="auto">
          <a:xfrm>
            <a:off x="7086600" y="5562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" name="Рисунок 77" descr="Z_новый размер.jpg"/>
          <p:cNvPicPr>
            <a:picLocks noChangeAspect="1"/>
          </p:cNvPicPr>
          <p:nvPr/>
        </p:nvPicPr>
        <p:blipFill>
          <a:blip r:embed="rId47" cstate="print"/>
          <a:srcRect/>
          <a:stretch>
            <a:fillRect/>
          </a:stretch>
        </p:blipFill>
        <p:spPr bwMode="auto">
          <a:xfrm>
            <a:off x="8096250" y="5562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90" name="AutoShape 12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405813" y="304800"/>
            <a:ext cx="738187" cy="509588"/>
          </a:xfrm>
          <a:prstGeom prst="actionButtonForwardNex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9491" name="Рисунок 18" descr="pen.png"/>
          <p:cNvPicPr>
            <a:picLocks noChangeAspect="1"/>
          </p:cNvPicPr>
          <p:nvPr/>
        </p:nvPicPr>
        <p:blipFill>
          <a:blip r:embed="rId48" cstate="print"/>
          <a:srcRect/>
          <a:stretch>
            <a:fillRect/>
          </a:stretch>
        </p:blipFill>
        <p:spPr bwMode="auto">
          <a:xfrm>
            <a:off x="4800600" y="457200"/>
            <a:ext cx="3186113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_это_не_правильный_от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shibochkaNepravil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Нет_так_у_нас_ничего_не_полу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Где_то_мы_ошиблис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_это_не_правильный_от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Это_никуда_не_годится_Начина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Где_то_мы_ошиблис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_это_не_правильный_от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8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Нет_так_у_нас_ничего_не_полу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tNeSyu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nя так не играю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Ошибочка_вышл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uzh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nepravil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Где_то_мы_ошиблис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Oy-kak-zh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Будь внимательнее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1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8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hto-to-ne-shoditsj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18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Molode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9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Нет, нет, нет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Ну_что_ты_такое_показываешь_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1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Molode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2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53" grpId="0" animBg="1"/>
      <p:bldP spid="41" grpId="0" animBg="1"/>
      <p:bldP spid="4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34"/>
          <p:cNvSpPr txBox="1">
            <a:spLocks noChangeArrowheads="1"/>
          </p:cNvSpPr>
          <p:nvPr/>
        </p:nvSpPr>
        <p:spPr bwMode="auto">
          <a:xfrm>
            <a:off x="6248400" y="14478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n</a:t>
            </a:r>
            <a:endParaRPr lang="ru-RU" sz="7200">
              <a:cs typeface="Arial" charset="0"/>
            </a:endParaRPr>
          </a:p>
        </p:txBody>
      </p:sp>
      <p:sp>
        <p:nvSpPr>
          <p:cNvPr id="20483" name="Text Box 35"/>
          <p:cNvSpPr txBox="1">
            <a:spLocks noChangeArrowheads="1"/>
          </p:cNvSpPr>
          <p:nvPr/>
        </p:nvSpPr>
        <p:spPr bwMode="auto">
          <a:xfrm>
            <a:off x="5181600" y="14478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a</a:t>
            </a:r>
            <a:endParaRPr lang="ru-RU" sz="7200">
              <a:cs typeface="Arial" charset="0"/>
            </a:endParaRPr>
          </a:p>
        </p:txBody>
      </p:sp>
      <p:sp>
        <p:nvSpPr>
          <p:cNvPr id="20484" name="Text Box 36"/>
          <p:cNvSpPr txBox="1">
            <a:spLocks noChangeArrowheads="1"/>
          </p:cNvSpPr>
          <p:nvPr/>
        </p:nvSpPr>
        <p:spPr bwMode="auto">
          <a:xfrm>
            <a:off x="7315200" y="14478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t</a:t>
            </a:r>
            <a:endParaRPr lang="ru-RU" sz="7200">
              <a:cs typeface="Arial" charset="0"/>
            </a:endParaRPr>
          </a:p>
        </p:txBody>
      </p:sp>
      <p:sp>
        <p:nvSpPr>
          <p:cNvPr id="56" name="AutoShape 41"/>
          <p:cNvSpPr>
            <a:spLocks noChangeArrowheads="1"/>
          </p:cNvSpPr>
          <p:nvPr/>
        </p:nvSpPr>
        <p:spPr bwMode="auto">
          <a:xfrm>
            <a:off x="5181600" y="14478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7" name="AutoShape 41"/>
          <p:cNvSpPr>
            <a:spLocks noChangeArrowheads="1"/>
          </p:cNvSpPr>
          <p:nvPr/>
        </p:nvSpPr>
        <p:spPr bwMode="auto">
          <a:xfrm>
            <a:off x="6324600" y="1447800"/>
            <a:ext cx="10668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8" name="AutoShape 41"/>
          <p:cNvSpPr>
            <a:spLocks noChangeArrowheads="1"/>
          </p:cNvSpPr>
          <p:nvPr/>
        </p:nvSpPr>
        <p:spPr bwMode="auto">
          <a:xfrm>
            <a:off x="7315200" y="14478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1" name="Рисунок 45" descr="A_новый размер.jpg"/>
          <p:cNvPicPr>
            <a:picLocks noChangeAspect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1714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Рисунок 46" descr="B_новый размер.jpg"/>
          <p:cNvPicPr>
            <a:picLocks noChangeAspect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11620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Рисунок 47" descr="C_новый размер.jpg"/>
          <p:cNvPicPr>
            <a:picLocks noChangeAspect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21526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Рисунок 48" descr="D_новый размер.jpg"/>
          <p:cNvPicPr>
            <a:picLocks noChangeAspect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31432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Рисунок 49" descr="E_новый размер.jpg"/>
          <p:cNvPicPr>
            <a:picLocks noChangeAspect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41338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Рисунок 50" descr="F_новый размер.jpg"/>
          <p:cNvPicPr>
            <a:picLocks noChangeAspect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51244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Рисунок 51" descr="G_новый размер.jpg"/>
          <p:cNvPicPr>
            <a:picLocks noChangeAspect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61150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Рисунок 59" descr="H_новый размер.jpg"/>
          <p:cNvPicPr>
            <a:picLocks noChangeAspect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71056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" name="Рисунок 60" descr="I_новый размер.jpg"/>
          <p:cNvPicPr>
            <a:picLocks noChangeAspect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80962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Рисунок 61" descr="J_новый размер.jpg"/>
          <p:cNvPicPr>
            <a:picLocks noChangeAspect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1524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" name="Рисунок 62" descr="K_новый размер.jpg"/>
          <p:cNvPicPr>
            <a:picLocks noChangeAspect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11430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" name="Рисунок 63" descr="L_новый размер.jpg"/>
          <p:cNvPicPr>
            <a:picLocks noChangeAspect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21336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" name="Рисунок 64" descr="M_новый размер.jpg"/>
          <p:cNvPicPr>
            <a:picLocks noChangeAspect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31242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" name="Рисунок 65" descr="N_новый размер.jpg"/>
          <p:cNvPicPr>
            <a:picLocks noChangeAspect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41148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" name="Рисунок 66" descr="O_новый размер.jpg"/>
          <p:cNvPicPr>
            <a:picLocks noChangeAspect="1"/>
          </p:cNvPicPr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51054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" name="Рисунок 67" descr="P_новый размер.jpg"/>
          <p:cNvPicPr>
            <a:picLocks noChangeAspect="1"/>
          </p:cNvPicPr>
          <p:nvPr/>
        </p:nvPicPr>
        <p:blipFill>
          <a:blip r:embed="rId39" cstate="print"/>
          <a:srcRect/>
          <a:stretch>
            <a:fillRect/>
          </a:stretch>
        </p:blipFill>
        <p:spPr bwMode="auto">
          <a:xfrm>
            <a:off x="60960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" name="Рисунок 68" descr="Q_новый размер.jpg"/>
          <p:cNvPicPr>
            <a:picLocks noChangeAspect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70866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" name="Рисунок 69" descr="R_новый размер.jpg"/>
          <p:cNvPicPr>
            <a:picLocks noChangeAspect="1"/>
          </p:cNvPicPr>
          <p:nvPr/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809625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" name="Рисунок 70" descr="S_новый размер.jpg"/>
          <p:cNvPicPr>
            <a:picLocks noChangeAspect="1"/>
          </p:cNvPicPr>
          <p:nvPr/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11430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" name="Рисунок 71" descr="T_новый размер.jpg"/>
          <p:cNvPicPr>
            <a:picLocks noChangeAspect="1"/>
          </p:cNvPicPr>
          <p:nvPr/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21336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" name="Рисунок 72" descr="U_новый размер.jpg"/>
          <p:cNvPicPr>
            <a:picLocks noChangeAspect="1"/>
          </p:cNvPicPr>
          <p:nvPr/>
        </p:nvPicPr>
        <p:blipFill>
          <a:blip r:embed="rId44" cstate="print"/>
          <a:srcRect/>
          <a:stretch>
            <a:fillRect/>
          </a:stretch>
        </p:blipFill>
        <p:spPr bwMode="auto">
          <a:xfrm>
            <a:off x="31242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" name="Рисунок 73" descr="V_новый размер.jpg"/>
          <p:cNvPicPr>
            <a:picLocks noChangeAspect="1"/>
          </p:cNvPicPr>
          <p:nvPr/>
        </p:nvPicPr>
        <p:blipFill>
          <a:blip r:embed="rId45" cstate="print"/>
          <a:srcRect/>
          <a:stretch>
            <a:fillRect/>
          </a:stretch>
        </p:blipFill>
        <p:spPr bwMode="auto">
          <a:xfrm>
            <a:off x="41148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" name="Рисунок 74" descr="W_новый размер.jpg"/>
          <p:cNvPicPr>
            <a:picLocks noChangeAspect="1"/>
          </p:cNvPicPr>
          <p:nvPr/>
        </p:nvPicPr>
        <p:blipFill>
          <a:blip r:embed="rId46" cstate="print"/>
          <a:srcRect/>
          <a:stretch>
            <a:fillRect/>
          </a:stretch>
        </p:blipFill>
        <p:spPr bwMode="auto">
          <a:xfrm>
            <a:off x="51054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" name="Рисунок 75" descr="X_новый размер.jpg"/>
          <p:cNvPicPr>
            <a:picLocks noChangeAspect="1"/>
          </p:cNvPicPr>
          <p:nvPr/>
        </p:nvPicPr>
        <p:blipFill>
          <a:blip r:embed="rId47" cstate="print"/>
          <a:srcRect/>
          <a:stretch>
            <a:fillRect/>
          </a:stretch>
        </p:blipFill>
        <p:spPr bwMode="auto">
          <a:xfrm>
            <a:off x="60960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" name="Рисунок 76" descr="Y_новый размер.jpg"/>
          <p:cNvPicPr>
            <a:picLocks noChangeAspect="1"/>
          </p:cNvPicPr>
          <p:nvPr/>
        </p:nvPicPr>
        <p:blipFill>
          <a:blip r:embed="rId48" cstate="print"/>
          <a:srcRect/>
          <a:stretch>
            <a:fillRect/>
          </a:stretch>
        </p:blipFill>
        <p:spPr bwMode="auto">
          <a:xfrm>
            <a:off x="70866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" name="Рисунок 77" descr="Z_новый размер.jpg"/>
          <p:cNvPicPr>
            <a:picLocks noChangeAspect="1"/>
          </p:cNvPicPr>
          <p:nvPr/>
        </p:nvPicPr>
        <p:blipFill>
          <a:blip r:embed="rId49" cstate="print"/>
          <a:srcRect/>
          <a:stretch>
            <a:fillRect/>
          </a:stretch>
        </p:blipFill>
        <p:spPr bwMode="auto">
          <a:xfrm>
            <a:off x="809625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4" name="AutoShape 12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405813" y="304800"/>
            <a:ext cx="738187" cy="509588"/>
          </a:xfrm>
          <a:prstGeom prst="actionButtonForwardNex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20515" name="Рисунок 6" descr="ant1.png"/>
          <p:cNvPicPr>
            <a:picLocks noChangeAspect="1"/>
          </p:cNvPicPr>
          <p:nvPr/>
        </p:nvPicPr>
        <p:blipFill>
          <a:blip r:embed="rId50" cstate="print"/>
          <a:srcRect/>
          <a:stretch>
            <a:fillRect/>
          </a:stretch>
        </p:blipFill>
        <p:spPr bwMode="auto">
          <a:xfrm>
            <a:off x="0" y="0"/>
            <a:ext cx="4652963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e-shoditsj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zh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y-chto-to-pereputa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kakoy-koshm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Ну_что_ты_такое_показываешь_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Играй_внимательней_а_то_Миш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Нет_так_у_нас_ничего_не_полу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Ошибочка_вышл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Это_неверный_от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7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Nu-konec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Будь внимательнее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pomogi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Это_никуда_не_годится_Начина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Где_то_мы_ошиблис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Будь внимательнее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y-chto-to-pereputa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slabov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ne-podhod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zh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Ну_что_ты_такое_показываешь_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UraVsyoPravil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Это_никуда_негодитс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Нучто_тытакоепоказываеш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Играй_внимательней_а_то_Миш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20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2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UraVsyoPravil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Nu-konec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2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NuChto-ZhT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  <p:bldP spid="5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34"/>
          <p:cNvSpPr txBox="1">
            <a:spLocks noChangeArrowheads="1"/>
          </p:cNvSpPr>
          <p:nvPr/>
        </p:nvSpPr>
        <p:spPr bwMode="auto">
          <a:xfrm>
            <a:off x="7086600" y="13716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p</a:t>
            </a:r>
            <a:endParaRPr lang="ru-RU" sz="7200">
              <a:cs typeface="Arial" charset="0"/>
            </a:endParaRPr>
          </a:p>
        </p:txBody>
      </p:sp>
      <p:sp>
        <p:nvSpPr>
          <p:cNvPr id="21507" name="Text Box 35"/>
          <p:cNvSpPr txBox="1">
            <a:spLocks noChangeArrowheads="1"/>
          </p:cNvSpPr>
          <p:nvPr/>
        </p:nvSpPr>
        <p:spPr bwMode="auto">
          <a:xfrm>
            <a:off x="6019800" y="13716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u</a:t>
            </a:r>
            <a:endParaRPr lang="ru-RU" sz="7200">
              <a:cs typeface="Arial" charset="0"/>
            </a:endParaRPr>
          </a:p>
        </p:txBody>
      </p:sp>
      <p:sp>
        <p:nvSpPr>
          <p:cNvPr id="21508" name="Text Box 38"/>
          <p:cNvSpPr txBox="1">
            <a:spLocks noChangeArrowheads="1"/>
          </p:cNvSpPr>
          <p:nvPr/>
        </p:nvSpPr>
        <p:spPr bwMode="auto">
          <a:xfrm>
            <a:off x="4953000" y="13716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c</a:t>
            </a:r>
            <a:endParaRPr lang="ru-RU" sz="7200">
              <a:cs typeface="Arial" charset="0"/>
            </a:endParaRPr>
          </a:p>
        </p:txBody>
      </p:sp>
      <p:sp>
        <p:nvSpPr>
          <p:cNvPr id="53" name="AutoShape 41"/>
          <p:cNvSpPr>
            <a:spLocks noChangeArrowheads="1"/>
          </p:cNvSpPr>
          <p:nvPr/>
        </p:nvSpPr>
        <p:spPr bwMode="auto">
          <a:xfrm>
            <a:off x="4953000" y="13716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6" name="AutoShape 41"/>
          <p:cNvSpPr>
            <a:spLocks noChangeArrowheads="1"/>
          </p:cNvSpPr>
          <p:nvPr/>
        </p:nvSpPr>
        <p:spPr bwMode="auto">
          <a:xfrm>
            <a:off x="6096000" y="13716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7" name="AutoShape 41"/>
          <p:cNvSpPr>
            <a:spLocks noChangeArrowheads="1"/>
          </p:cNvSpPr>
          <p:nvPr/>
        </p:nvSpPr>
        <p:spPr bwMode="auto">
          <a:xfrm>
            <a:off x="7239000" y="13716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39" name="Рисунок 45" descr="A_новый размер.jpg"/>
          <p:cNvPicPr>
            <a:picLocks noChangeAspect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714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Рисунок 46" descr="B_новый размер.jpg"/>
          <p:cNvPicPr>
            <a:picLocks noChangeAspect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11620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7" descr="C_новый размер.jpg"/>
          <p:cNvPicPr>
            <a:picLocks noChangeAspect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1526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Рисунок 48" descr="D_новый размер.jpg"/>
          <p:cNvPicPr>
            <a:picLocks noChangeAspect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31432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Рисунок 49" descr="E_новый размер.jpg"/>
          <p:cNvPicPr>
            <a:picLocks noChangeAspect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41338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Рисунок 50" descr="F_новый размер.jpg"/>
          <p:cNvPicPr>
            <a:picLocks noChangeAspect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51244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Рисунок 51" descr="G_новый размер.jpg"/>
          <p:cNvPicPr>
            <a:picLocks noChangeAspect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61150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Рисунок 59" descr="H_новый размер.jpg"/>
          <p:cNvPicPr>
            <a:picLocks noChangeAspect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71056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Рисунок 60" descr="I_новый размер.jpg"/>
          <p:cNvPicPr>
            <a:picLocks noChangeAspect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80962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Рисунок 61" descr="J_новый размер.jpg"/>
          <p:cNvPicPr>
            <a:picLocks noChangeAspect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1524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Рисунок 62" descr="K_новый размер.jpg"/>
          <p:cNvPicPr>
            <a:picLocks noChangeAspect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11430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Рисунок 63" descr="L_новый размер.jpg"/>
          <p:cNvPicPr>
            <a:picLocks noChangeAspect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21336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Рисунок 64" descr="M_новый размер.jpg"/>
          <p:cNvPicPr>
            <a:picLocks noChangeAspect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31242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Рисунок 65" descr="N_новый размер.jpg"/>
          <p:cNvPicPr>
            <a:picLocks noChangeAspect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41148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Рисунок 66" descr="O_новый размер.jpg"/>
          <p:cNvPicPr>
            <a:picLocks noChangeAspect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51054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Рисунок 67" descr="P_новый размер.jpg"/>
          <p:cNvPicPr>
            <a:picLocks noChangeAspect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60960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Рисунок 68" descr="Q_новый размер.jpg"/>
          <p:cNvPicPr>
            <a:picLocks noChangeAspect="1"/>
          </p:cNvPicPr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70866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Рисунок 69" descr="R_новый размер.jpg"/>
          <p:cNvPicPr>
            <a:picLocks noChangeAspect="1"/>
          </p:cNvPicPr>
          <p:nvPr/>
        </p:nvPicPr>
        <p:blipFill>
          <a:blip r:embed="rId39" cstate="print"/>
          <a:srcRect/>
          <a:stretch>
            <a:fillRect/>
          </a:stretch>
        </p:blipFill>
        <p:spPr bwMode="auto">
          <a:xfrm>
            <a:off x="809625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Рисунок 70" descr="S_новый размер.jpg"/>
          <p:cNvPicPr>
            <a:picLocks noChangeAspect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11430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Рисунок 71" descr="T_новый размер.jpg"/>
          <p:cNvPicPr>
            <a:picLocks noChangeAspect="1"/>
          </p:cNvPicPr>
          <p:nvPr/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21336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Рисунок 72" descr="U_новый размер.jpg"/>
          <p:cNvPicPr>
            <a:picLocks noChangeAspect="1"/>
          </p:cNvPicPr>
          <p:nvPr/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31242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Рисунок 73" descr="V_новый размер.jpg"/>
          <p:cNvPicPr>
            <a:picLocks noChangeAspect="1"/>
          </p:cNvPicPr>
          <p:nvPr/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41148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Рисунок 74" descr="W_новый размер.jpg"/>
          <p:cNvPicPr>
            <a:picLocks noChangeAspect="1"/>
          </p:cNvPicPr>
          <p:nvPr/>
        </p:nvPicPr>
        <p:blipFill>
          <a:blip r:embed="rId44" cstate="print"/>
          <a:srcRect/>
          <a:stretch>
            <a:fillRect/>
          </a:stretch>
        </p:blipFill>
        <p:spPr bwMode="auto">
          <a:xfrm>
            <a:off x="51054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Рисунок 75" descr="X_новый размер.jpg"/>
          <p:cNvPicPr>
            <a:picLocks noChangeAspect="1"/>
          </p:cNvPicPr>
          <p:nvPr/>
        </p:nvPicPr>
        <p:blipFill>
          <a:blip r:embed="rId45" cstate="print"/>
          <a:srcRect/>
          <a:stretch>
            <a:fillRect/>
          </a:stretch>
        </p:blipFill>
        <p:spPr bwMode="auto">
          <a:xfrm>
            <a:off x="60960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Рисунок 76" descr="Y_новый размер.jpg"/>
          <p:cNvPicPr>
            <a:picLocks noChangeAspect="1"/>
          </p:cNvPicPr>
          <p:nvPr/>
        </p:nvPicPr>
        <p:blipFill>
          <a:blip r:embed="rId46" cstate="print"/>
          <a:srcRect/>
          <a:stretch>
            <a:fillRect/>
          </a:stretch>
        </p:blipFill>
        <p:spPr bwMode="auto">
          <a:xfrm>
            <a:off x="70866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Рисунок 77" descr="Z_новый размер.jpg"/>
          <p:cNvPicPr>
            <a:picLocks noChangeAspect="1"/>
          </p:cNvPicPr>
          <p:nvPr/>
        </p:nvPicPr>
        <p:blipFill>
          <a:blip r:embed="rId47" cstate="print"/>
          <a:srcRect/>
          <a:stretch>
            <a:fillRect/>
          </a:stretch>
        </p:blipFill>
        <p:spPr bwMode="auto">
          <a:xfrm>
            <a:off x="809625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38" name="AutoShape 12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405813" y="304800"/>
            <a:ext cx="738187" cy="509588"/>
          </a:xfrm>
          <a:prstGeom prst="actionButtonForwardNex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21539" name="Рисунок 37" descr="cup.png"/>
          <p:cNvPicPr>
            <a:picLocks noChangeAspect="1"/>
          </p:cNvPicPr>
          <p:nvPr/>
        </p:nvPicPr>
        <p:blipFill>
          <a:blip r:embed="rId48" cstate="print"/>
          <a:srcRect/>
          <a:stretch>
            <a:fillRect/>
          </a:stretch>
        </p:blipFill>
        <p:spPr bwMode="auto">
          <a:xfrm>
            <a:off x="304800" y="381000"/>
            <a:ext cx="4343400" cy="259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Ой_как_жалко_Ну_ничего_при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Нет, нет, нет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Ошибочка_вышл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Ну_что_ты_такое_показываешь_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Ошибочка_вышл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Это_никуда_не_годится_Начина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Играй_внимательней_а_то_Миш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Ugadano-pravil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to-to-ne-shoditsj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vy-chto-to-pereputa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10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UraVsyoPravil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Где_то_мы_ошиблис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Ошибочка_вышл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Это_неверный_от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3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Ой_как_жалко_Ну_ничего_при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pomogi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1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NuKonec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pomogi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Ошибочка_вышл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kakoy-koshm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uzh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8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UraVsyoPravil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9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Ugadano-pravil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NuKonec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OshibochkaNepravil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prosto-uzh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Играй_внимательней_а_то_Миш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53" grpId="0" animBg="1"/>
      <p:bldP spid="56" grpId="0" animBg="1"/>
      <p:bldP spid="5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34"/>
          <p:cNvSpPr txBox="1">
            <a:spLocks noChangeArrowheads="1"/>
          </p:cNvSpPr>
          <p:nvPr/>
        </p:nvSpPr>
        <p:spPr bwMode="auto">
          <a:xfrm>
            <a:off x="6400800" y="13716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o</a:t>
            </a:r>
            <a:endParaRPr lang="ru-RU" sz="7200">
              <a:cs typeface="Arial" charset="0"/>
            </a:endParaRPr>
          </a:p>
        </p:txBody>
      </p:sp>
      <p:sp>
        <p:nvSpPr>
          <p:cNvPr id="4099" name="Text Box 35"/>
          <p:cNvSpPr txBox="1">
            <a:spLocks noChangeArrowheads="1"/>
          </p:cNvSpPr>
          <p:nvPr/>
        </p:nvSpPr>
        <p:spPr bwMode="auto">
          <a:xfrm>
            <a:off x="5334000" y="13716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r</a:t>
            </a:r>
            <a:endParaRPr lang="ru-RU" sz="7200">
              <a:cs typeface="Arial" charset="0"/>
            </a:endParaRPr>
          </a:p>
        </p:txBody>
      </p:sp>
      <p:sp>
        <p:nvSpPr>
          <p:cNvPr id="4100" name="Text Box 36"/>
          <p:cNvSpPr txBox="1">
            <a:spLocks noChangeArrowheads="1"/>
          </p:cNvSpPr>
          <p:nvPr/>
        </p:nvSpPr>
        <p:spPr bwMode="auto">
          <a:xfrm>
            <a:off x="7467600" y="13716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g</a:t>
            </a:r>
            <a:endParaRPr lang="ru-RU" sz="7200">
              <a:cs typeface="Arial" charset="0"/>
            </a:endParaRPr>
          </a:p>
        </p:txBody>
      </p:sp>
      <p:sp>
        <p:nvSpPr>
          <p:cNvPr id="4101" name="Text Box 38"/>
          <p:cNvSpPr txBox="1">
            <a:spLocks noChangeArrowheads="1"/>
          </p:cNvSpPr>
          <p:nvPr/>
        </p:nvSpPr>
        <p:spPr bwMode="auto">
          <a:xfrm>
            <a:off x="4267200" y="13716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f</a:t>
            </a:r>
            <a:endParaRPr lang="ru-RU" sz="7200">
              <a:cs typeface="Arial" charset="0"/>
            </a:endParaRPr>
          </a:p>
        </p:txBody>
      </p:sp>
      <p:sp>
        <p:nvSpPr>
          <p:cNvPr id="53" name="AutoShape 41"/>
          <p:cNvSpPr>
            <a:spLocks noChangeArrowheads="1"/>
          </p:cNvSpPr>
          <p:nvPr/>
        </p:nvSpPr>
        <p:spPr bwMode="auto">
          <a:xfrm>
            <a:off x="4267200" y="13716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6" name="AutoShape 41"/>
          <p:cNvSpPr>
            <a:spLocks noChangeArrowheads="1"/>
          </p:cNvSpPr>
          <p:nvPr/>
        </p:nvSpPr>
        <p:spPr bwMode="auto">
          <a:xfrm>
            <a:off x="5334000" y="13716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7" name="AutoShape 41"/>
          <p:cNvSpPr>
            <a:spLocks noChangeArrowheads="1"/>
          </p:cNvSpPr>
          <p:nvPr/>
        </p:nvSpPr>
        <p:spPr bwMode="auto">
          <a:xfrm>
            <a:off x="6477000" y="13716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8" name="AutoShape 41"/>
          <p:cNvSpPr>
            <a:spLocks noChangeArrowheads="1"/>
          </p:cNvSpPr>
          <p:nvPr/>
        </p:nvSpPr>
        <p:spPr bwMode="auto">
          <a:xfrm>
            <a:off x="7391400" y="13716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3084" name="Рисунок 45" descr="A_новый размер.jpg"/>
          <p:cNvPicPr>
            <a:picLocks noChangeAspect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1714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5" name="Рисунок 46" descr="B_новый размер.jpg"/>
          <p:cNvPicPr>
            <a:picLocks noChangeAspect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11620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6" name="Рисунок 47" descr="C_новый размер.jpg"/>
          <p:cNvPicPr>
            <a:picLocks noChangeAspect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21526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7" name="Рисунок 48" descr="D_новый размер.jpg"/>
          <p:cNvPicPr>
            <a:picLocks noChangeAspect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31432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4" name="Рисунок 49" descr="E_новый размер.jpg"/>
          <p:cNvPicPr>
            <a:picLocks noChangeAspect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41338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9" name="Рисунок 50" descr="F_новый размер.jpg"/>
          <p:cNvPicPr>
            <a:picLocks noChangeAspect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51244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0" name="Рисунок 51" descr="G_новый размер.jpg"/>
          <p:cNvPicPr>
            <a:picLocks noChangeAspect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61150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7" name="Рисунок 59" descr="H_новый размер.jpg"/>
          <p:cNvPicPr>
            <a:picLocks noChangeAspect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71056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2" name="Рисунок 60" descr="I_новый размер.jpg"/>
          <p:cNvPicPr>
            <a:picLocks noChangeAspect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80962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3" name="Рисунок 61" descr="J_новый размер.jpg"/>
          <p:cNvPicPr>
            <a:picLocks noChangeAspect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1524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4" name="Рисунок 62" descr="K_новый размер.jpg"/>
          <p:cNvPicPr>
            <a:picLocks noChangeAspect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11430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5" name="Рисунок 63" descr="L_новый размер.jpg"/>
          <p:cNvPicPr>
            <a:picLocks noChangeAspect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21336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6" name="Рисунок 64" descr="M_новый размер.jpg"/>
          <p:cNvPicPr>
            <a:picLocks noChangeAspect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31242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7" name="Рисунок 65" descr="N_новый размер.jpg"/>
          <p:cNvPicPr>
            <a:picLocks noChangeAspect="1"/>
          </p:cNvPicPr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41148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9" name="Рисунок 67" descr="P_новый размер.jpg"/>
          <p:cNvPicPr>
            <a:picLocks noChangeAspect="1"/>
          </p:cNvPicPr>
          <p:nvPr/>
        </p:nvPicPr>
        <p:blipFill>
          <a:blip r:embed="rId39" cstate="print"/>
          <a:srcRect/>
          <a:stretch>
            <a:fillRect/>
          </a:stretch>
        </p:blipFill>
        <p:spPr bwMode="auto">
          <a:xfrm>
            <a:off x="60960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0" name="Рисунок 68" descr="Q_новый размер.jpg"/>
          <p:cNvPicPr>
            <a:picLocks noChangeAspect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70866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27" name="Рисунок 69" descr="R_новый размер.jpg"/>
          <p:cNvPicPr>
            <a:picLocks noChangeAspect="1"/>
          </p:cNvPicPr>
          <p:nvPr/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809625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28" name="Рисунок 70" descr="S_новый размер.jpg"/>
          <p:cNvPicPr>
            <a:picLocks noChangeAspect="1"/>
          </p:cNvPicPr>
          <p:nvPr/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11430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3" name="Рисунок 71" descr="T_новый размер.jpg"/>
          <p:cNvPicPr>
            <a:picLocks noChangeAspect="1"/>
          </p:cNvPicPr>
          <p:nvPr/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21336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4" name="Рисунок 72" descr="U_новый размер.jpg"/>
          <p:cNvPicPr>
            <a:picLocks noChangeAspect="1"/>
          </p:cNvPicPr>
          <p:nvPr/>
        </p:nvPicPr>
        <p:blipFill>
          <a:blip r:embed="rId44" cstate="print"/>
          <a:srcRect/>
          <a:stretch>
            <a:fillRect/>
          </a:stretch>
        </p:blipFill>
        <p:spPr bwMode="auto">
          <a:xfrm>
            <a:off x="31242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5" name="Рисунок 73" descr="V_новый размер.jpg"/>
          <p:cNvPicPr>
            <a:picLocks noChangeAspect="1"/>
          </p:cNvPicPr>
          <p:nvPr/>
        </p:nvPicPr>
        <p:blipFill>
          <a:blip r:embed="rId45" cstate="print"/>
          <a:srcRect/>
          <a:stretch>
            <a:fillRect/>
          </a:stretch>
        </p:blipFill>
        <p:spPr bwMode="auto">
          <a:xfrm>
            <a:off x="41148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6" name="Рисунок 74" descr="W_новый размер.jpg"/>
          <p:cNvPicPr>
            <a:picLocks noChangeAspect="1"/>
          </p:cNvPicPr>
          <p:nvPr/>
        </p:nvPicPr>
        <p:blipFill>
          <a:blip r:embed="rId46" cstate="print"/>
          <a:srcRect/>
          <a:stretch>
            <a:fillRect/>
          </a:stretch>
        </p:blipFill>
        <p:spPr bwMode="auto">
          <a:xfrm>
            <a:off x="51054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7" name="Рисунок 75" descr="X_новый размер.jpg"/>
          <p:cNvPicPr>
            <a:picLocks noChangeAspect="1"/>
          </p:cNvPicPr>
          <p:nvPr/>
        </p:nvPicPr>
        <p:blipFill>
          <a:blip r:embed="rId47" cstate="print"/>
          <a:srcRect/>
          <a:stretch>
            <a:fillRect/>
          </a:stretch>
        </p:blipFill>
        <p:spPr bwMode="auto">
          <a:xfrm>
            <a:off x="60960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8" name="Рисунок 76" descr="Y_новый размер.jpg"/>
          <p:cNvPicPr>
            <a:picLocks noChangeAspect="1"/>
          </p:cNvPicPr>
          <p:nvPr/>
        </p:nvPicPr>
        <p:blipFill>
          <a:blip r:embed="rId48" cstate="print"/>
          <a:srcRect/>
          <a:stretch>
            <a:fillRect/>
          </a:stretch>
        </p:blipFill>
        <p:spPr bwMode="auto">
          <a:xfrm>
            <a:off x="70866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9" name="Рисунок 77" descr="Z_новый размер.jpg"/>
          <p:cNvPicPr>
            <a:picLocks noChangeAspect="1"/>
          </p:cNvPicPr>
          <p:nvPr/>
        </p:nvPicPr>
        <p:blipFill>
          <a:blip r:embed="rId49" cstate="print"/>
          <a:srcRect/>
          <a:stretch>
            <a:fillRect/>
          </a:stretch>
        </p:blipFill>
        <p:spPr bwMode="auto">
          <a:xfrm>
            <a:off x="809625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31" name="AutoShape 12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405813" y="304800"/>
            <a:ext cx="738187" cy="509588"/>
          </a:xfrm>
          <a:prstGeom prst="actionButtonForwardNex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132" name="Рисунок 20" descr="лягушка002.png"/>
          <p:cNvPicPr>
            <a:picLocks noChangeAspect="1"/>
          </p:cNvPicPr>
          <p:nvPr/>
        </p:nvPicPr>
        <p:blipFill>
          <a:blip r:embed="rId50" cstate="print"/>
          <a:srcRect/>
          <a:stretch>
            <a:fillRect/>
          </a:stretch>
        </p:blipFill>
        <p:spPr bwMode="auto">
          <a:xfrm>
            <a:off x="381000" y="228600"/>
            <a:ext cx="3176588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66" descr="O_новый размер.jpg"/>
          <p:cNvPicPr>
            <a:picLocks noChangeAspect="1"/>
          </p:cNvPicPr>
          <p:nvPr/>
        </p:nvPicPr>
        <p:blipFill>
          <a:blip r:embed="rId51" cstate="print"/>
          <a:srcRect/>
          <a:stretch>
            <a:fillRect/>
          </a:stretch>
        </p:blipFill>
        <p:spPr bwMode="auto">
          <a:xfrm>
            <a:off x="51054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Точно_Это_правильный_от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Здоров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41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41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2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0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Ой_как_жалко_Ну_ничего_при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0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rosto-uzh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Будь внимательнее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Нет_так_у_нас_ничего_не_полу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Ну_что_ты_такое_показываешь_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Ошибаешься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0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" dur="5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Нет, нет, нет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2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0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8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ne-podhod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0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rosto-uzh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4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0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4" dur="5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to-to-ne-shoditsj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5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30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2" dur="5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vy-chto-to-pereputa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6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0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0" dur="5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1" dur="5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2" dur="5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vy-memya-razygryvae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30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8" dur="5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9" dur="5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Нет_это_не_правильный_от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9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3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6" dur="5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8" dur="5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Eto-zhe-nepravil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00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4" dur="500" fill="hold"/>
                                        <p:tgtEl>
                                          <p:spTgt spid="41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5" dur="500" fill="hold"/>
                                        <p:tgtEl>
                                          <p:spTgt spid="41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6" dur="500" fill="hold"/>
                                        <p:tgtEl>
                                          <p:spTgt spid="41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41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Где_то_мы_ошиблис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28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3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2" dur="500" fill="hold"/>
                                        <p:tgtEl>
                                          <p:spTgt spid="31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3" dur="500" fill="hold"/>
                                        <p:tgtEl>
                                          <p:spTgt spid="3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4" dur="500" fill="hold"/>
                                        <p:tgtEl>
                                          <p:spTgt spid="310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nя так не играю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03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3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0" dur="500" fill="hold"/>
                                        <p:tgtEl>
                                          <p:spTgt spid="31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1" dur="500" fill="hold"/>
                                        <p:tgtEl>
                                          <p:spTgt spid="3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2" dur="500" fill="hold"/>
                                        <p:tgtEl>
                                          <p:spTgt spid="31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3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ne-dumay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04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8" dur="500" fill="hold"/>
                                        <p:tgtEl>
                                          <p:spTgt spid="31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9" dur="500" fill="hold"/>
                                        <p:tgtEl>
                                          <p:spTgt spid="3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0" dur="500" fill="hold"/>
                                        <p:tgtEl>
                                          <p:spTgt spid="310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3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Это_никуда_не_годится_Начина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05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1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10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Ой_как_жалко_Ну_ничего_при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06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3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4" dur="500" fill="hold"/>
                                        <p:tgtEl>
                                          <p:spTgt spid="31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0" fill="hold"/>
                                        <p:tgtEl>
                                          <p:spTgt spid="31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0" fill="hold"/>
                                        <p:tgtEl>
                                          <p:spTgt spid="310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87" dur="500" fill="hold"/>
                                        <p:tgtEl>
                                          <p:spTgt spid="31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Будь внимательнее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07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3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2" dur="500" fill="hold"/>
                                        <p:tgtEl>
                                          <p:spTgt spid="31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3" dur="500" fill="hold"/>
                                        <p:tgtEl>
                                          <p:spTgt spid="3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4" dur="500" fill="hold"/>
                                        <p:tgtEl>
                                          <p:spTgt spid="310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95" dur="500" fill="hold"/>
                                        <p:tgtEl>
                                          <p:spTgt spid="3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Ну_что_ты_такое_показываешь_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08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3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0" dur="500" fill="hold"/>
                                        <p:tgtEl>
                                          <p:spTgt spid="31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1" dur="500" fill="hold"/>
                                        <p:tgtEl>
                                          <p:spTgt spid="3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0" fill="hold"/>
                                        <p:tgtEl>
                                          <p:spTgt spid="310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3" dur="500" fill="hold"/>
                                        <p:tgtEl>
                                          <p:spTgt spid="3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09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8" dur="5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9" dur="5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0" dur="5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11" dur="5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30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2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blestyasc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2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Да_Правиль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Да_Правиль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53" grpId="0" animBg="1"/>
      <p:bldP spid="56" grpId="0" animBg="1"/>
      <p:bldP spid="57" grpId="0" animBg="1"/>
      <p:bldP spid="5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38"/>
          <p:cNvSpPr txBox="1">
            <a:spLocks noChangeArrowheads="1"/>
          </p:cNvSpPr>
          <p:nvPr/>
        </p:nvSpPr>
        <p:spPr bwMode="auto">
          <a:xfrm>
            <a:off x="3200400" y="12192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x</a:t>
            </a:r>
            <a:endParaRPr lang="ru-RU" sz="7200">
              <a:cs typeface="Arial" charset="0"/>
            </a:endParaRPr>
          </a:p>
        </p:txBody>
      </p:sp>
      <p:sp>
        <p:nvSpPr>
          <p:cNvPr id="53" name="AutoShape 41"/>
          <p:cNvSpPr>
            <a:spLocks noChangeArrowheads="1"/>
          </p:cNvSpPr>
          <p:nvPr/>
        </p:nvSpPr>
        <p:spPr bwMode="auto">
          <a:xfrm>
            <a:off x="3276600" y="12192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2532" name="Text Box 35"/>
          <p:cNvSpPr txBox="1">
            <a:spLocks noChangeArrowheads="1"/>
          </p:cNvSpPr>
          <p:nvPr/>
        </p:nvSpPr>
        <p:spPr bwMode="auto">
          <a:xfrm>
            <a:off x="2133600" y="12192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o</a:t>
            </a:r>
            <a:endParaRPr lang="ru-RU" sz="7200">
              <a:cs typeface="Arial" charset="0"/>
            </a:endParaRPr>
          </a:p>
        </p:txBody>
      </p:sp>
      <p:sp>
        <p:nvSpPr>
          <p:cNvPr id="22533" name="Text Box 38"/>
          <p:cNvSpPr txBox="1">
            <a:spLocks noChangeArrowheads="1"/>
          </p:cNvSpPr>
          <p:nvPr/>
        </p:nvSpPr>
        <p:spPr bwMode="auto">
          <a:xfrm>
            <a:off x="1066800" y="12192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f</a:t>
            </a:r>
            <a:endParaRPr lang="ru-RU" sz="7200">
              <a:cs typeface="Arial" charset="0"/>
            </a:endParaRPr>
          </a:p>
        </p:txBody>
      </p:sp>
      <p:sp>
        <p:nvSpPr>
          <p:cNvPr id="41" name="AutoShape 41"/>
          <p:cNvSpPr>
            <a:spLocks noChangeArrowheads="1"/>
          </p:cNvSpPr>
          <p:nvPr/>
        </p:nvSpPr>
        <p:spPr bwMode="auto">
          <a:xfrm>
            <a:off x="1066800" y="12192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2" name="AutoShape 41"/>
          <p:cNvSpPr>
            <a:spLocks noChangeArrowheads="1"/>
          </p:cNvSpPr>
          <p:nvPr/>
        </p:nvSpPr>
        <p:spPr bwMode="auto">
          <a:xfrm>
            <a:off x="2133600" y="12192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3" name="Рисунок 45" descr="A_новый размер.jpg"/>
          <p:cNvPicPr>
            <a:picLocks noChangeAspect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171450" y="35814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Рисунок 46" descr="B_новый размер.jpg"/>
          <p:cNvPicPr>
            <a:picLocks noChangeAspect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1162050" y="35814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Рисунок 47" descr="C_новый размер.jpg"/>
          <p:cNvPicPr>
            <a:picLocks noChangeAspect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2152650" y="35814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Рисунок 48" descr="D_новый размер.jpg"/>
          <p:cNvPicPr>
            <a:picLocks noChangeAspect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3143250" y="35814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Рисунок 49" descr="E_новый размер.jpg"/>
          <p:cNvPicPr>
            <a:picLocks noChangeAspect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4133850" y="35814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Рисунок 50" descr="F_новый размер.jpg"/>
          <p:cNvPicPr>
            <a:picLocks noChangeAspect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5124450" y="35814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Рисунок 51" descr="G_новый размер.jpg"/>
          <p:cNvPicPr>
            <a:picLocks noChangeAspect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6115050" y="35814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Рисунок 59" descr="H_новый размер.jpg"/>
          <p:cNvPicPr>
            <a:picLocks noChangeAspect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7105650" y="35814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Рисунок 60" descr="I_новый размер.jpg"/>
          <p:cNvPicPr>
            <a:picLocks noChangeAspect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8096250" y="35814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Рисунок 61" descr="J_новый размер.jpg"/>
          <p:cNvPicPr>
            <a:picLocks noChangeAspect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152400" y="4572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Рисунок 62" descr="K_новый размер.jpg"/>
          <p:cNvPicPr>
            <a:picLocks noChangeAspect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1143000" y="4572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Рисунок 63" descr="L_новый размер.jpg"/>
          <p:cNvPicPr>
            <a:picLocks noChangeAspect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2133600" y="4572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Рисунок 64" descr="M_новый размер.jpg"/>
          <p:cNvPicPr>
            <a:picLocks noChangeAspect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3124200" y="4572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Рисунок 65" descr="N_новый размер.jpg"/>
          <p:cNvPicPr>
            <a:picLocks noChangeAspect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4114800" y="4572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Рисунок 66" descr="O_новый размер.jpg"/>
          <p:cNvPicPr>
            <a:picLocks noChangeAspect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5105400" y="4572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Рисунок 67" descr="P_новый размер.jpg"/>
          <p:cNvPicPr>
            <a:picLocks noChangeAspect="1"/>
          </p:cNvPicPr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6096000" y="4572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Рисунок 68" descr="Q_новый размер.jpg"/>
          <p:cNvPicPr>
            <a:picLocks noChangeAspect="1"/>
          </p:cNvPicPr>
          <p:nvPr/>
        </p:nvPicPr>
        <p:blipFill>
          <a:blip r:embed="rId39" cstate="print"/>
          <a:srcRect/>
          <a:stretch>
            <a:fillRect/>
          </a:stretch>
        </p:blipFill>
        <p:spPr bwMode="auto">
          <a:xfrm>
            <a:off x="7086600" y="4572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Рисунок 69" descr="R_новый размер.jpg"/>
          <p:cNvPicPr>
            <a:picLocks noChangeAspect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8096250" y="4572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Рисунок 70" descr="S_новый размер.jpg"/>
          <p:cNvPicPr>
            <a:picLocks noChangeAspect="1"/>
          </p:cNvPicPr>
          <p:nvPr/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1143000" y="5562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Рисунок 71" descr="T_новый размер.jpg"/>
          <p:cNvPicPr>
            <a:picLocks noChangeAspect="1"/>
          </p:cNvPicPr>
          <p:nvPr/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2133600" y="5562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Рисунок 72" descr="U_новый размер.jpg"/>
          <p:cNvPicPr>
            <a:picLocks noChangeAspect="1"/>
          </p:cNvPicPr>
          <p:nvPr/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3124200" y="5562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Рисунок 73" descr="V_новый размер.jpg"/>
          <p:cNvPicPr>
            <a:picLocks noChangeAspect="1"/>
          </p:cNvPicPr>
          <p:nvPr/>
        </p:nvPicPr>
        <p:blipFill>
          <a:blip r:embed="rId44" cstate="print"/>
          <a:srcRect/>
          <a:stretch>
            <a:fillRect/>
          </a:stretch>
        </p:blipFill>
        <p:spPr bwMode="auto">
          <a:xfrm>
            <a:off x="4114800" y="5562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" name="Рисунок 74" descr="W_новый размер.jpg"/>
          <p:cNvPicPr>
            <a:picLocks noChangeAspect="1"/>
          </p:cNvPicPr>
          <p:nvPr/>
        </p:nvPicPr>
        <p:blipFill>
          <a:blip r:embed="rId45" cstate="print"/>
          <a:srcRect/>
          <a:stretch>
            <a:fillRect/>
          </a:stretch>
        </p:blipFill>
        <p:spPr bwMode="auto">
          <a:xfrm>
            <a:off x="5105400" y="5562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Рисунок 75" descr="X_новый размер.jpg"/>
          <p:cNvPicPr>
            <a:picLocks noChangeAspect="1"/>
          </p:cNvPicPr>
          <p:nvPr/>
        </p:nvPicPr>
        <p:blipFill>
          <a:blip r:embed="rId46" cstate="print"/>
          <a:srcRect/>
          <a:stretch>
            <a:fillRect/>
          </a:stretch>
        </p:blipFill>
        <p:spPr bwMode="auto">
          <a:xfrm>
            <a:off x="6096000" y="5562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" name="Рисунок 76" descr="Y_новый размер.jpg"/>
          <p:cNvPicPr>
            <a:picLocks noChangeAspect="1"/>
          </p:cNvPicPr>
          <p:nvPr/>
        </p:nvPicPr>
        <p:blipFill>
          <a:blip r:embed="rId47" cstate="print"/>
          <a:srcRect/>
          <a:stretch>
            <a:fillRect/>
          </a:stretch>
        </p:blipFill>
        <p:spPr bwMode="auto">
          <a:xfrm>
            <a:off x="7086600" y="5562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" name="Рисунок 77" descr="Z_новый размер.jpg"/>
          <p:cNvPicPr>
            <a:picLocks noChangeAspect="1"/>
          </p:cNvPicPr>
          <p:nvPr/>
        </p:nvPicPr>
        <p:blipFill>
          <a:blip r:embed="rId48" cstate="print"/>
          <a:srcRect/>
          <a:stretch>
            <a:fillRect/>
          </a:stretch>
        </p:blipFill>
        <p:spPr bwMode="auto">
          <a:xfrm>
            <a:off x="8096250" y="5562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62" name="AutoShape 12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405813" y="304800"/>
            <a:ext cx="738187" cy="509588"/>
          </a:xfrm>
          <a:prstGeom prst="actionButtonForwardNex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22563" name="Рисунок 30" descr="лиса.png"/>
          <p:cNvPicPr>
            <a:picLocks noChangeAspect="1"/>
          </p:cNvPicPr>
          <p:nvPr/>
        </p:nvPicPr>
        <p:blipFill>
          <a:blip r:embed="rId49" cstate="print"/>
          <a:srcRect/>
          <a:stretch>
            <a:fillRect/>
          </a:stretch>
        </p:blipFill>
        <p:spPr bwMode="auto">
          <a:xfrm>
            <a:off x="5029200" y="152400"/>
            <a:ext cx="2514600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_это_не_правильный_от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etNePodhod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Нет_так_у_нас_ничего_не_полу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U-tebyaZamechat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_это_не_правильный_от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Это_никуда_не_годится_Начина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Где_то_мы_ошиблис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_это_не_правильный_от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Это_никуда_не_годится_Начина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9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UraVsyoPravil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Oshibochka-Slush-vnim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NuChto-ZheT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Ошибочка_вышл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1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Чуд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epravil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Где_то_мы_ошиблис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uzh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Будь внимательнее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Ошибаешься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chto-to-ne-shoditsj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8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Ой_как_жалко_Ну_ничего_при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9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Нет, нет, нет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Ну_что_ты_такое_показываешь_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U-tebyaZamechat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UraVsyoPravil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2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Чуд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53" grpId="0" animBg="1"/>
      <p:bldP spid="41" grpId="0" animBg="1"/>
      <p:bldP spid="4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5" descr="A_новый размер.jpg"/>
          <p:cNvPicPr>
            <a:picLocks noChangeAspect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171450" y="3657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Рисунок 46" descr="B_новый размер.jpg"/>
          <p:cNvPicPr>
            <a:picLocks noChangeAspect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1162050" y="3657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Рисунок 47" descr="C_новый размер.jpg"/>
          <p:cNvPicPr>
            <a:picLocks noChangeAspect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2152650" y="3657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Рисунок 48" descr="D_новый размер.jpg"/>
          <p:cNvPicPr>
            <a:picLocks noChangeAspect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3143250" y="3657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Рисунок 49" descr="E_новый размер.jpg"/>
          <p:cNvPicPr>
            <a:picLocks noChangeAspect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4133850" y="3657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Рисунок 50" descr="F_новый размер.jpg"/>
          <p:cNvPicPr>
            <a:picLocks noChangeAspect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5124450" y="3657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Рисунок 51" descr="G_новый размер.jpg"/>
          <p:cNvPicPr>
            <a:picLocks noChangeAspect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6115050" y="3657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Рисунок 59" descr="H_новый размер.jpg"/>
          <p:cNvPicPr>
            <a:picLocks noChangeAspect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7105650" y="3657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Рисунок 60" descr="I_новый размер.jpg"/>
          <p:cNvPicPr>
            <a:picLocks noChangeAspect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8096250" y="3657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Рисунок 61" descr="J_новый размер.jpg"/>
          <p:cNvPicPr>
            <a:picLocks noChangeAspect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152400" y="4648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Рисунок 62" descr="K_новый размер.jpg"/>
          <p:cNvPicPr>
            <a:picLocks noChangeAspect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1143000" y="4648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Рисунок 63" descr="L_новый размер.jpg"/>
          <p:cNvPicPr>
            <a:picLocks noChangeAspect="1"/>
          </p:cNvPicPr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2133600" y="4648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Рисунок 64" descr="M_новый размер.jpg"/>
          <p:cNvPicPr>
            <a:picLocks noChangeAspect="1"/>
          </p:cNvPicPr>
          <p:nvPr/>
        </p:nvPicPr>
        <p:blipFill>
          <a:blip r:embed="rId39" cstate="print"/>
          <a:srcRect/>
          <a:stretch>
            <a:fillRect/>
          </a:stretch>
        </p:blipFill>
        <p:spPr bwMode="auto">
          <a:xfrm>
            <a:off x="3124200" y="4648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Рисунок 65" descr="N_новый размер.jpg"/>
          <p:cNvPicPr>
            <a:picLocks noChangeAspect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4114800" y="4648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Рисунок 66" descr="O_новый размер.jpg"/>
          <p:cNvPicPr>
            <a:picLocks noChangeAspect="1"/>
          </p:cNvPicPr>
          <p:nvPr/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5105400" y="4648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Рисунок 67" descr="P_новый размер.jpg"/>
          <p:cNvPicPr>
            <a:picLocks noChangeAspect="1"/>
          </p:cNvPicPr>
          <p:nvPr/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6096000" y="4648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Рисунок 68" descr="Q_новый размер.jpg"/>
          <p:cNvPicPr>
            <a:picLocks noChangeAspect="1"/>
          </p:cNvPicPr>
          <p:nvPr/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7086600" y="4648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Рисунок 69" descr="R_новый размер.jpg"/>
          <p:cNvPicPr>
            <a:picLocks noChangeAspect="1"/>
          </p:cNvPicPr>
          <p:nvPr/>
        </p:nvPicPr>
        <p:blipFill>
          <a:blip r:embed="rId44" cstate="print"/>
          <a:srcRect/>
          <a:stretch>
            <a:fillRect/>
          </a:stretch>
        </p:blipFill>
        <p:spPr bwMode="auto">
          <a:xfrm>
            <a:off x="8096250" y="4648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Рисунок 70" descr="S_новый размер.jpg"/>
          <p:cNvPicPr>
            <a:picLocks noChangeAspect="1"/>
          </p:cNvPicPr>
          <p:nvPr/>
        </p:nvPicPr>
        <p:blipFill>
          <a:blip r:embed="rId45" cstate="print"/>
          <a:srcRect/>
          <a:stretch>
            <a:fillRect/>
          </a:stretch>
        </p:blipFill>
        <p:spPr bwMode="auto">
          <a:xfrm>
            <a:off x="1143000" y="56388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Рисунок 71" descr="T_новый размер.jpg"/>
          <p:cNvPicPr>
            <a:picLocks noChangeAspect="1"/>
          </p:cNvPicPr>
          <p:nvPr/>
        </p:nvPicPr>
        <p:blipFill>
          <a:blip r:embed="rId46" cstate="print"/>
          <a:srcRect/>
          <a:stretch>
            <a:fillRect/>
          </a:stretch>
        </p:blipFill>
        <p:spPr bwMode="auto">
          <a:xfrm>
            <a:off x="2133600" y="56388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Рисунок 72" descr="U_новый размер.jpg"/>
          <p:cNvPicPr>
            <a:picLocks noChangeAspect="1"/>
          </p:cNvPicPr>
          <p:nvPr/>
        </p:nvPicPr>
        <p:blipFill>
          <a:blip r:embed="rId47" cstate="print"/>
          <a:srcRect/>
          <a:stretch>
            <a:fillRect/>
          </a:stretch>
        </p:blipFill>
        <p:spPr bwMode="auto">
          <a:xfrm>
            <a:off x="3124200" y="56388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Рисунок 73" descr="V_новый размер.jpg"/>
          <p:cNvPicPr>
            <a:picLocks noChangeAspect="1"/>
          </p:cNvPicPr>
          <p:nvPr/>
        </p:nvPicPr>
        <p:blipFill>
          <a:blip r:embed="rId48" cstate="print"/>
          <a:srcRect/>
          <a:stretch>
            <a:fillRect/>
          </a:stretch>
        </p:blipFill>
        <p:spPr bwMode="auto">
          <a:xfrm>
            <a:off x="4114800" y="56388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Рисунок 74" descr="W_новый размер.jpg"/>
          <p:cNvPicPr>
            <a:picLocks noChangeAspect="1"/>
          </p:cNvPicPr>
          <p:nvPr/>
        </p:nvPicPr>
        <p:blipFill>
          <a:blip r:embed="rId49" cstate="print"/>
          <a:srcRect/>
          <a:stretch>
            <a:fillRect/>
          </a:stretch>
        </p:blipFill>
        <p:spPr bwMode="auto">
          <a:xfrm>
            <a:off x="5105400" y="56388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" name="Рисунок 75" descr="X_новый размер.jpg"/>
          <p:cNvPicPr>
            <a:picLocks noChangeAspect="1"/>
          </p:cNvPicPr>
          <p:nvPr/>
        </p:nvPicPr>
        <p:blipFill>
          <a:blip r:embed="rId50" cstate="print"/>
          <a:srcRect/>
          <a:stretch>
            <a:fillRect/>
          </a:stretch>
        </p:blipFill>
        <p:spPr bwMode="auto">
          <a:xfrm>
            <a:off x="6096000" y="56388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Рисунок 76" descr="Y_новый размер.jpg"/>
          <p:cNvPicPr>
            <a:picLocks noChangeAspect="1"/>
          </p:cNvPicPr>
          <p:nvPr/>
        </p:nvPicPr>
        <p:blipFill>
          <a:blip r:embed="rId51" cstate="print"/>
          <a:srcRect/>
          <a:stretch>
            <a:fillRect/>
          </a:stretch>
        </p:blipFill>
        <p:spPr bwMode="auto">
          <a:xfrm>
            <a:off x="7086600" y="56388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" name="Рисунок 77" descr="Z_новый размер.jpg"/>
          <p:cNvPicPr>
            <a:picLocks noChangeAspect="1"/>
          </p:cNvPicPr>
          <p:nvPr/>
        </p:nvPicPr>
        <p:blipFill>
          <a:blip r:embed="rId52" cstate="print"/>
          <a:srcRect/>
          <a:stretch>
            <a:fillRect/>
          </a:stretch>
        </p:blipFill>
        <p:spPr bwMode="auto">
          <a:xfrm>
            <a:off x="8096250" y="56388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56" name="AutoShape 12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405813" y="304800"/>
            <a:ext cx="738187" cy="509588"/>
          </a:xfrm>
          <a:prstGeom prst="actionButtonForwardNex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3581" name="Text Box 34"/>
          <p:cNvSpPr txBox="1">
            <a:spLocks noChangeArrowheads="1"/>
          </p:cNvSpPr>
          <p:nvPr/>
        </p:nvSpPr>
        <p:spPr bwMode="auto">
          <a:xfrm>
            <a:off x="5562600" y="15240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e</a:t>
            </a:r>
            <a:endParaRPr lang="ru-RU" sz="7200">
              <a:cs typeface="Arial" charset="0"/>
            </a:endParaRPr>
          </a:p>
        </p:txBody>
      </p:sp>
      <p:sp>
        <p:nvSpPr>
          <p:cNvPr id="23582" name="Text Box 35"/>
          <p:cNvSpPr txBox="1">
            <a:spLocks noChangeArrowheads="1"/>
          </p:cNvSpPr>
          <p:nvPr/>
        </p:nvSpPr>
        <p:spPr bwMode="auto">
          <a:xfrm>
            <a:off x="4495800" y="15240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h</a:t>
            </a:r>
            <a:endParaRPr lang="ru-RU" sz="7200">
              <a:cs typeface="Arial" charset="0"/>
            </a:endParaRPr>
          </a:p>
        </p:txBody>
      </p:sp>
      <p:sp>
        <p:nvSpPr>
          <p:cNvPr id="23583" name="Text Box 36"/>
          <p:cNvSpPr txBox="1">
            <a:spLocks noChangeArrowheads="1"/>
          </p:cNvSpPr>
          <p:nvPr/>
        </p:nvSpPr>
        <p:spPr bwMode="auto">
          <a:xfrm>
            <a:off x="6629400" y="15240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n</a:t>
            </a:r>
            <a:endParaRPr lang="ru-RU" sz="7200">
              <a:cs typeface="Arial" charset="0"/>
            </a:endParaRPr>
          </a:p>
        </p:txBody>
      </p:sp>
      <p:sp>
        <p:nvSpPr>
          <p:cNvPr id="80" name="AutoShape 41"/>
          <p:cNvSpPr>
            <a:spLocks noChangeArrowheads="1"/>
          </p:cNvSpPr>
          <p:nvPr/>
        </p:nvSpPr>
        <p:spPr bwMode="auto">
          <a:xfrm>
            <a:off x="4495800" y="15240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1" name="AutoShape 41"/>
          <p:cNvSpPr>
            <a:spLocks noChangeArrowheads="1"/>
          </p:cNvSpPr>
          <p:nvPr/>
        </p:nvSpPr>
        <p:spPr bwMode="auto">
          <a:xfrm>
            <a:off x="5562600" y="15240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2" name="AutoShape 41"/>
          <p:cNvSpPr>
            <a:spLocks noChangeArrowheads="1"/>
          </p:cNvSpPr>
          <p:nvPr/>
        </p:nvSpPr>
        <p:spPr bwMode="auto">
          <a:xfrm>
            <a:off x="6705600" y="15240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23587" name="Рисунок 17" descr="курица1.png"/>
          <p:cNvPicPr>
            <a:picLocks noChangeAspect="1"/>
          </p:cNvPicPr>
          <p:nvPr/>
        </p:nvPicPr>
        <p:blipFill>
          <a:blip r:embed="rId53" cstate="print"/>
          <a:srcRect/>
          <a:stretch>
            <a:fillRect/>
          </a:stretch>
        </p:blipFill>
        <p:spPr bwMode="auto">
          <a:xfrm>
            <a:off x="533400" y="381000"/>
            <a:ext cx="2971800" cy="277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y-chto-to-pereputa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Нучто_тытакоепоказываеш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kakoy-koshm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to-zhe-nepravil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ne-dumay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e-podhod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6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Oi-nu-doChego-zdorov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labov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net-n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f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Будь внимательнее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pomogi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Играй_внимательней_а_то_Миш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Нет, нет, нет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Ошибаешься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Ну_что_ты_такое_показываешь_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14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Ух_и_молодцы_мы_с_тобой_Поч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14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Хорошо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kakoy-koshm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Это_неверный_от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uzh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Ошибочка_вышл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8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Ух_и_молодцы_мы_с_тобой_Поч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9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Oi-nu-doChego-zdorov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225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Хорошо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56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Oy-kak-zh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nepravil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Ух_и_молодцы_мы_с_тобой_Поч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80" grpId="0" animBg="1"/>
      <p:bldP spid="81" grpId="0" animBg="1"/>
      <p:bldP spid="8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34"/>
          <p:cNvSpPr txBox="1">
            <a:spLocks noChangeArrowheads="1"/>
          </p:cNvSpPr>
          <p:nvPr/>
        </p:nvSpPr>
        <p:spPr bwMode="auto">
          <a:xfrm>
            <a:off x="6248400" y="13716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x</a:t>
            </a:r>
            <a:endParaRPr lang="ru-RU" sz="7200">
              <a:cs typeface="Arial" charset="0"/>
            </a:endParaRPr>
          </a:p>
        </p:txBody>
      </p:sp>
      <p:sp>
        <p:nvSpPr>
          <p:cNvPr id="24579" name="Text Box 35"/>
          <p:cNvSpPr txBox="1">
            <a:spLocks noChangeArrowheads="1"/>
          </p:cNvSpPr>
          <p:nvPr/>
        </p:nvSpPr>
        <p:spPr bwMode="auto">
          <a:xfrm>
            <a:off x="5181600" y="13716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o</a:t>
            </a:r>
            <a:endParaRPr lang="ru-RU" sz="7200">
              <a:cs typeface="Arial" charset="0"/>
            </a:endParaRPr>
          </a:p>
        </p:txBody>
      </p:sp>
      <p:sp>
        <p:nvSpPr>
          <p:cNvPr id="24580" name="Text Box 38"/>
          <p:cNvSpPr txBox="1">
            <a:spLocks noChangeArrowheads="1"/>
          </p:cNvSpPr>
          <p:nvPr/>
        </p:nvSpPr>
        <p:spPr bwMode="auto">
          <a:xfrm>
            <a:off x="4114800" y="13716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b</a:t>
            </a:r>
            <a:endParaRPr lang="ru-RU" sz="7200">
              <a:cs typeface="Arial" charset="0"/>
            </a:endParaRPr>
          </a:p>
        </p:txBody>
      </p:sp>
      <p:sp>
        <p:nvSpPr>
          <p:cNvPr id="53" name="AutoShape 41"/>
          <p:cNvSpPr>
            <a:spLocks noChangeArrowheads="1"/>
          </p:cNvSpPr>
          <p:nvPr/>
        </p:nvSpPr>
        <p:spPr bwMode="auto">
          <a:xfrm>
            <a:off x="4114800" y="13716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6" name="AutoShape 41"/>
          <p:cNvSpPr>
            <a:spLocks noChangeArrowheads="1"/>
          </p:cNvSpPr>
          <p:nvPr/>
        </p:nvSpPr>
        <p:spPr bwMode="auto">
          <a:xfrm>
            <a:off x="5257800" y="13716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7" name="AutoShape 41"/>
          <p:cNvSpPr>
            <a:spLocks noChangeArrowheads="1"/>
          </p:cNvSpPr>
          <p:nvPr/>
        </p:nvSpPr>
        <p:spPr bwMode="auto">
          <a:xfrm>
            <a:off x="6324600" y="13716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39" name="Рисунок 45" descr="A_новый размер.jpg"/>
          <p:cNvPicPr>
            <a:picLocks noChangeAspect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714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Рисунок 46" descr="B_новый размер.jpg"/>
          <p:cNvPicPr>
            <a:picLocks noChangeAspect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11620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7" descr="C_новый размер.jpg"/>
          <p:cNvPicPr>
            <a:picLocks noChangeAspect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1526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Рисунок 48" descr="D_новый размер.jpg"/>
          <p:cNvPicPr>
            <a:picLocks noChangeAspect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31432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Рисунок 49" descr="E_новый размер.jpg"/>
          <p:cNvPicPr>
            <a:picLocks noChangeAspect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41338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Рисунок 50" descr="F_новый размер.jpg"/>
          <p:cNvPicPr>
            <a:picLocks noChangeAspect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51244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Рисунок 51" descr="G_новый размер.jpg"/>
          <p:cNvPicPr>
            <a:picLocks noChangeAspect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61150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Рисунок 59" descr="H_новый размер.jpg"/>
          <p:cNvPicPr>
            <a:picLocks noChangeAspect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71056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Рисунок 60" descr="I_новый размер.jpg"/>
          <p:cNvPicPr>
            <a:picLocks noChangeAspect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80962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Рисунок 61" descr="J_новый размер.jpg"/>
          <p:cNvPicPr>
            <a:picLocks noChangeAspect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1524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Рисунок 62" descr="K_новый размер.jpg"/>
          <p:cNvPicPr>
            <a:picLocks noChangeAspect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11430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Рисунок 63" descr="L_новый размер.jpg"/>
          <p:cNvPicPr>
            <a:picLocks noChangeAspect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21336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Рисунок 64" descr="M_новый размер.jpg"/>
          <p:cNvPicPr>
            <a:picLocks noChangeAspect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31242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Рисунок 65" descr="N_новый размер.jpg"/>
          <p:cNvPicPr>
            <a:picLocks noChangeAspect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41148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Рисунок 66" descr="O_новый размер.jpg"/>
          <p:cNvPicPr>
            <a:picLocks noChangeAspect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51054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Рисунок 67" descr="P_новый размер.jpg"/>
          <p:cNvPicPr>
            <a:picLocks noChangeAspect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60960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Рисунок 68" descr="Q_новый размер.jpg"/>
          <p:cNvPicPr>
            <a:picLocks noChangeAspect="1"/>
          </p:cNvPicPr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70866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Рисунок 69" descr="R_новый размер.jpg"/>
          <p:cNvPicPr>
            <a:picLocks noChangeAspect="1"/>
          </p:cNvPicPr>
          <p:nvPr/>
        </p:nvPicPr>
        <p:blipFill>
          <a:blip r:embed="rId39" cstate="print"/>
          <a:srcRect/>
          <a:stretch>
            <a:fillRect/>
          </a:stretch>
        </p:blipFill>
        <p:spPr bwMode="auto">
          <a:xfrm>
            <a:off x="809625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Рисунок 70" descr="S_новый размер.jpg"/>
          <p:cNvPicPr>
            <a:picLocks noChangeAspect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11430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Рисунок 71" descr="T_новый размер.jpg"/>
          <p:cNvPicPr>
            <a:picLocks noChangeAspect="1"/>
          </p:cNvPicPr>
          <p:nvPr/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21336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Рисунок 72" descr="U_новый размер.jpg"/>
          <p:cNvPicPr>
            <a:picLocks noChangeAspect="1"/>
          </p:cNvPicPr>
          <p:nvPr/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31242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Рисунок 73" descr="V_новый размер.jpg"/>
          <p:cNvPicPr>
            <a:picLocks noChangeAspect="1"/>
          </p:cNvPicPr>
          <p:nvPr/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41148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Рисунок 74" descr="W_новый размер.jpg"/>
          <p:cNvPicPr>
            <a:picLocks noChangeAspect="1"/>
          </p:cNvPicPr>
          <p:nvPr/>
        </p:nvPicPr>
        <p:blipFill>
          <a:blip r:embed="rId44" cstate="print"/>
          <a:srcRect/>
          <a:stretch>
            <a:fillRect/>
          </a:stretch>
        </p:blipFill>
        <p:spPr bwMode="auto">
          <a:xfrm>
            <a:off x="51054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Рисунок 75" descr="X_новый размер.jpg"/>
          <p:cNvPicPr>
            <a:picLocks noChangeAspect="1"/>
          </p:cNvPicPr>
          <p:nvPr/>
        </p:nvPicPr>
        <p:blipFill>
          <a:blip r:embed="rId45" cstate="print"/>
          <a:srcRect/>
          <a:stretch>
            <a:fillRect/>
          </a:stretch>
        </p:blipFill>
        <p:spPr bwMode="auto">
          <a:xfrm>
            <a:off x="60960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Рисунок 76" descr="Y_новый размер.jpg"/>
          <p:cNvPicPr>
            <a:picLocks noChangeAspect="1"/>
          </p:cNvPicPr>
          <p:nvPr/>
        </p:nvPicPr>
        <p:blipFill>
          <a:blip r:embed="rId46" cstate="print"/>
          <a:srcRect/>
          <a:stretch>
            <a:fillRect/>
          </a:stretch>
        </p:blipFill>
        <p:spPr bwMode="auto">
          <a:xfrm>
            <a:off x="70866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Рисунок 77" descr="Z_новый размер.jpg"/>
          <p:cNvPicPr>
            <a:picLocks noChangeAspect="1"/>
          </p:cNvPicPr>
          <p:nvPr/>
        </p:nvPicPr>
        <p:blipFill>
          <a:blip r:embed="rId47" cstate="print"/>
          <a:srcRect/>
          <a:stretch>
            <a:fillRect/>
          </a:stretch>
        </p:blipFill>
        <p:spPr bwMode="auto">
          <a:xfrm>
            <a:off x="809625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610" name="AutoShape 12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405813" y="304800"/>
            <a:ext cx="738187" cy="509588"/>
          </a:xfrm>
          <a:prstGeom prst="actionButtonForwardNex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24611" name="Рисунок 20" descr="box.png"/>
          <p:cNvPicPr>
            <a:picLocks noChangeAspect="1"/>
          </p:cNvPicPr>
          <p:nvPr/>
        </p:nvPicPr>
        <p:blipFill>
          <a:blip r:embed="rId48" cstate="print"/>
          <a:srcRect/>
          <a:stretch>
            <a:fillRect/>
          </a:stretch>
        </p:blipFill>
        <p:spPr bwMode="auto">
          <a:xfrm>
            <a:off x="457200" y="228600"/>
            <a:ext cx="2209800" cy="291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Ой_как_жалко_Ну_ничего_при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Нет, нет, нет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Ошибочка_вышл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Ну_что_ты_такое_показываешь_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Ошибочка_вышл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Это_никуда_не_годится_Начина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UraVsyoPravil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Это_неверный_от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to-to-ne-shoditsj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vy-chto-to-pereputa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uzh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Где_то_мы_ошиблис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Ошибочка_вышл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1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3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Ой_как_жалко_Ну_ничего_при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pomogi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Играй_внимательней_а_то_Миш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pomogi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Ошибочка_вышл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kakoy-koshm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8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uzh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8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UraVsyoPravil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9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Nu-konechno-molod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2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Nu-konechno-molod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Нет_так_у_нас_ничего_не_полу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Net-ne-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53" grpId="0" animBg="1"/>
      <p:bldP spid="56" grpId="0" animBg="1"/>
      <p:bldP spid="5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34"/>
          <p:cNvSpPr txBox="1">
            <a:spLocks noChangeArrowheads="1"/>
          </p:cNvSpPr>
          <p:nvPr/>
        </p:nvSpPr>
        <p:spPr bwMode="auto">
          <a:xfrm>
            <a:off x="4572000" y="15240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e</a:t>
            </a:r>
            <a:endParaRPr lang="ru-RU" sz="7200">
              <a:cs typeface="Arial" charset="0"/>
            </a:endParaRPr>
          </a:p>
        </p:txBody>
      </p:sp>
      <p:sp>
        <p:nvSpPr>
          <p:cNvPr id="25603" name="Text Box 35"/>
          <p:cNvSpPr txBox="1">
            <a:spLocks noChangeArrowheads="1"/>
          </p:cNvSpPr>
          <p:nvPr/>
        </p:nvSpPr>
        <p:spPr bwMode="auto">
          <a:xfrm>
            <a:off x="3505200" y="15240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z</a:t>
            </a:r>
            <a:endParaRPr lang="ru-RU" sz="7200">
              <a:cs typeface="Arial" charset="0"/>
            </a:endParaRPr>
          </a:p>
        </p:txBody>
      </p:sp>
      <p:sp>
        <p:nvSpPr>
          <p:cNvPr id="25604" name="Text Box 36"/>
          <p:cNvSpPr txBox="1">
            <a:spLocks noChangeArrowheads="1"/>
          </p:cNvSpPr>
          <p:nvPr/>
        </p:nvSpPr>
        <p:spPr bwMode="auto">
          <a:xfrm>
            <a:off x="5638800" y="15240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b</a:t>
            </a:r>
            <a:endParaRPr lang="ru-RU" sz="7200">
              <a:cs typeface="Arial" charset="0"/>
            </a:endParaRPr>
          </a:p>
        </p:txBody>
      </p:sp>
      <p:sp>
        <p:nvSpPr>
          <p:cNvPr id="25605" name="Text Box 37"/>
          <p:cNvSpPr txBox="1">
            <a:spLocks noChangeArrowheads="1"/>
          </p:cNvSpPr>
          <p:nvPr/>
        </p:nvSpPr>
        <p:spPr bwMode="auto">
          <a:xfrm>
            <a:off x="6705600" y="15240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r</a:t>
            </a:r>
            <a:endParaRPr lang="ru-RU" sz="7200">
              <a:cs typeface="Arial" charset="0"/>
            </a:endParaRPr>
          </a:p>
        </p:txBody>
      </p:sp>
      <p:sp>
        <p:nvSpPr>
          <p:cNvPr id="56" name="AutoShape 41"/>
          <p:cNvSpPr>
            <a:spLocks noChangeArrowheads="1"/>
          </p:cNvSpPr>
          <p:nvPr/>
        </p:nvSpPr>
        <p:spPr bwMode="auto">
          <a:xfrm>
            <a:off x="3505200" y="15240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7" name="AutoShape 41"/>
          <p:cNvSpPr>
            <a:spLocks noChangeArrowheads="1"/>
          </p:cNvSpPr>
          <p:nvPr/>
        </p:nvSpPr>
        <p:spPr bwMode="auto">
          <a:xfrm>
            <a:off x="4572000" y="15240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8" name="AutoShape 41"/>
          <p:cNvSpPr>
            <a:spLocks noChangeArrowheads="1"/>
          </p:cNvSpPr>
          <p:nvPr/>
        </p:nvSpPr>
        <p:spPr bwMode="auto">
          <a:xfrm>
            <a:off x="5638800" y="15240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9" name="AutoShape 41"/>
          <p:cNvSpPr>
            <a:spLocks noChangeArrowheads="1"/>
          </p:cNvSpPr>
          <p:nvPr/>
        </p:nvSpPr>
        <p:spPr bwMode="auto">
          <a:xfrm>
            <a:off x="6705600" y="15240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1" name="Рисунок 45" descr="A_новый размер.jpg"/>
          <p:cNvPicPr>
            <a:picLocks noChangeAspect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71450" y="3657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Рисунок 46" descr="B_новый размер.jpg"/>
          <p:cNvPicPr>
            <a:picLocks noChangeAspect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162050" y="3657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Рисунок 47" descr="C_новый размер.jpg"/>
          <p:cNvPicPr>
            <a:picLocks noChangeAspect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152650" y="3657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Рисунок 48" descr="D_новый размер.jpg"/>
          <p:cNvPicPr>
            <a:picLocks noChangeAspect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3143250" y="3657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Рисунок 49" descr="E_новый размер.jpg"/>
          <p:cNvPicPr>
            <a:picLocks noChangeAspect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4133850" y="3657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Рисунок 50" descr="F_новый размер.jpg"/>
          <p:cNvPicPr>
            <a:picLocks noChangeAspect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5124450" y="3657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Рисунок 51" descr="G_новый размер.jpg"/>
          <p:cNvPicPr>
            <a:picLocks noChangeAspect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6115050" y="3657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Рисунок 59" descr="H_новый размер.jpg"/>
          <p:cNvPicPr>
            <a:picLocks noChangeAspect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7105650" y="3657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Рисунок 60" descr="I_новый размер.jpg"/>
          <p:cNvPicPr>
            <a:picLocks noChangeAspect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8096250" y="3657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Рисунок 61" descr="J_новый размер.jpg"/>
          <p:cNvPicPr>
            <a:picLocks noChangeAspect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152400" y="4648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Рисунок 62" descr="K_новый размер.jpg"/>
          <p:cNvPicPr>
            <a:picLocks noChangeAspect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1143000" y="4648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Рисунок 63" descr="L_новый размер.jpg"/>
          <p:cNvPicPr>
            <a:picLocks noChangeAspect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2133600" y="4648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Рисунок 64" descr="M_новый размер.jpg"/>
          <p:cNvPicPr>
            <a:picLocks noChangeAspect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3124200" y="4648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Рисунок 65" descr="N_новый размер.jpg"/>
          <p:cNvPicPr>
            <a:picLocks noChangeAspect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4114800" y="4648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Рисунок 66" descr="O_новый размер.jpg"/>
          <p:cNvPicPr>
            <a:picLocks noChangeAspect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5105400" y="4648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Рисунок 67" descr="P_новый размер.jpg"/>
          <p:cNvPicPr>
            <a:picLocks noChangeAspect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6096000" y="4648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Рисунок 68" descr="Q_новый размер.jpg"/>
          <p:cNvPicPr>
            <a:picLocks noChangeAspect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7086600" y="4648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Рисунок 69" descr="R_новый размер.jpg"/>
          <p:cNvPicPr>
            <a:picLocks noChangeAspect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8096250" y="4648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Рисунок 70" descr="S_новый размер.jpg"/>
          <p:cNvPicPr>
            <a:picLocks noChangeAspect="1"/>
          </p:cNvPicPr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1143000" y="56388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Рисунок 71" descr="T_новый размер.jpg"/>
          <p:cNvPicPr>
            <a:picLocks noChangeAspect="1"/>
          </p:cNvPicPr>
          <p:nvPr/>
        </p:nvPicPr>
        <p:blipFill>
          <a:blip r:embed="rId39" cstate="print"/>
          <a:srcRect/>
          <a:stretch>
            <a:fillRect/>
          </a:stretch>
        </p:blipFill>
        <p:spPr bwMode="auto">
          <a:xfrm>
            <a:off x="2133600" y="56388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Рисунок 72" descr="U_новый размер.jpg"/>
          <p:cNvPicPr>
            <a:picLocks noChangeAspect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3124200" y="56388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Рисунок 73" descr="V_новый размер.jpg"/>
          <p:cNvPicPr>
            <a:picLocks noChangeAspect="1"/>
          </p:cNvPicPr>
          <p:nvPr/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4114800" y="56388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Рисунок 74" descr="W_новый размер.jpg"/>
          <p:cNvPicPr>
            <a:picLocks noChangeAspect="1"/>
          </p:cNvPicPr>
          <p:nvPr/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5105400" y="56388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" name="Рисунок 75" descr="X_новый размер.jpg"/>
          <p:cNvPicPr>
            <a:picLocks noChangeAspect="1"/>
          </p:cNvPicPr>
          <p:nvPr/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6096000" y="56388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Рисунок 76" descr="Y_новый размер.jpg"/>
          <p:cNvPicPr>
            <a:picLocks noChangeAspect="1"/>
          </p:cNvPicPr>
          <p:nvPr/>
        </p:nvPicPr>
        <p:blipFill>
          <a:blip r:embed="rId44" cstate="print"/>
          <a:srcRect/>
          <a:stretch>
            <a:fillRect/>
          </a:stretch>
        </p:blipFill>
        <p:spPr bwMode="auto">
          <a:xfrm>
            <a:off x="7086600" y="56388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" name="Рисунок 77" descr="Z_новый размер.jpg"/>
          <p:cNvPicPr>
            <a:picLocks noChangeAspect="1"/>
          </p:cNvPicPr>
          <p:nvPr/>
        </p:nvPicPr>
        <p:blipFill>
          <a:blip r:embed="rId45" cstate="print"/>
          <a:srcRect/>
          <a:stretch>
            <a:fillRect/>
          </a:stretch>
        </p:blipFill>
        <p:spPr bwMode="auto">
          <a:xfrm>
            <a:off x="8096250" y="56388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36" name="AutoShape 12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405813" y="304800"/>
            <a:ext cx="738187" cy="509588"/>
          </a:xfrm>
          <a:prstGeom prst="actionButtonForwardNex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5637" name="Text Box 37"/>
          <p:cNvSpPr txBox="1">
            <a:spLocks noChangeArrowheads="1"/>
          </p:cNvSpPr>
          <p:nvPr/>
        </p:nvSpPr>
        <p:spPr bwMode="auto">
          <a:xfrm>
            <a:off x="7772400" y="15240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a</a:t>
            </a:r>
            <a:endParaRPr lang="ru-RU" sz="7200">
              <a:cs typeface="Arial" charset="0"/>
            </a:endParaRPr>
          </a:p>
        </p:txBody>
      </p:sp>
      <p:sp>
        <p:nvSpPr>
          <p:cNvPr id="74" name="AutoShape 41"/>
          <p:cNvSpPr>
            <a:spLocks noChangeArrowheads="1"/>
          </p:cNvSpPr>
          <p:nvPr/>
        </p:nvSpPr>
        <p:spPr bwMode="auto">
          <a:xfrm>
            <a:off x="7772400" y="15240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25639" name="Рисунок 25" descr="зебра.png"/>
          <p:cNvPicPr>
            <a:picLocks noChangeAspect="1"/>
          </p:cNvPicPr>
          <p:nvPr/>
        </p:nvPicPr>
        <p:blipFill>
          <a:blip r:embed="rId46" cstate="print"/>
          <a:srcRect/>
          <a:stretch>
            <a:fillRect/>
          </a:stretch>
        </p:blipFill>
        <p:spPr bwMode="auto">
          <a:xfrm>
            <a:off x="304800" y="304800"/>
            <a:ext cx="3048000" cy="281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_так_у_нас_ничего_не_полу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Где_то_мы_ошиблис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to-zhe-nepravil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_так_у_нас_ничего_не_полу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e-dumay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to-to-ne-shoditsj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y-chto-to-pereputa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e-podhod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kakoy-koshm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to-to-ne-shoditsj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to-zhe-nepravil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Играй_внимательней_а_то_Миш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Ошибочка_вышл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1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olodecVsyoVer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1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UraVsyoPravil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Это_никуда_негодитс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Играй_внимательней_а_то_Миш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kakoy-koshm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Ой_как_жалко_Ну_ничего_при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olodecVsyoVer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UraVsyoPravil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ZdorovoPravOtv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8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UgadaliPravil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8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Играй_внимательней_а_то_Миш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9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Это_никуда_негодитс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20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U-tebyaZamechat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2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ZdorovoPravOtv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2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UgadaliPravil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U-tebyaZamechat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Это_никуда_негодитс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3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Ошибочка_вышл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  <p:bldP spid="58" grpId="0" animBg="1"/>
      <p:bldP spid="59" grpId="0" animBg="1"/>
      <p:bldP spid="7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34"/>
          <p:cNvSpPr txBox="1">
            <a:spLocks noChangeArrowheads="1"/>
          </p:cNvSpPr>
          <p:nvPr/>
        </p:nvSpPr>
        <p:spPr bwMode="auto">
          <a:xfrm>
            <a:off x="7086600" y="13716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m</a:t>
            </a:r>
            <a:endParaRPr lang="ru-RU" sz="7200">
              <a:cs typeface="Arial" charset="0"/>
            </a:endParaRPr>
          </a:p>
        </p:txBody>
      </p:sp>
      <p:sp>
        <p:nvSpPr>
          <p:cNvPr id="26627" name="Text Box 35"/>
          <p:cNvSpPr txBox="1">
            <a:spLocks noChangeArrowheads="1"/>
          </p:cNvSpPr>
          <p:nvPr/>
        </p:nvSpPr>
        <p:spPr bwMode="auto">
          <a:xfrm>
            <a:off x="6019800" y="13716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a</a:t>
            </a:r>
            <a:endParaRPr lang="ru-RU" sz="7200">
              <a:cs typeface="Arial" charset="0"/>
            </a:endParaRPr>
          </a:p>
        </p:txBody>
      </p:sp>
      <p:sp>
        <p:nvSpPr>
          <p:cNvPr id="26628" name="Text Box 38"/>
          <p:cNvSpPr txBox="1">
            <a:spLocks noChangeArrowheads="1"/>
          </p:cNvSpPr>
          <p:nvPr/>
        </p:nvSpPr>
        <p:spPr bwMode="auto">
          <a:xfrm>
            <a:off x="4953000" y="13716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j</a:t>
            </a:r>
            <a:endParaRPr lang="ru-RU" sz="7200">
              <a:cs typeface="Arial" charset="0"/>
            </a:endParaRPr>
          </a:p>
        </p:txBody>
      </p:sp>
      <p:sp>
        <p:nvSpPr>
          <p:cNvPr id="53" name="AutoShape 41"/>
          <p:cNvSpPr>
            <a:spLocks noChangeArrowheads="1"/>
          </p:cNvSpPr>
          <p:nvPr/>
        </p:nvSpPr>
        <p:spPr bwMode="auto">
          <a:xfrm>
            <a:off x="4953000" y="13716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6" name="AutoShape 41"/>
          <p:cNvSpPr>
            <a:spLocks noChangeArrowheads="1"/>
          </p:cNvSpPr>
          <p:nvPr/>
        </p:nvSpPr>
        <p:spPr bwMode="auto">
          <a:xfrm>
            <a:off x="6096000" y="13716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7" name="AutoShape 41"/>
          <p:cNvSpPr>
            <a:spLocks noChangeArrowheads="1"/>
          </p:cNvSpPr>
          <p:nvPr/>
        </p:nvSpPr>
        <p:spPr bwMode="auto">
          <a:xfrm>
            <a:off x="7162800" y="13716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39" name="Рисунок 45" descr="A_новый размер.jpg"/>
          <p:cNvPicPr>
            <a:picLocks noChangeAspect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714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Рисунок 46" descr="B_новый размер.jpg"/>
          <p:cNvPicPr>
            <a:picLocks noChangeAspect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1620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7" descr="C_новый размер.jpg"/>
          <p:cNvPicPr>
            <a:picLocks noChangeAspect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1526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Рисунок 48" descr="D_новый размер.jpg"/>
          <p:cNvPicPr>
            <a:picLocks noChangeAspect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31432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Рисунок 49" descr="E_новый размер.jpg"/>
          <p:cNvPicPr>
            <a:picLocks noChangeAspect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41338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Рисунок 50" descr="F_новый размер.jpg"/>
          <p:cNvPicPr>
            <a:picLocks noChangeAspect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51244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Рисунок 51" descr="G_новый размер.jpg"/>
          <p:cNvPicPr>
            <a:picLocks noChangeAspect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61150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Рисунок 59" descr="H_новый размер.jpg"/>
          <p:cNvPicPr>
            <a:picLocks noChangeAspect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71056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Рисунок 60" descr="I_новый размер.jpg"/>
          <p:cNvPicPr>
            <a:picLocks noChangeAspect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80962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Рисунок 61" descr="J_новый размер.jpg"/>
          <p:cNvPicPr>
            <a:picLocks noChangeAspect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1524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Рисунок 62" descr="K_новый размер.jpg"/>
          <p:cNvPicPr>
            <a:picLocks noChangeAspect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11430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Рисунок 63" descr="L_новый размер.jpg"/>
          <p:cNvPicPr>
            <a:picLocks noChangeAspect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21336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Рисунок 64" descr="M_новый размер.jpg"/>
          <p:cNvPicPr>
            <a:picLocks noChangeAspect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31242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Рисунок 65" descr="N_новый размер.jpg"/>
          <p:cNvPicPr>
            <a:picLocks noChangeAspect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41148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Рисунок 66" descr="O_новый размер.jpg"/>
          <p:cNvPicPr>
            <a:picLocks noChangeAspect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51054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Рисунок 67" descr="P_новый размер.jpg"/>
          <p:cNvPicPr>
            <a:picLocks noChangeAspect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60960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Рисунок 68" descr="Q_новый размер.jpg"/>
          <p:cNvPicPr>
            <a:picLocks noChangeAspect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70866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Рисунок 69" descr="R_новый размер.jpg"/>
          <p:cNvPicPr>
            <a:picLocks noChangeAspect="1"/>
          </p:cNvPicPr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809625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Рисунок 70" descr="S_новый размер.jpg"/>
          <p:cNvPicPr>
            <a:picLocks noChangeAspect="1"/>
          </p:cNvPicPr>
          <p:nvPr/>
        </p:nvPicPr>
        <p:blipFill>
          <a:blip r:embed="rId39" cstate="print"/>
          <a:srcRect/>
          <a:stretch>
            <a:fillRect/>
          </a:stretch>
        </p:blipFill>
        <p:spPr bwMode="auto">
          <a:xfrm>
            <a:off x="11430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Рисунок 71" descr="T_новый размер.jpg"/>
          <p:cNvPicPr>
            <a:picLocks noChangeAspect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21336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Рисунок 72" descr="U_новый размер.jpg"/>
          <p:cNvPicPr>
            <a:picLocks noChangeAspect="1"/>
          </p:cNvPicPr>
          <p:nvPr/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31242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Рисунок 73" descr="V_новый размер.jpg"/>
          <p:cNvPicPr>
            <a:picLocks noChangeAspect="1"/>
          </p:cNvPicPr>
          <p:nvPr/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41148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Рисунок 74" descr="W_новый размер.jpg"/>
          <p:cNvPicPr>
            <a:picLocks noChangeAspect="1"/>
          </p:cNvPicPr>
          <p:nvPr/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51054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Рисунок 75" descr="X_новый размер.jpg"/>
          <p:cNvPicPr>
            <a:picLocks noChangeAspect="1"/>
          </p:cNvPicPr>
          <p:nvPr/>
        </p:nvPicPr>
        <p:blipFill>
          <a:blip r:embed="rId44" cstate="print"/>
          <a:srcRect/>
          <a:stretch>
            <a:fillRect/>
          </a:stretch>
        </p:blipFill>
        <p:spPr bwMode="auto">
          <a:xfrm>
            <a:off x="60960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Рисунок 76" descr="Y_новый размер.jpg"/>
          <p:cNvPicPr>
            <a:picLocks noChangeAspect="1"/>
          </p:cNvPicPr>
          <p:nvPr/>
        </p:nvPicPr>
        <p:blipFill>
          <a:blip r:embed="rId45" cstate="print"/>
          <a:srcRect/>
          <a:stretch>
            <a:fillRect/>
          </a:stretch>
        </p:blipFill>
        <p:spPr bwMode="auto">
          <a:xfrm>
            <a:off x="70866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Рисунок 77" descr="Z_новый размер.jpg"/>
          <p:cNvPicPr>
            <a:picLocks noChangeAspect="1"/>
          </p:cNvPicPr>
          <p:nvPr/>
        </p:nvPicPr>
        <p:blipFill>
          <a:blip r:embed="rId46" cstate="print"/>
          <a:srcRect/>
          <a:stretch>
            <a:fillRect/>
          </a:stretch>
        </p:blipFill>
        <p:spPr bwMode="auto">
          <a:xfrm>
            <a:off x="809625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58" name="AutoShape 12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405813" y="304800"/>
            <a:ext cx="738187" cy="509588"/>
          </a:xfrm>
          <a:prstGeom prst="actionButtonForwardNex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26659" name="Рисунок 6" descr="jam.png"/>
          <p:cNvPicPr>
            <a:picLocks noChangeAspect="1"/>
          </p:cNvPicPr>
          <p:nvPr/>
        </p:nvPicPr>
        <p:blipFill>
          <a:blip r:embed="rId47" cstate="print"/>
          <a:srcRect/>
          <a:stretch>
            <a:fillRect/>
          </a:stretch>
        </p:blipFill>
        <p:spPr bwMode="auto">
          <a:xfrm>
            <a:off x="685800" y="228600"/>
            <a:ext cx="3095625" cy="280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Ой_как_жалко_Ну_ничего_при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luchil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Ошибочка_вышл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Ну_что_ты_такое_показываешь_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Это_никуда_не_годится_Начина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Играй_внимательней_а_то_Миш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Это_неверный_от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to-to-ne-shoditsj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y-chto-to-pereputa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uzh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Где_то_мы_ошиблис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Ошибочка_вышл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Это_неверный_от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3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Ой_как_жалко_Ну_ничего_при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pomogi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Играй_внимательней_а_то_Миш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pomogi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Ошибочка_вышл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kakoy-koshm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17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Vot-eto-zdorov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8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Vot-eto-zdorov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9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luchil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Нет_так_у_нас_ничего_не_полу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slabov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53" grpId="0" animBg="1"/>
      <p:bldP spid="56" grpId="0" animBg="1"/>
      <p:bldP spid="5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34"/>
          <p:cNvSpPr txBox="1">
            <a:spLocks noChangeArrowheads="1"/>
          </p:cNvSpPr>
          <p:nvPr/>
        </p:nvSpPr>
        <p:spPr bwMode="auto">
          <a:xfrm>
            <a:off x="5867400" y="12192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a</a:t>
            </a:r>
            <a:endParaRPr lang="ru-RU" sz="7200">
              <a:cs typeface="Arial" charset="0"/>
            </a:endParaRPr>
          </a:p>
        </p:txBody>
      </p:sp>
      <p:sp>
        <p:nvSpPr>
          <p:cNvPr id="27651" name="Text Box 35"/>
          <p:cNvSpPr txBox="1">
            <a:spLocks noChangeArrowheads="1"/>
          </p:cNvSpPr>
          <p:nvPr/>
        </p:nvSpPr>
        <p:spPr bwMode="auto">
          <a:xfrm>
            <a:off x="4800600" y="12192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m</a:t>
            </a:r>
            <a:endParaRPr lang="ru-RU" sz="7200">
              <a:cs typeface="Arial" charset="0"/>
            </a:endParaRPr>
          </a:p>
        </p:txBody>
      </p:sp>
      <p:sp>
        <p:nvSpPr>
          <p:cNvPr id="27652" name="Text Box 36"/>
          <p:cNvSpPr txBox="1">
            <a:spLocks noChangeArrowheads="1"/>
          </p:cNvSpPr>
          <p:nvPr/>
        </p:nvSpPr>
        <p:spPr bwMode="auto">
          <a:xfrm>
            <a:off x="6934200" y="12192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n</a:t>
            </a:r>
            <a:endParaRPr lang="ru-RU" sz="7200">
              <a:cs typeface="Arial" charset="0"/>
            </a:endParaRPr>
          </a:p>
        </p:txBody>
      </p:sp>
      <p:sp>
        <p:nvSpPr>
          <p:cNvPr id="56" name="AutoShape 41"/>
          <p:cNvSpPr>
            <a:spLocks noChangeArrowheads="1"/>
          </p:cNvSpPr>
          <p:nvPr/>
        </p:nvSpPr>
        <p:spPr bwMode="auto">
          <a:xfrm>
            <a:off x="4724400" y="12192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7" name="AutoShape 41"/>
          <p:cNvSpPr>
            <a:spLocks noChangeArrowheads="1"/>
          </p:cNvSpPr>
          <p:nvPr/>
        </p:nvSpPr>
        <p:spPr bwMode="auto">
          <a:xfrm>
            <a:off x="5867400" y="1219200"/>
            <a:ext cx="10668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8" name="AutoShape 41"/>
          <p:cNvSpPr>
            <a:spLocks noChangeArrowheads="1"/>
          </p:cNvSpPr>
          <p:nvPr/>
        </p:nvSpPr>
        <p:spPr bwMode="auto">
          <a:xfrm>
            <a:off x="6934200" y="12192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1" name="Рисунок 45" descr="A_новый размер.jpg"/>
          <p:cNvPicPr>
            <a:picLocks noChangeAspect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1714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Рисунок 46" descr="B_новый размер.jpg"/>
          <p:cNvPicPr>
            <a:picLocks noChangeAspect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11620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Рисунок 47" descr="C_новый размер.jpg"/>
          <p:cNvPicPr>
            <a:picLocks noChangeAspect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21526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Рисунок 48" descr="D_новый размер.jpg"/>
          <p:cNvPicPr>
            <a:picLocks noChangeAspect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31432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Рисунок 49" descr="E_новый размер.jpg"/>
          <p:cNvPicPr>
            <a:picLocks noChangeAspect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41338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Рисунок 50" descr="F_новый размер.jpg"/>
          <p:cNvPicPr>
            <a:picLocks noChangeAspect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51244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Рисунок 51" descr="G_новый размер.jpg"/>
          <p:cNvPicPr>
            <a:picLocks noChangeAspect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61150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Рисунок 59" descr="H_новый размер.jpg"/>
          <p:cNvPicPr>
            <a:picLocks noChangeAspect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71056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" name="Рисунок 60" descr="I_новый размер.jpg"/>
          <p:cNvPicPr>
            <a:picLocks noChangeAspect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80962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Рисунок 61" descr="J_новый размер.jpg"/>
          <p:cNvPicPr>
            <a:picLocks noChangeAspect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1524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" name="Рисунок 62" descr="K_новый размер.jpg"/>
          <p:cNvPicPr>
            <a:picLocks noChangeAspect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11430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" name="Рисунок 63" descr="L_новый размер.jpg"/>
          <p:cNvPicPr>
            <a:picLocks noChangeAspect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21336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" name="Рисунок 64" descr="M_новый размер.jpg"/>
          <p:cNvPicPr>
            <a:picLocks noChangeAspect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31242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" name="Рисунок 65" descr="N_новый размер.jpg"/>
          <p:cNvPicPr>
            <a:picLocks noChangeAspect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41148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" name="Рисунок 66" descr="O_новый размер.jpg"/>
          <p:cNvPicPr>
            <a:picLocks noChangeAspect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51054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" name="Рисунок 67" descr="P_новый размер.jpg"/>
          <p:cNvPicPr>
            <a:picLocks noChangeAspect="1"/>
          </p:cNvPicPr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60960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" name="Рисунок 68" descr="Q_новый размер.jpg"/>
          <p:cNvPicPr>
            <a:picLocks noChangeAspect="1"/>
          </p:cNvPicPr>
          <p:nvPr/>
        </p:nvPicPr>
        <p:blipFill>
          <a:blip r:embed="rId39" cstate="print"/>
          <a:srcRect/>
          <a:stretch>
            <a:fillRect/>
          </a:stretch>
        </p:blipFill>
        <p:spPr bwMode="auto">
          <a:xfrm>
            <a:off x="70866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" name="Рисунок 69" descr="R_новый размер.jpg"/>
          <p:cNvPicPr>
            <a:picLocks noChangeAspect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809625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" name="Рисунок 70" descr="S_новый размер.jpg"/>
          <p:cNvPicPr>
            <a:picLocks noChangeAspect="1"/>
          </p:cNvPicPr>
          <p:nvPr/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11430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" name="Рисунок 71" descr="T_новый размер.jpg"/>
          <p:cNvPicPr>
            <a:picLocks noChangeAspect="1"/>
          </p:cNvPicPr>
          <p:nvPr/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21336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" name="Рисунок 72" descr="U_новый размер.jpg"/>
          <p:cNvPicPr>
            <a:picLocks noChangeAspect="1"/>
          </p:cNvPicPr>
          <p:nvPr/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31242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" name="Рисунок 73" descr="V_новый размер.jpg"/>
          <p:cNvPicPr>
            <a:picLocks noChangeAspect="1"/>
          </p:cNvPicPr>
          <p:nvPr/>
        </p:nvPicPr>
        <p:blipFill>
          <a:blip r:embed="rId44" cstate="print"/>
          <a:srcRect/>
          <a:stretch>
            <a:fillRect/>
          </a:stretch>
        </p:blipFill>
        <p:spPr bwMode="auto">
          <a:xfrm>
            <a:off x="41148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" name="Рисунок 74" descr="W_новый размер.jpg"/>
          <p:cNvPicPr>
            <a:picLocks noChangeAspect="1"/>
          </p:cNvPicPr>
          <p:nvPr/>
        </p:nvPicPr>
        <p:blipFill>
          <a:blip r:embed="rId45" cstate="print"/>
          <a:srcRect/>
          <a:stretch>
            <a:fillRect/>
          </a:stretch>
        </p:blipFill>
        <p:spPr bwMode="auto">
          <a:xfrm>
            <a:off x="51054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" name="Рисунок 75" descr="X_новый размер.jpg"/>
          <p:cNvPicPr>
            <a:picLocks noChangeAspect="1"/>
          </p:cNvPicPr>
          <p:nvPr/>
        </p:nvPicPr>
        <p:blipFill>
          <a:blip r:embed="rId46" cstate="print"/>
          <a:srcRect/>
          <a:stretch>
            <a:fillRect/>
          </a:stretch>
        </p:blipFill>
        <p:spPr bwMode="auto">
          <a:xfrm>
            <a:off x="60960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" name="Рисунок 76" descr="Y_новый размер.jpg"/>
          <p:cNvPicPr>
            <a:picLocks noChangeAspect="1"/>
          </p:cNvPicPr>
          <p:nvPr/>
        </p:nvPicPr>
        <p:blipFill>
          <a:blip r:embed="rId47" cstate="print"/>
          <a:srcRect/>
          <a:stretch>
            <a:fillRect/>
          </a:stretch>
        </p:blipFill>
        <p:spPr bwMode="auto">
          <a:xfrm>
            <a:off x="70866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" name="Рисунок 77" descr="Z_новый размер.jpg"/>
          <p:cNvPicPr>
            <a:picLocks noChangeAspect="1"/>
          </p:cNvPicPr>
          <p:nvPr/>
        </p:nvPicPr>
        <p:blipFill>
          <a:blip r:embed="rId48" cstate="print"/>
          <a:srcRect/>
          <a:stretch>
            <a:fillRect/>
          </a:stretch>
        </p:blipFill>
        <p:spPr bwMode="auto">
          <a:xfrm>
            <a:off x="809625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82" name="AutoShape 12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405813" y="304800"/>
            <a:ext cx="738187" cy="509588"/>
          </a:xfrm>
          <a:prstGeom prst="actionButtonForwardNex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27683" name="Рисунок 18" descr="father.png"/>
          <p:cNvPicPr>
            <a:picLocks noChangeAspect="1"/>
          </p:cNvPicPr>
          <p:nvPr/>
        </p:nvPicPr>
        <p:blipFill>
          <a:blip r:embed="rId49" cstate="print"/>
          <a:srcRect/>
          <a:stretch>
            <a:fillRect/>
          </a:stretch>
        </p:blipFill>
        <p:spPr bwMode="auto">
          <a:xfrm>
            <a:off x="1066800" y="304800"/>
            <a:ext cx="1600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e-shoditsj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zh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y-chto-to-pereputa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kakoy-koshm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Ну_что_ты_такое_показываешь_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Играй_внимательней_а_то_Миш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Нет_так_у_нас_ничего_не_полу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Ошибочка_вышл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7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MolodecVsyoVer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7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U-tebyaOtlichno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Будь внимательнее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pomogi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Это_никуда_не_годится_Начина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Где_то_мы_ошиблис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Будь внимательнее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y-chto-to-pereputa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3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slabov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ne-podhod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zh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Ну_что_ты_такое_показываешь_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MolodecVsyoVer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Чуд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8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U-tebyaOtlichno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8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Это_никуда_негодитс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9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Нучто_тытакоепоказываеш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Играй_внимательней_а_то_Миш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2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Чуд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Это_неверный_от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2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zh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  <p:bldP spid="5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38"/>
          <p:cNvSpPr txBox="1">
            <a:spLocks noChangeArrowheads="1"/>
          </p:cNvSpPr>
          <p:nvPr/>
        </p:nvSpPr>
        <p:spPr bwMode="auto">
          <a:xfrm>
            <a:off x="3200400" y="12192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g</a:t>
            </a:r>
            <a:endParaRPr lang="ru-RU" sz="7200">
              <a:cs typeface="Arial" charset="0"/>
            </a:endParaRPr>
          </a:p>
        </p:txBody>
      </p:sp>
      <p:sp>
        <p:nvSpPr>
          <p:cNvPr id="53" name="AutoShape 41"/>
          <p:cNvSpPr>
            <a:spLocks noChangeArrowheads="1"/>
          </p:cNvSpPr>
          <p:nvPr/>
        </p:nvSpPr>
        <p:spPr bwMode="auto">
          <a:xfrm>
            <a:off x="3276600" y="12192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8676" name="Text Box 35"/>
          <p:cNvSpPr txBox="1">
            <a:spLocks noChangeArrowheads="1"/>
          </p:cNvSpPr>
          <p:nvPr/>
        </p:nvSpPr>
        <p:spPr bwMode="auto">
          <a:xfrm>
            <a:off x="2133600" y="12192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g</a:t>
            </a:r>
            <a:endParaRPr lang="ru-RU" sz="7200">
              <a:cs typeface="Arial" charset="0"/>
            </a:endParaRPr>
          </a:p>
        </p:txBody>
      </p:sp>
      <p:sp>
        <p:nvSpPr>
          <p:cNvPr id="28677" name="Text Box 38"/>
          <p:cNvSpPr txBox="1">
            <a:spLocks noChangeArrowheads="1"/>
          </p:cNvSpPr>
          <p:nvPr/>
        </p:nvSpPr>
        <p:spPr bwMode="auto">
          <a:xfrm>
            <a:off x="1066800" y="12192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e</a:t>
            </a:r>
            <a:endParaRPr lang="ru-RU" sz="7200">
              <a:cs typeface="Arial" charset="0"/>
            </a:endParaRPr>
          </a:p>
        </p:txBody>
      </p:sp>
      <p:sp>
        <p:nvSpPr>
          <p:cNvPr id="41" name="AutoShape 41"/>
          <p:cNvSpPr>
            <a:spLocks noChangeArrowheads="1"/>
          </p:cNvSpPr>
          <p:nvPr/>
        </p:nvSpPr>
        <p:spPr bwMode="auto">
          <a:xfrm>
            <a:off x="1066800" y="12192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2" name="AutoShape 41"/>
          <p:cNvSpPr>
            <a:spLocks noChangeArrowheads="1"/>
          </p:cNvSpPr>
          <p:nvPr/>
        </p:nvSpPr>
        <p:spPr bwMode="auto">
          <a:xfrm>
            <a:off x="2209800" y="12192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3" name="Рисунок 45" descr="A_новый размер.jpg"/>
          <p:cNvPicPr>
            <a:picLocks noChangeAspect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171450" y="35814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Рисунок 46" descr="B_новый размер.jpg"/>
          <p:cNvPicPr>
            <a:picLocks noChangeAspect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1162050" y="35814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Рисунок 47" descr="C_новый размер.jpg"/>
          <p:cNvPicPr>
            <a:picLocks noChangeAspect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2152650" y="35814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Рисунок 48" descr="D_новый размер.jpg"/>
          <p:cNvPicPr>
            <a:picLocks noChangeAspect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3143250" y="35814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Рисунок 49" descr="E_новый размер.jpg"/>
          <p:cNvPicPr>
            <a:picLocks noChangeAspect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4133850" y="35814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Рисунок 50" descr="F_новый размер.jpg"/>
          <p:cNvPicPr>
            <a:picLocks noChangeAspect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5124450" y="35814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Рисунок 51" descr="G_новый размер.jpg"/>
          <p:cNvPicPr>
            <a:picLocks noChangeAspect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6115050" y="35814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Рисунок 59" descr="H_новый размер.jpg"/>
          <p:cNvPicPr>
            <a:picLocks noChangeAspect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7105650" y="35814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Рисунок 60" descr="I_новый размер.jpg"/>
          <p:cNvPicPr>
            <a:picLocks noChangeAspect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8096250" y="35814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Рисунок 61" descr="J_новый размер.jpg"/>
          <p:cNvPicPr>
            <a:picLocks noChangeAspect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152400" y="4572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Рисунок 62" descr="K_новый размер.jpg"/>
          <p:cNvPicPr>
            <a:picLocks noChangeAspect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1143000" y="4572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Рисунок 63" descr="L_новый размер.jpg"/>
          <p:cNvPicPr>
            <a:picLocks noChangeAspect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2133600" y="4572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Рисунок 64" descr="M_новый размер.jpg"/>
          <p:cNvPicPr>
            <a:picLocks noChangeAspect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3124200" y="4572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Рисунок 65" descr="N_новый размер.jpg"/>
          <p:cNvPicPr>
            <a:picLocks noChangeAspect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4114800" y="4572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Рисунок 66" descr="O_новый размер.jpg"/>
          <p:cNvPicPr>
            <a:picLocks noChangeAspect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5105400" y="4572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Рисунок 67" descr="P_новый размер.jpg"/>
          <p:cNvPicPr>
            <a:picLocks noChangeAspect="1"/>
          </p:cNvPicPr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6096000" y="4572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Рисунок 68" descr="Q_новый размер.jpg"/>
          <p:cNvPicPr>
            <a:picLocks noChangeAspect="1"/>
          </p:cNvPicPr>
          <p:nvPr/>
        </p:nvPicPr>
        <p:blipFill>
          <a:blip r:embed="rId39" cstate="print"/>
          <a:srcRect/>
          <a:stretch>
            <a:fillRect/>
          </a:stretch>
        </p:blipFill>
        <p:spPr bwMode="auto">
          <a:xfrm>
            <a:off x="7086600" y="4572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Рисунок 69" descr="R_новый размер.jpg"/>
          <p:cNvPicPr>
            <a:picLocks noChangeAspect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8096250" y="4572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Рисунок 70" descr="S_новый размер.jpg"/>
          <p:cNvPicPr>
            <a:picLocks noChangeAspect="1"/>
          </p:cNvPicPr>
          <p:nvPr/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1143000" y="5562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Рисунок 71" descr="T_новый размер.jpg"/>
          <p:cNvPicPr>
            <a:picLocks noChangeAspect="1"/>
          </p:cNvPicPr>
          <p:nvPr/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2133600" y="5562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Рисунок 72" descr="U_новый размер.jpg"/>
          <p:cNvPicPr>
            <a:picLocks noChangeAspect="1"/>
          </p:cNvPicPr>
          <p:nvPr/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3124200" y="5562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Рисунок 73" descr="V_новый размер.jpg"/>
          <p:cNvPicPr>
            <a:picLocks noChangeAspect="1"/>
          </p:cNvPicPr>
          <p:nvPr/>
        </p:nvPicPr>
        <p:blipFill>
          <a:blip r:embed="rId44" cstate="print"/>
          <a:srcRect/>
          <a:stretch>
            <a:fillRect/>
          </a:stretch>
        </p:blipFill>
        <p:spPr bwMode="auto">
          <a:xfrm>
            <a:off x="4114800" y="5562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" name="Рисунок 74" descr="W_новый размер.jpg"/>
          <p:cNvPicPr>
            <a:picLocks noChangeAspect="1"/>
          </p:cNvPicPr>
          <p:nvPr/>
        </p:nvPicPr>
        <p:blipFill>
          <a:blip r:embed="rId45" cstate="print"/>
          <a:srcRect/>
          <a:stretch>
            <a:fillRect/>
          </a:stretch>
        </p:blipFill>
        <p:spPr bwMode="auto">
          <a:xfrm>
            <a:off x="5105400" y="5562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Рисунок 75" descr="X_новый размер.jpg"/>
          <p:cNvPicPr>
            <a:picLocks noChangeAspect="1"/>
          </p:cNvPicPr>
          <p:nvPr/>
        </p:nvPicPr>
        <p:blipFill>
          <a:blip r:embed="rId46" cstate="print"/>
          <a:srcRect/>
          <a:stretch>
            <a:fillRect/>
          </a:stretch>
        </p:blipFill>
        <p:spPr bwMode="auto">
          <a:xfrm>
            <a:off x="6096000" y="5562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" name="Рисунок 76" descr="Y_новый размер.jpg"/>
          <p:cNvPicPr>
            <a:picLocks noChangeAspect="1"/>
          </p:cNvPicPr>
          <p:nvPr/>
        </p:nvPicPr>
        <p:blipFill>
          <a:blip r:embed="rId47" cstate="print"/>
          <a:srcRect/>
          <a:stretch>
            <a:fillRect/>
          </a:stretch>
        </p:blipFill>
        <p:spPr bwMode="auto">
          <a:xfrm>
            <a:off x="7086600" y="5562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" name="Рисунок 77" descr="Z_новый размер.jpg"/>
          <p:cNvPicPr>
            <a:picLocks noChangeAspect="1"/>
          </p:cNvPicPr>
          <p:nvPr/>
        </p:nvPicPr>
        <p:blipFill>
          <a:blip r:embed="rId48" cstate="print"/>
          <a:srcRect/>
          <a:stretch>
            <a:fillRect/>
          </a:stretch>
        </p:blipFill>
        <p:spPr bwMode="auto">
          <a:xfrm>
            <a:off x="8096250" y="5562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706" name="AutoShape 12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405813" y="304800"/>
            <a:ext cx="738187" cy="509588"/>
          </a:xfrm>
          <a:prstGeom prst="actionButtonForwardNex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28707" name="Рисунок 7" descr="egg1.png"/>
          <p:cNvPicPr>
            <a:picLocks noChangeAspect="1"/>
          </p:cNvPicPr>
          <p:nvPr/>
        </p:nvPicPr>
        <p:blipFill>
          <a:blip r:embed="rId49" cstate="print"/>
          <a:srcRect/>
          <a:stretch>
            <a:fillRect/>
          </a:stretch>
        </p:blipFill>
        <p:spPr bwMode="auto">
          <a:xfrm>
            <a:off x="5410200" y="0"/>
            <a:ext cx="2438400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_это_не_правильный_от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et-ne-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Нет_так_у_нас_ничего_не_полу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Где_то_мы_ошиблис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UgadaliPravil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UgadaliPravil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Это_никуда_не_годится_Начина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Где_то_мы_ошиблис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_это_не_правильный_от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Это_никуда_не_годится_Начина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Нет_так_у_нас_ничего_не_полу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tNePodhod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nя так не играю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Ошибочка_вышл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uzh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nepravil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Где_то_мы_ошиблис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Eto-zheNePravil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Будь внимательнее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1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NuKonec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Oy-kak-zh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chto-to-ne-shoditsj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Ой_как_жалко_Ну_ничего_при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Нет, нет, нет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1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Ну_что_ты_такое_показываешь_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UgadaliPravil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53" grpId="0" animBg="1"/>
      <p:bldP spid="41" grpId="0" animBg="1"/>
      <p:bldP spid="4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34"/>
          <p:cNvSpPr txBox="1">
            <a:spLocks noChangeArrowheads="1"/>
          </p:cNvSpPr>
          <p:nvPr/>
        </p:nvSpPr>
        <p:spPr bwMode="auto">
          <a:xfrm>
            <a:off x="7086600" y="13716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y</a:t>
            </a:r>
            <a:endParaRPr lang="ru-RU" sz="7200">
              <a:cs typeface="Arial" charset="0"/>
            </a:endParaRPr>
          </a:p>
        </p:txBody>
      </p:sp>
      <p:sp>
        <p:nvSpPr>
          <p:cNvPr id="29699" name="Text Box 35"/>
          <p:cNvSpPr txBox="1">
            <a:spLocks noChangeArrowheads="1"/>
          </p:cNvSpPr>
          <p:nvPr/>
        </p:nvSpPr>
        <p:spPr bwMode="auto">
          <a:xfrm>
            <a:off x="6019800" y="13716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o</a:t>
            </a:r>
            <a:endParaRPr lang="ru-RU" sz="7200">
              <a:cs typeface="Arial" charset="0"/>
            </a:endParaRPr>
          </a:p>
        </p:txBody>
      </p:sp>
      <p:sp>
        <p:nvSpPr>
          <p:cNvPr id="29700" name="Text Box 38"/>
          <p:cNvSpPr txBox="1">
            <a:spLocks noChangeArrowheads="1"/>
          </p:cNvSpPr>
          <p:nvPr/>
        </p:nvSpPr>
        <p:spPr bwMode="auto">
          <a:xfrm>
            <a:off x="4953000" y="13716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b</a:t>
            </a:r>
            <a:endParaRPr lang="ru-RU" sz="7200">
              <a:cs typeface="Arial" charset="0"/>
            </a:endParaRPr>
          </a:p>
        </p:txBody>
      </p:sp>
      <p:sp>
        <p:nvSpPr>
          <p:cNvPr id="53" name="AutoShape 41"/>
          <p:cNvSpPr>
            <a:spLocks noChangeArrowheads="1"/>
          </p:cNvSpPr>
          <p:nvPr/>
        </p:nvSpPr>
        <p:spPr bwMode="auto">
          <a:xfrm>
            <a:off x="4953000" y="13716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6" name="AutoShape 41"/>
          <p:cNvSpPr>
            <a:spLocks noChangeArrowheads="1"/>
          </p:cNvSpPr>
          <p:nvPr/>
        </p:nvSpPr>
        <p:spPr bwMode="auto">
          <a:xfrm>
            <a:off x="6096000" y="13716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7" name="AutoShape 41"/>
          <p:cNvSpPr>
            <a:spLocks noChangeArrowheads="1"/>
          </p:cNvSpPr>
          <p:nvPr/>
        </p:nvSpPr>
        <p:spPr bwMode="auto">
          <a:xfrm>
            <a:off x="7239000" y="13716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39" name="Рисунок 45" descr="A_новый размер.jpg"/>
          <p:cNvPicPr>
            <a:picLocks noChangeAspect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714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Рисунок 46" descr="B_новый размер.jpg"/>
          <p:cNvPicPr>
            <a:picLocks noChangeAspect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1620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7" descr="C_новый размер.jpg"/>
          <p:cNvPicPr>
            <a:picLocks noChangeAspect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1526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Рисунок 48" descr="D_новый размер.jpg"/>
          <p:cNvPicPr>
            <a:picLocks noChangeAspect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31432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Рисунок 49" descr="E_новый размер.jpg"/>
          <p:cNvPicPr>
            <a:picLocks noChangeAspect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41338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Рисунок 50" descr="F_новый размер.jpg"/>
          <p:cNvPicPr>
            <a:picLocks noChangeAspect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51244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Рисунок 51" descr="G_новый размер.jpg"/>
          <p:cNvPicPr>
            <a:picLocks noChangeAspect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61150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Рисунок 59" descr="H_новый размер.jpg"/>
          <p:cNvPicPr>
            <a:picLocks noChangeAspect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71056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Рисунок 60" descr="I_новый размер.jpg"/>
          <p:cNvPicPr>
            <a:picLocks noChangeAspect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80962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Рисунок 61" descr="J_новый размер.jpg"/>
          <p:cNvPicPr>
            <a:picLocks noChangeAspect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1524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Рисунок 62" descr="K_новый размер.jpg"/>
          <p:cNvPicPr>
            <a:picLocks noChangeAspect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11430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Рисунок 63" descr="L_новый размер.jpg"/>
          <p:cNvPicPr>
            <a:picLocks noChangeAspect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21336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Рисунок 64" descr="M_новый размер.jpg"/>
          <p:cNvPicPr>
            <a:picLocks noChangeAspect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31242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Рисунок 65" descr="N_новый размер.jpg"/>
          <p:cNvPicPr>
            <a:picLocks noChangeAspect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41148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Рисунок 66" descr="O_новый размер.jpg"/>
          <p:cNvPicPr>
            <a:picLocks noChangeAspect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51054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Рисунок 67" descr="P_новый размер.jpg"/>
          <p:cNvPicPr>
            <a:picLocks noChangeAspect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60960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Рисунок 68" descr="Q_новый размер.jpg"/>
          <p:cNvPicPr>
            <a:picLocks noChangeAspect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70866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Рисунок 69" descr="R_новый размер.jpg"/>
          <p:cNvPicPr>
            <a:picLocks noChangeAspect="1"/>
          </p:cNvPicPr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809625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Рисунок 70" descr="S_новый размер.jpg"/>
          <p:cNvPicPr>
            <a:picLocks noChangeAspect="1"/>
          </p:cNvPicPr>
          <p:nvPr/>
        </p:nvPicPr>
        <p:blipFill>
          <a:blip r:embed="rId39" cstate="print"/>
          <a:srcRect/>
          <a:stretch>
            <a:fillRect/>
          </a:stretch>
        </p:blipFill>
        <p:spPr bwMode="auto">
          <a:xfrm>
            <a:off x="11430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Рисунок 71" descr="T_новый размер.jpg"/>
          <p:cNvPicPr>
            <a:picLocks noChangeAspect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21336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Рисунок 72" descr="U_новый размер.jpg"/>
          <p:cNvPicPr>
            <a:picLocks noChangeAspect="1"/>
          </p:cNvPicPr>
          <p:nvPr/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31242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Рисунок 73" descr="V_новый размер.jpg"/>
          <p:cNvPicPr>
            <a:picLocks noChangeAspect="1"/>
          </p:cNvPicPr>
          <p:nvPr/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41148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Рисунок 74" descr="W_новый размер.jpg"/>
          <p:cNvPicPr>
            <a:picLocks noChangeAspect="1"/>
          </p:cNvPicPr>
          <p:nvPr/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51054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Рисунок 75" descr="X_новый размер.jpg"/>
          <p:cNvPicPr>
            <a:picLocks noChangeAspect="1"/>
          </p:cNvPicPr>
          <p:nvPr/>
        </p:nvPicPr>
        <p:blipFill>
          <a:blip r:embed="rId44" cstate="print"/>
          <a:srcRect/>
          <a:stretch>
            <a:fillRect/>
          </a:stretch>
        </p:blipFill>
        <p:spPr bwMode="auto">
          <a:xfrm>
            <a:off x="60960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Рисунок 76" descr="Y_новый размер.jpg"/>
          <p:cNvPicPr>
            <a:picLocks noChangeAspect="1"/>
          </p:cNvPicPr>
          <p:nvPr/>
        </p:nvPicPr>
        <p:blipFill>
          <a:blip r:embed="rId45" cstate="print"/>
          <a:srcRect/>
          <a:stretch>
            <a:fillRect/>
          </a:stretch>
        </p:blipFill>
        <p:spPr bwMode="auto">
          <a:xfrm>
            <a:off x="70866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Рисунок 77" descr="Z_новый размер.jpg"/>
          <p:cNvPicPr>
            <a:picLocks noChangeAspect="1"/>
          </p:cNvPicPr>
          <p:nvPr/>
        </p:nvPicPr>
        <p:blipFill>
          <a:blip r:embed="rId46" cstate="print"/>
          <a:srcRect/>
          <a:stretch>
            <a:fillRect/>
          </a:stretch>
        </p:blipFill>
        <p:spPr bwMode="auto">
          <a:xfrm>
            <a:off x="809625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30" name="AutoShape 12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405813" y="304800"/>
            <a:ext cx="738187" cy="509588"/>
          </a:xfrm>
          <a:prstGeom prst="actionButtonForwardNex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29731" name="Рисунок 19" descr="boy.png"/>
          <p:cNvPicPr>
            <a:picLocks noChangeAspect="1"/>
          </p:cNvPicPr>
          <p:nvPr/>
        </p:nvPicPr>
        <p:blipFill>
          <a:blip r:embed="rId47" cstate="print"/>
          <a:srcRect/>
          <a:stretch>
            <a:fillRect/>
          </a:stretch>
        </p:blipFill>
        <p:spPr bwMode="auto">
          <a:xfrm>
            <a:off x="762000" y="304800"/>
            <a:ext cx="202882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Ой_как_жалко_Ну_ничего_при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Нет, нет, нет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Ошибочка_вышл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Ну_что_ты_такое_показываешь_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Ошибочка_вышл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Это_никуда_не_годится_Начина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U-tebyaOtlichno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Это_неверный_от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to-to-ne-shoditsj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vy-chto-to-pereputa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uzh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Где_то_мы_ошиблис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Ошибочка_вышл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Это_неверный_от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1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vot-umnic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pomogi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Играй_внимательней_а_то_Миш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pomogi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Ошибочка_вышл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kakoy-koshm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8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uzh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8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U-tebyaOtlichno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9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vot-umnic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ZdorovoPravOtv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2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ZdorovoPravOtv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vy-chto-to-pereputa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slabov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53" grpId="0" animBg="1"/>
      <p:bldP spid="56" grpId="0" animBg="1"/>
      <p:bldP spid="5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12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405813" y="304800"/>
            <a:ext cx="738187" cy="509588"/>
          </a:xfrm>
          <a:prstGeom prst="actionButtonForwardNex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30723" name="Рисунок 10" descr="bcec899ea05c.png"/>
          <p:cNvPicPr>
            <a:picLocks noChangeAspect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381000" y="228600"/>
            <a:ext cx="2239963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45" descr="A_новый размер.jpg"/>
          <p:cNvPicPr>
            <a:picLocks noChangeAspect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1714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46" descr="B_новый размер.jpg"/>
          <p:cNvPicPr>
            <a:picLocks noChangeAspect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11620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47" descr="C_новый размер.jpg"/>
          <p:cNvPicPr>
            <a:picLocks noChangeAspect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21526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48" descr="D_новый размер.jpg"/>
          <p:cNvPicPr>
            <a:picLocks noChangeAspect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31432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49" descr="E_новый размер.jpg"/>
          <p:cNvPicPr>
            <a:picLocks noChangeAspect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41338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50" descr="F_новый размер.jpg"/>
          <p:cNvPicPr>
            <a:picLocks noChangeAspect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51244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51" descr="G_новый размер.jpg"/>
          <p:cNvPicPr>
            <a:picLocks noChangeAspect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61150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59" descr="H_новый размер.jpg"/>
          <p:cNvPicPr>
            <a:picLocks noChangeAspect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71056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60" descr="I_новый размер.jpg"/>
          <p:cNvPicPr>
            <a:picLocks noChangeAspect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80962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61" descr="J_новый размер.jpg"/>
          <p:cNvPicPr>
            <a:picLocks noChangeAspect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1524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62" descr="K_новый размер.jpg"/>
          <p:cNvPicPr>
            <a:picLocks noChangeAspect="1"/>
          </p:cNvPicPr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11430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63" descr="L_новый размер.jpg"/>
          <p:cNvPicPr>
            <a:picLocks noChangeAspect="1"/>
          </p:cNvPicPr>
          <p:nvPr/>
        </p:nvPicPr>
        <p:blipFill>
          <a:blip r:embed="rId39" cstate="print"/>
          <a:srcRect/>
          <a:stretch>
            <a:fillRect/>
          </a:stretch>
        </p:blipFill>
        <p:spPr bwMode="auto">
          <a:xfrm>
            <a:off x="21336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64" descr="M_новый размер.jpg"/>
          <p:cNvPicPr>
            <a:picLocks noChangeAspect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31242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65" descr="N_новый размер.jpg"/>
          <p:cNvPicPr>
            <a:picLocks noChangeAspect="1"/>
          </p:cNvPicPr>
          <p:nvPr/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41148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67" descr="P_новый размер.jpg"/>
          <p:cNvPicPr>
            <a:picLocks noChangeAspect="1"/>
          </p:cNvPicPr>
          <p:nvPr/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60960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68" descr="Q_новый размер.jpg"/>
          <p:cNvPicPr>
            <a:picLocks noChangeAspect="1"/>
          </p:cNvPicPr>
          <p:nvPr/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70866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69" descr="R_новый размер.jpg"/>
          <p:cNvPicPr>
            <a:picLocks noChangeAspect="1"/>
          </p:cNvPicPr>
          <p:nvPr/>
        </p:nvPicPr>
        <p:blipFill>
          <a:blip r:embed="rId44" cstate="print"/>
          <a:srcRect/>
          <a:stretch>
            <a:fillRect/>
          </a:stretch>
        </p:blipFill>
        <p:spPr bwMode="auto">
          <a:xfrm>
            <a:off x="809625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Рисунок 70" descr="S_новый размер.jpg"/>
          <p:cNvPicPr>
            <a:picLocks noChangeAspect="1"/>
          </p:cNvPicPr>
          <p:nvPr/>
        </p:nvPicPr>
        <p:blipFill>
          <a:blip r:embed="rId45" cstate="print"/>
          <a:srcRect/>
          <a:stretch>
            <a:fillRect/>
          </a:stretch>
        </p:blipFill>
        <p:spPr bwMode="auto">
          <a:xfrm>
            <a:off x="11430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Рисунок 71" descr="T_новый размер.jpg"/>
          <p:cNvPicPr>
            <a:picLocks noChangeAspect="1"/>
          </p:cNvPicPr>
          <p:nvPr/>
        </p:nvPicPr>
        <p:blipFill>
          <a:blip r:embed="rId46" cstate="print"/>
          <a:srcRect/>
          <a:stretch>
            <a:fillRect/>
          </a:stretch>
        </p:blipFill>
        <p:spPr bwMode="auto">
          <a:xfrm>
            <a:off x="21336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Рисунок 72" descr="U_новый размер.jpg"/>
          <p:cNvPicPr>
            <a:picLocks noChangeAspect="1"/>
          </p:cNvPicPr>
          <p:nvPr/>
        </p:nvPicPr>
        <p:blipFill>
          <a:blip r:embed="rId47" cstate="print"/>
          <a:srcRect/>
          <a:stretch>
            <a:fillRect/>
          </a:stretch>
        </p:blipFill>
        <p:spPr bwMode="auto">
          <a:xfrm>
            <a:off x="31242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Рисунок 73" descr="V_новый размер.jpg"/>
          <p:cNvPicPr>
            <a:picLocks noChangeAspect="1"/>
          </p:cNvPicPr>
          <p:nvPr/>
        </p:nvPicPr>
        <p:blipFill>
          <a:blip r:embed="rId48" cstate="print"/>
          <a:srcRect/>
          <a:stretch>
            <a:fillRect/>
          </a:stretch>
        </p:blipFill>
        <p:spPr bwMode="auto">
          <a:xfrm>
            <a:off x="41148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Рисунок 74" descr="W_новый размер.jpg"/>
          <p:cNvPicPr>
            <a:picLocks noChangeAspect="1"/>
          </p:cNvPicPr>
          <p:nvPr/>
        </p:nvPicPr>
        <p:blipFill>
          <a:blip r:embed="rId49" cstate="print"/>
          <a:srcRect/>
          <a:stretch>
            <a:fillRect/>
          </a:stretch>
        </p:blipFill>
        <p:spPr bwMode="auto">
          <a:xfrm>
            <a:off x="51054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Рисунок 75" descr="X_новый размер.jpg"/>
          <p:cNvPicPr>
            <a:picLocks noChangeAspect="1"/>
          </p:cNvPicPr>
          <p:nvPr/>
        </p:nvPicPr>
        <p:blipFill>
          <a:blip r:embed="rId50" cstate="print"/>
          <a:srcRect/>
          <a:stretch>
            <a:fillRect/>
          </a:stretch>
        </p:blipFill>
        <p:spPr bwMode="auto">
          <a:xfrm>
            <a:off x="60960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Рисунок 76" descr="Y_новый размер.jpg"/>
          <p:cNvPicPr>
            <a:picLocks noChangeAspect="1"/>
          </p:cNvPicPr>
          <p:nvPr/>
        </p:nvPicPr>
        <p:blipFill>
          <a:blip r:embed="rId51" cstate="print"/>
          <a:srcRect/>
          <a:stretch>
            <a:fillRect/>
          </a:stretch>
        </p:blipFill>
        <p:spPr bwMode="auto">
          <a:xfrm>
            <a:off x="70866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77" descr="Z_новый размер.jpg"/>
          <p:cNvPicPr>
            <a:picLocks noChangeAspect="1"/>
          </p:cNvPicPr>
          <p:nvPr/>
        </p:nvPicPr>
        <p:blipFill>
          <a:blip r:embed="rId52" cstate="print"/>
          <a:srcRect/>
          <a:stretch>
            <a:fillRect/>
          </a:stretch>
        </p:blipFill>
        <p:spPr bwMode="auto">
          <a:xfrm>
            <a:off x="809625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9" name="AutoShape 12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405813" y="304800"/>
            <a:ext cx="738187" cy="509588"/>
          </a:xfrm>
          <a:prstGeom prst="actionButtonForwardNex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38" name="Рисунок 66" descr="O_новый размер.jpg"/>
          <p:cNvPicPr>
            <a:picLocks noChangeAspect="1"/>
          </p:cNvPicPr>
          <p:nvPr/>
        </p:nvPicPr>
        <p:blipFill>
          <a:blip r:embed="rId53" cstate="print"/>
          <a:srcRect/>
          <a:stretch>
            <a:fillRect/>
          </a:stretch>
        </p:blipFill>
        <p:spPr bwMode="auto">
          <a:xfrm>
            <a:off x="51054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1" name="Text Box 34"/>
          <p:cNvSpPr txBox="1">
            <a:spLocks noChangeArrowheads="1"/>
          </p:cNvSpPr>
          <p:nvPr/>
        </p:nvSpPr>
        <p:spPr bwMode="auto">
          <a:xfrm>
            <a:off x="5562600" y="11430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p</a:t>
            </a:r>
            <a:endParaRPr lang="ru-RU" sz="7200">
              <a:cs typeface="Arial" charset="0"/>
            </a:endParaRPr>
          </a:p>
        </p:txBody>
      </p:sp>
      <p:sp>
        <p:nvSpPr>
          <p:cNvPr id="30752" name="Text Box 35"/>
          <p:cNvSpPr txBox="1">
            <a:spLocks noChangeArrowheads="1"/>
          </p:cNvSpPr>
          <p:nvPr/>
        </p:nvSpPr>
        <p:spPr bwMode="auto">
          <a:xfrm>
            <a:off x="4495800" y="11430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p</a:t>
            </a:r>
            <a:endParaRPr lang="ru-RU" sz="7200">
              <a:cs typeface="Arial" charset="0"/>
            </a:endParaRPr>
          </a:p>
        </p:txBody>
      </p:sp>
      <p:sp>
        <p:nvSpPr>
          <p:cNvPr id="30753" name="Text Box 36"/>
          <p:cNvSpPr txBox="1">
            <a:spLocks noChangeArrowheads="1"/>
          </p:cNvSpPr>
          <p:nvPr/>
        </p:nvSpPr>
        <p:spPr bwMode="auto">
          <a:xfrm>
            <a:off x="6629400" y="11430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l</a:t>
            </a:r>
            <a:endParaRPr lang="ru-RU" sz="7200">
              <a:cs typeface="Arial" charset="0"/>
            </a:endParaRPr>
          </a:p>
        </p:txBody>
      </p:sp>
      <p:sp>
        <p:nvSpPr>
          <p:cNvPr id="30754" name="Text Box 37"/>
          <p:cNvSpPr txBox="1">
            <a:spLocks noChangeArrowheads="1"/>
          </p:cNvSpPr>
          <p:nvPr/>
        </p:nvSpPr>
        <p:spPr bwMode="auto">
          <a:xfrm>
            <a:off x="7696200" y="11430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7200" dirty="0">
                <a:solidFill>
                  <a:schemeClr val="bg2">
                    <a:lumMod val="60000"/>
                    <a:lumOff val="40000"/>
                  </a:schemeClr>
                </a:solidFill>
                <a:cs typeface="Arial" charset="0"/>
              </a:rPr>
              <a:t>e</a:t>
            </a:r>
            <a:endParaRPr lang="ru-RU" sz="7200" dirty="0">
              <a:solidFill>
                <a:schemeClr val="bg2">
                  <a:lumMod val="60000"/>
                  <a:lumOff val="40000"/>
                </a:schemeClr>
              </a:solidFill>
              <a:cs typeface="Arial" charset="0"/>
            </a:endParaRPr>
          </a:p>
        </p:txBody>
      </p:sp>
      <p:sp>
        <p:nvSpPr>
          <p:cNvPr id="30755" name="Text Box 38"/>
          <p:cNvSpPr txBox="1">
            <a:spLocks noChangeArrowheads="1"/>
          </p:cNvSpPr>
          <p:nvPr/>
        </p:nvSpPr>
        <p:spPr bwMode="auto">
          <a:xfrm>
            <a:off x="3429000" y="11430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a</a:t>
            </a:r>
            <a:endParaRPr lang="ru-RU" sz="7200">
              <a:cs typeface="Arial" charset="0"/>
            </a:endParaRPr>
          </a:p>
        </p:txBody>
      </p:sp>
      <p:sp>
        <p:nvSpPr>
          <p:cNvPr id="45" name="AutoShape 41"/>
          <p:cNvSpPr>
            <a:spLocks noChangeArrowheads="1"/>
          </p:cNvSpPr>
          <p:nvPr/>
        </p:nvSpPr>
        <p:spPr bwMode="auto">
          <a:xfrm>
            <a:off x="3429000" y="11430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6" name="AutoShape 41"/>
          <p:cNvSpPr>
            <a:spLocks noChangeArrowheads="1"/>
          </p:cNvSpPr>
          <p:nvPr/>
        </p:nvSpPr>
        <p:spPr bwMode="auto">
          <a:xfrm>
            <a:off x="4495800" y="11430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7" name="AutoShape 41"/>
          <p:cNvSpPr>
            <a:spLocks noChangeArrowheads="1"/>
          </p:cNvSpPr>
          <p:nvPr/>
        </p:nvSpPr>
        <p:spPr bwMode="auto">
          <a:xfrm>
            <a:off x="5562600" y="11430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8" name="AutoShape 41"/>
          <p:cNvSpPr>
            <a:spLocks noChangeArrowheads="1"/>
          </p:cNvSpPr>
          <p:nvPr/>
        </p:nvSpPr>
        <p:spPr bwMode="auto">
          <a:xfrm>
            <a:off x="6629400" y="11430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shibochka-Slush-vnim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Нучто_тытакоепоказываеш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rosto-uzh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Будь внимательнее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Ошибаешься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Нет, нет, нет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e-podhod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vy-memya-razygryvae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Eto-zhe-nepravil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Играй_внимательней_а_то_Миш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e-dumay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Это_никуда_не_годится_Начина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Ой_как_жалко_Ну_ничего_при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Будь внимательнее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Ну_что_ты_такое_показываешь_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Это_никуда_негодитс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Oy-kak-zh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1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Чуд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1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1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MolodecVsyoVer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1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MolodecVsyoVer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prosto-uzh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OshibochkaNepravil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Нет, нет, нет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NuChto-ZhT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Чуд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MolodecVsyoVer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7"/>
          <p:cNvSpPr>
            <a:spLocks noChangeArrowheads="1" noChangeShapeType="1" noTextEdit="1"/>
          </p:cNvSpPr>
          <p:nvPr/>
        </p:nvSpPr>
        <p:spPr bwMode="auto">
          <a:xfrm>
            <a:off x="914400" y="1752600"/>
            <a:ext cx="75438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i="1" kern="10">
                <a:ln w="9525" cap="rnd">
                  <a:solidFill>
                    <a:srgbClr val="FF00FF"/>
                  </a:solidFill>
                  <a:prstDash val="sysDot"/>
                  <a:round/>
                  <a:headEnd/>
                  <a:tailEnd/>
                </a:ln>
                <a:solidFill>
                  <a:srgbClr val="66FF33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Забирайте свой приз!</a:t>
            </a:r>
          </a:p>
        </p:txBody>
      </p:sp>
      <p:sp>
        <p:nvSpPr>
          <p:cNvPr id="4" name="WordArt 9"/>
          <p:cNvSpPr>
            <a:spLocks noChangeArrowheads="1" noChangeShapeType="1" noTextEdit="1"/>
          </p:cNvSpPr>
          <p:nvPr/>
        </p:nvSpPr>
        <p:spPr bwMode="auto">
          <a:xfrm>
            <a:off x="990600" y="304800"/>
            <a:ext cx="6629400" cy="1276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400" b="1" i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"/>
                <a:cs typeface="Arial"/>
              </a:rPr>
              <a:t>А  вот  и  приз!</a:t>
            </a:r>
          </a:p>
        </p:txBody>
      </p:sp>
      <p:pic>
        <p:nvPicPr>
          <p:cNvPr id="17" name="Рисунок 16" descr="sunduk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505200"/>
            <a:ext cx="29718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Oval 23"/>
          <p:cNvSpPr>
            <a:spLocks noChangeArrowheads="1"/>
          </p:cNvSpPr>
          <p:nvPr/>
        </p:nvSpPr>
        <p:spPr bwMode="auto">
          <a:xfrm rot="-9721114">
            <a:off x="5486400" y="4572000"/>
            <a:ext cx="1219200" cy="381000"/>
          </a:xfrm>
          <a:prstGeom prst="ellipse">
            <a:avLst/>
          </a:prstGeom>
          <a:solidFill>
            <a:srgbClr val="66CCFF"/>
          </a:solidFill>
          <a:ln w="9525">
            <a:round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66CCFF"/>
            </a:extrusionClr>
          </a:sp3d>
        </p:spPr>
        <p:txBody>
          <a:bodyPr rot="10800000" wrap="none" anchor="ctr">
            <a:flatTx/>
          </a:bodyPr>
          <a:lstStyle/>
          <a:p>
            <a:pPr algn="ctr"/>
            <a:r>
              <a:rPr lang="de-DE" sz="2400" b="1">
                <a:solidFill>
                  <a:schemeClr val="hlink"/>
                </a:solidFill>
                <a:latin typeface="Algerian" pitchFamily="82" charset="0"/>
              </a:rPr>
              <a:t>$</a:t>
            </a:r>
            <a:endParaRPr lang="ru-RU" sz="2400" b="1">
              <a:solidFill>
                <a:schemeClr val="hlink"/>
              </a:solidFill>
              <a:latin typeface="Algerian" pitchFamily="82" charset="0"/>
            </a:endParaRPr>
          </a:p>
        </p:txBody>
      </p:sp>
      <p:sp>
        <p:nvSpPr>
          <p:cNvPr id="19" name="Oval 24"/>
          <p:cNvSpPr>
            <a:spLocks noChangeArrowheads="1"/>
          </p:cNvSpPr>
          <p:nvPr/>
        </p:nvSpPr>
        <p:spPr bwMode="auto">
          <a:xfrm rot="-10297810">
            <a:off x="6172200" y="5029200"/>
            <a:ext cx="1219200" cy="381000"/>
          </a:xfrm>
          <a:prstGeom prst="ellipse">
            <a:avLst/>
          </a:prstGeom>
          <a:solidFill>
            <a:srgbClr val="66FF33"/>
          </a:solidFill>
          <a:ln w="9525">
            <a:round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66FF33"/>
            </a:extrusionClr>
          </a:sp3d>
        </p:spPr>
        <p:txBody>
          <a:bodyPr rot="10800000" wrap="none" anchor="ctr">
            <a:flatTx/>
          </a:bodyPr>
          <a:lstStyle/>
          <a:p>
            <a:pPr algn="ctr"/>
            <a:r>
              <a:rPr lang="de-DE" sz="2400" b="1">
                <a:solidFill>
                  <a:schemeClr val="hlink"/>
                </a:solidFill>
                <a:latin typeface="Algerian" pitchFamily="82" charset="0"/>
              </a:rPr>
              <a:t>$</a:t>
            </a:r>
            <a:endParaRPr lang="ru-RU" sz="2400" b="1">
              <a:solidFill>
                <a:schemeClr val="hlink"/>
              </a:solidFill>
              <a:latin typeface="Algerian" pitchFamily="82" charset="0"/>
            </a:endParaRPr>
          </a:p>
        </p:txBody>
      </p:sp>
      <p:sp>
        <p:nvSpPr>
          <p:cNvPr id="20" name="Oval 25"/>
          <p:cNvSpPr>
            <a:spLocks noChangeArrowheads="1"/>
          </p:cNvSpPr>
          <p:nvPr/>
        </p:nvSpPr>
        <p:spPr bwMode="auto">
          <a:xfrm rot="10800000">
            <a:off x="6248400" y="5562600"/>
            <a:ext cx="1219200" cy="381000"/>
          </a:xfrm>
          <a:prstGeom prst="ellipse">
            <a:avLst/>
          </a:prstGeom>
          <a:solidFill>
            <a:srgbClr val="FF0066"/>
          </a:solidFill>
          <a:ln w="9525">
            <a:round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0066"/>
            </a:extrusionClr>
          </a:sp3d>
        </p:spPr>
        <p:txBody>
          <a:bodyPr rot="10800000" wrap="none" anchor="ctr">
            <a:flatTx/>
          </a:bodyPr>
          <a:lstStyle/>
          <a:p>
            <a:pPr algn="ctr"/>
            <a:r>
              <a:rPr lang="de-DE" sz="2400" b="1">
                <a:solidFill>
                  <a:schemeClr val="hlink"/>
                </a:solidFill>
                <a:latin typeface="Algerian" pitchFamily="82" charset="0"/>
              </a:rPr>
              <a:t>$</a:t>
            </a:r>
            <a:endParaRPr lang="ru-RU" sz="2400" b="1">
              <a:solidFill>
                <a:schemeClr val="hlink"/>
              </a:solidFill>
              <a:latin typeface="Algerian" pitchFamily="82" charset="0"/>
            </a:endParaRPr>
          </a:p>
        </p:txBody>
      </p:sp>
      <p:sp>
        <p:nvSpPr>
          <p:cNvPr id="21" name="Oval 26"/>
          <p:cNvSpPr>
            <a:spLocks noChangeArrowheads="1"/>
          </p:cNvSpPr>
          <p:nvPr/>
        </p:nvSpPr>
        <p:spPr bwMode="auto">
          <a:xfrm rot="9283336">
            <a:off x="4724400" y="4724400"/>
            <a:ext cx="1219200" cy="381000"/>
          </a:xfrm>
          <a:prstGeom prst="ellipse">
            <a:avLst/>
          </a:prstGeom>
          <a:solidFill>
            <a:srgbClr val="66FF33"/>
          </a:solidFill>
          <a:ln w="9525">
            <a:round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66FF33"/>
            </a:extrusionClr>
          </a:sp3d>
        </p:spPr>
        <p:txBody>
          <a:bodyPr rot="10800000" wrap="none" anchor="ctr">
            <a:flatTx/>
          </a:bodyPr>
          <a:lstStyle/>
          <a:p>
            <a:pPr algn="ctr"/>
            <a:r>
              <a:rPr lang="de-DE" sz="2400" b="1">
                <a:solidFill>
                  <a:schemeClr val="hlink"/>
                </a:solidFill>
                <a:latin typeface="Algerian" pitchFamily="82" charset="0"/>
              </a:rPr>
              <a:t>$</a:t>
            </a:r>
            <a:endParaRPr lang="ru-RU" sz="2400" b="1">
              <a:solidFill>
                <a:schemeClr val="hlink"/>
              </a:solidFill>
              <a:latin typeface="Algerian" pitchFamily="82" charset="0"/>
            </a:endParaRPr>
          </a:p>
        </p:txBody>
      </p:sp>
      <p:sp>
        <p:nvSpPr>
          <p:cNvPr id="22" name="Oval 27"/>
          <p:cNvSpPr>
            <a:spLocks noChangeArrowheads="1"/>
          </p:cNvSpPr>
          <p:nvPr/>
        </p:nvSpPr>
        <p:spPr bwMode="auto">
          <a:xfrm rot="12097392">
            <a:off x="5410200" y="5181600"/>
            <a:ext cx="1219200" cy="381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CC00"/>
              </a:gs>
              <a:gs pos="100000">
                <a:schemeClr val="bg1"/>
              </a:gs>
            </a:gsLst>
            <a:lin ang="5400000" scaled="1"/>
          </a:gradFill>
          <a:ln w="9525">
            <a:round/>
            <a:headEnd/>
            <a:tailEnd/>
          </a:ln>
          <a:effectLst/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CC00"/>
            </a:extrusionClr>
          </a:sp3d>
        </p:spPr>
        <p:txBody>
          <a:bodyPr rot="10800000" wrap="none" anchor="ctr">
            <a:flatTx/>
          </a:bodyPr>
          <a:lstStyle/>
          <a:p>
            <a:pPr algn="ctr">
              <a:defRPr/>
            </a:pPr>
            <a:r>
              <a:rPr lang="de-DE" sz="2400" b="1" dirty="0">
                <a:solidFill>
                  <a:schemeClr val="hlink"/>
                </a:solidFill>
                <a:latin typeface="Algerian" pitchFamily="82" charset="0"/>
              </a:rPr>
              <a:t>$</a:t>
            </a:r>
            <a:endParaRPr lang="ru-RU" sz="2400" b="1" dirty="0">
              <a:solidFill>
                <a:schemeClr val="hlink"/>
              </a:solidFill>
              <a:latin typeface="Algerian" pitchFamily="82" charset="0"/>
            </a:endParaRPr>
          </a:p>
        </p:txBody>
      </p:sp>
      <p:sp>
        <p:nvSpPr>
          <p:cNvPr id="23" name="Oval 28"/>
          <p:cNvSpPr>
            <a:spLocks noChangeArrowheads="1"/>
          </p:cNvSpPr>
          <p:nvPr/>
        </p:nvSpPr>
        <p:spPr bwMode="auto">
          <a:xfrm rot="10800000">
            <a:off x="4267200" y="5257800"/>
            <a:ext cx="1219200" cy="381000"/>
          </a:xfrm>
          <a:prstGeom prst="ellipse">
            <a:avLst/>
          </a:prstGeom>
          <a:solidFill>
            <a:srgbClr val="FF0066"/>
          </a:solidFill>
          <a:ln w="9525">
            <a:round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0066"/>
            </a:extrusionClr>
          </a:sp3d>
        </p:spPr>
        <p:txBody>
          <a:bodyPr rot="10800000" wrap="none" anchor="ctr">
            <a:flatTx/>
          </a:bodyPr>
          <a:lstStyle/>
          <a:p>
            <a:pPr algn="ctr"/>
            <a:r>
              <a:rPr lang="de-DE" sz="2400" b="1">
                <a:solidFill>
                  <a:schemeClr val="hlink"/>
                </a:solidFill>
                <a:latin typeface="Algerian" pitchFamily="82" charset="0"/>
              </a:rPr>
              <a:t>$</a:t>
            </a:r>
            <a:endParaRPr lang="ru-RU" sz="2400" b="1">
              <a:solidFill>
                <a:schemeClr val="hlink"/>
              </a:solidFill>
              <a:latin typeface="Algerian" pitchFamily="82" charset="0"/>
            </a:endParaRPr>
          </a:p>
        </p:txBody>
      </p:sp>
      <p:sp>
        <p:nvSpPr>
          <p:cNvPr id="24" name="Oval 29"/>
          <p:cNvSpPr>
            <a:spLocks noChangeArrowheads="1"/>
          </p:cNvSpPr>
          <p:nvPr/>
        </p:nvSpPr>
        <p:spPr bwMode="auto">
          <a:xfrm rot="-262506">
            <a:off x="4343400" y="5867400"/>
            <a:ext cx="1219200" cy="381000"/>
          </a:xfrm>
          <a:prstGeom prst="ellipse">
            <a:avLst/>
          </a:prstGeom>
          <a:solidFill>
            <a:srgbClr val="66CCFF"/>
          </a:solidFill>
          <a:ln w="9525">
            <a:round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66CCFF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de-DE" sz="2400" b="1">
                <a:solidFill>
                  <a:schemeClr val="hlink"/>
                </a:solidFill>
                <a:latin typeface="Algerian" pitchFamily="82" charset="0"/>
              </a:rPr>
              <a:t>$</a:t>
            </a:r>
            <a:endParaRPr lang="ru-RU" sz="2400" b="1">
              <a:solidFill>
                <a:schemeClr val="hlink"/>
              </a:solidFill>
              <a:latin typeface="Algerian" pitchFamily="82" charset="0"/>
            </a:endParaRPr>
          </a:p>
        </p:txBody>
      </p:sp>
      <p:sp>
        <p:nvSpPr>
          <p:cNvPr id="25" name="Oval 30"/>
          <p:cNvSpPr>
            <a:spLocks noChangeArrowheads="1"/>
          </p:cNvSpPr>
          <p:nvPr/>
        </p:nvSpPr>
        <p:spPr bwMode="auto">
          <a:xfrm rot="9684784">
            <a:off x="5029200" y="5486400"/>
            <a:ext cx="1219200" cy="381000"/>
          </a:xfrm>
          <a:prstGeom prst="ellipse">
            <a:avLst/>
          </a:prstGeom>
          <a:solidFill>
            <a:srgbClr val="FF00FF"/>
          </a:solidFill>
          <a:ln w="9525">
            <a:round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00FF"/>
            </a:extrusionClr>
          </a:sp3d>
        </p:spPr>
        <p:txBody>
          <a:bodyPr rot="10800000" wrap="none" anchor="ctr">
            <a:flatTx/>
          </a:bodyPr>
          <a:lstStyle/>
          <a:p>
            <a:pPr algn="ctr"/>
            <a:r>
              <a:rPr lang="de-DE" sz="2400" b="1">
                <a:solidFill>
                  <a:schemeClr val="hlink"/>
                </a:solidFill>
                <a:latin typeface="Algerian" pitchFamily="82" charset="0"/>
              </a:rPr>
              <a:t>$</a:t>
            </a:r>
            <a:endParaRPr lang="ru-RU" sz="2400" b="1">
              <a:solidFill>
                <a:schemeClr val="hlink"/>
              </a:solidFill>
              <a:latin typeface="Algerian" pitchFamily="82" charset="0"/>
            </a:endParaRPr>
          </a:p>
        </p:txBody>
      </p:sp>
      <p:sp>
        <p:nvSpPr>
          <p:cNvPr id="26" name="Oval 31"/>
          <p:cNvSpPr>
            <a:spLocks noChangeArrowheads="1"/>
          </p:cNvSpPr>
          <p:nvPr/>
        </p:nvSpPr>
        <p:spPr bwMode="auto">
          <a:xfrm rot="10800000">
            <a:off x="5867400" y="5943600"/>
            <a:ext cx="1219200" cy="381000"/>
          </a:xfrm>
          <a:prstGeom prst="ellipse">
            <a:avLst/>
          </a:prstGeom>
          <a:solidFill>
            <a:srgbClr val="FF6600"/>
          </a:solidFill>
          <a:ln w="9525">
            <a:round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6600"/>
            </a:extrusionClr>
          </a:sp3d>
        </p:spPr>
        <p:txBody>
          <a:bodyPr rot="10800000" wrap="none" anchor="ctr">
            <a:flatTx/>
          </a:bodyPr>
          <a:lstStyle/>
          <a:p>
            <a:pPr algn="ctr"/>
            <a:r>
              <a:rPr lang="de-DE" sz="2400" b="1">
                <a:solidFill>
                  <a:schemeClr val="hlink"/>
                </a:solidFill>
                <a:latin typeface="Algerian" pitchFamily="82" charset="0"/>
              </a:rPr>
              <a:t>$</a:t>
            </a:r>
            <a:endParaRPr lang="ru-RU" sz="2400" b="1">
              <a:solidFill>
                <a:schemeClr val="hlink"/>
              </a:solidFill>
              <a:latin typeface="Algerian" pitchFamily="8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500"/>
                            </p:stCondLst>
                            <p:childTnLst>
                              <p:par>
                                <p:cTn id="5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38"/>
          <p:cNvSpPr txBox="1">
            <a:spLocks noChangeArrowheads="1"/>
          </p:cNvSpPr>
          <p:nvPr/>
        </p:nvSpPr>
        <p:spPr bwMode="auto">
          <a:xfrm>
            <a:off x="3200400" y="12192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s</a:t>
            </a:r>
            <a:endParaRPr lang="ru-RU" sz="7200">
              <a:cs typeface="Arial" charset="0"/>
            </a:endParaRPr>
          </a:p>
        </p:txBody>
      </p:sp>
      <p:sp>
        <p:nvSpPr>
          <p:cNvPr id="53" name="AutoShape 41"/>
          <p:cNvSpPr>
            <a:spLocks noChangeArrowheads="1"/>
          </p:cNvSpPr>
          <p:nvPr/>
        </p:nvSpPr>
        <p:spPr bwMode="auto">
          <a:xfrm>
            <a:off x="3276600" y="12192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24" name="Text Box 35"/>
          <p:cNvSpPr txBox="1">
            <a:spLocks noChangeArrowheads="1"/>
          </p:cNvSpPr>
          <p:nvPr/>
        </p:nvSpPr>
        <p:spPr bwMode="auto">
          <a:xfrm>
            <a:off x="2133600" y="12192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u</a:t>
            </a:r>
            <a:endParaRPr lang="ru-RU" sz="7200">
              <a:cs typeface="Arial" charset="0"/>
            </a:endParaRPr>
          </a:p>
        </p:txBody>
      </p:sp>
      <p:sp>
        <p:nvSpPr>
          <p:cNvPr id="5125" name="Text Box 38"/>
          <p:cNvSpPr txBox="1">
            <a:spLocks noChangeArrowheads="1"/>
          </p:cNvSpPr>
          <p:nvPr/>
        </p:nvSpPr>
        <p:spPr bwMode="auto">
          <a:xfrm>
            <a:off x="1066800" y="12192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b</a:t>
            </a:r>
            <a:endParaRPr lang="ru-RU" sz="7200">
              <a:cs typeface="Arial" charset="0"/>
            </a:endParaRPr>
          </a:p>
        </p:txBody>
      </p:sp>
      <p:sp>
        <p:nvSpPr>
          <p:cNvPr id="41" name="AutoShape 41"/>
          <p:cNvSpPr>
            <a:spLocks noChangeArrowheads="1"/>
          </p:cNvSpPr>
          <p:nvPr/>
        </p:nvSpPr>
        <p:spPr bwMode="auto">
          <a:xfrm>
            <a:off x="1066800" y="12192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2" name="AutoShape 41"/>
          <p:cNvSpPr>
            <a:spLocks noChangeArrowheads="1"/>
          </p:cNvSpPr>
          <p:nvPr/>
        </p:nvSpPr>
        <p:spPr bwMode="auto">
          <a:xfrm>
            <a:off x="2209800" y="12192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3" name="Рисунок 45" descr="A_новый размер.jpg"/>
          <p:cNvPicPr>
            <a:picLocks noChangeAspect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71450" y="35814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Рисунок 46" descr="B_новый размер.jpg"/>
          <p:cNvPicPr>
            <a:picLocks noChangeAspect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162050" y="35814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Рисунок 47" descr="C_новый размер.jpg"/>
          <p:cNvPicPr>
            <a:picLocks noChangeAspect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152650" y="35814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Рисунок 48" descr="D_новый размер.jpg"/>
          <p:cNvPicPr>
            <a:picLocks noChangeAspect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3143250" y="35814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Рисунок 49" descr="E_новый размер.jpg"/>
          <p:cNvPicPr>
            <a:picLocks noChangeAspect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4133850" y="35814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Рисунок 50" descr="F_новый размер.jpg"/>
          <p:cNvPicPr>
            <a:picLocks noChangeAspect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5124450" y="35814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Рисунок 51" descr="G_новый размер.jpg"/>
          <p:cNvPicPr>
            <a:picLocks noChangeAspect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6115050" y="35814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Рисунок 59" descr="H_новый размер.jpg"/>
          <p:cNvPicPr>
            <a:picLocks noChangeAspect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7105650" y="35814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Рисунок 60" descr="I_новый размер.jpg"/>
          <p:cNvPicPr>
            <a:picLocks noChangeAspect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8096250" y="35814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Рисунок 61" descr="J_новый размер.jpg"/>
          <p:cNvPicPr>
            <a:picLocks noChangeAspect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152400" y="4572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Рисунок 62" descr="K_новый размер.jpg"/>
          <p:cNvPicPr>
            <a:picLocks noChangeAspect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1143000" y="4572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Рисунок 63" descr="L_новый размер.jpg"/>
          <p:cNvPicPr>
            <a:picLocks noChangeAspect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2133600" y="4572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Рисунок 64" descr="M_новый размер.jpg"/>
          <p:cNvPicPr>
            <a:picLocks noChangeAspect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3124200" y="4572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Рисунок 65" descr="N_новый размер.jpg"/>
          <p:cNvPicPr>
            <a:picLocks noChangeAspect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4114800" y="4572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Рисунок 66" descr="O_новый размер.jpg"/>
          <p:cNvPicPr>
            <a:picLocks noChangeAspect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5105400" y="4572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Рисунок 67" descr="P_новый размер.jpg"/>
          <p:cNvPicPr>
            <a:picLocks noChangeAspect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6096000" y="4572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Рисунок 68" descr="Q_новый размер.jpg"/>
          <p:cNvPicPr>
            <a:picLocks noChangeAspect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7086600" y="4572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Рисунок 69" descr="R_новый размер.jpg"/>
          <p:cNvPicPr>
            <a:picLocks noChangeAspect="1"/>
          </p:cNvPicPr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8096250" y="4572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Рисунок 70" descr="S_новый размер.jpg"/>
          <p:cNvPicPr>
            <a:picLocks noChangeAspect="1"/>
          </p:cNvPicPr>
          <p:nvPr/>
        </p:nvPicPr>
        <p:blipFill>
          <a:blip r:embed="rId39" cstate="print"/>
          <a:srcRect/>
          <a:stretch>
            <a:fillRect/>
          </a:stretch>
        </p:blipFill>
        <p:spPr bwMode="auto">
          <a:xfrm>
            <a:off x="1143000" y="5562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Рисунок 71" descr="T_новый размер.jpg"/>
          <p:cNvPicPr>
            <a:picLocks noChangeAspect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2133600" y="5562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Рисунок 72" descr="U_новый размер.jpg"/>
          <p:cNvPicPr>
            <a:picLocks noChangeAspect="1"/>
          </p:cNvPicPr>
          <p:nvPr/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3124200" y="5562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Рисунок 73" descr="V_новый размер.jpg"/>
          <p:cNvPicPr>
            <a:picLocks noChangeAspect="1"/>
          </p:cNvPicPr>
          <p:nvPr/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4114800" y="5562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" name="Рисунок 74" descr="W_новый размер.jpg"/>
          <p:cNvPicPr>
            <a:picLocks noChangeAspect="1"/>
          </p:cNvPicPr>
          <p:nvPr/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5105400" y="5562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Рисунок 75" descr="X_новый размер.jpg"/>
          <p:cNvPicPr>
            <a:picLocks noChangeAspect="1"/>
          </p:cNvPicPr>
          <p:nvPr/>
        </p:nvPicPr>
        <p:blipFill>
          <a:blip r:embed="rId44" cstate="print"/>
          <a:srcRect/>
          <a:stretch>
            <a:fillRect/>
          </a:stretch>
        </p:blipFill>
        <p:spPr bwMode="auto">
          <a:xfrm>
            <a:off x="6096000" y="5562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" name="Рисунок 76" descr="Y_новый размер.jpg"/>
          <p:cNvPicPr>
            <a:picLocks noChangeAspect="1"/>
          </p:cNvPicPr>
          <p:nvPr/>
        </p:nvPicPr>
        <p:blipFill>
          <a:blip r:embed="rId45" cstate="print"/>
          <a:srcRect/>
          <a:stretch>
            <a:fillRect/>
          </a:stretch>
        </p:blipFill>
        <p:spPr bwMode="auto">
          <a:xfrm>
            <a:off x="7086600" y="5562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" name="Рисунок 77" descr="Z_новый размер.jpg"/>
          <p:cNvPicPr>
            <a:picLocks noChangeAspect="1"/>
          </p:cNvPicPr>
          <p:nvPr/>
        </p:nvPicPr>
        <p:blipFill>
          <a:blip r:embed="rId46" cstate="print"/>
          <a:srcRect/>
          <a:stretch>
            <a:fillRect/>
          </a:stretch>
        </p:blipFill>
        <p:spPr bwMode="auto">
          <a:xfrm>
            <a:off x="8096250" y="5562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54" name="AutoShape 12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405813" y="304800"/>
            <a:ext cx="738187" cy="509588"/>
          </a:xfrm>
          <a:prstGeom prst="actionButtonForwardNex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5155" name="Рисунок 14" descr="bus.gif"/>
          <p:cNvPicPr>
            <a:picLocks noChangeAspect="1"/>
          </p:cNvPicPr>
          <p:nvPr/>
        </p:nvPicPr>
        <p:blipFill>
          <a:blip r:embed="rId47" cstate="print"/>
          <a:srcRect/>
          <a:stretch>
            <a:fillRect/>
          </a:stretch>
        </p:blipFill>
        <p:spPr bwMode="auto">
          <a:xfrm>
            <a:off x="5105400" y="304800"/>
            <a:ext cx="3810000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_это_не_правильный_от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t-umnic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Нет_так_у_нас_ничего_не_полу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Где_то_мы_ошиблис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_это_не_правильный_от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Это_никуда_не_годится_Начина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Где_то_мы_ошиблис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Нет_это_не_правильный_от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Это_никуда_не_годится_Начина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Нет_так_у_нас_ничего_не_полу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10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У_тебя_здорово_получилось_Те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я так не играю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Ошибочка_вышл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3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uzh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epravil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Где_то_мы_ошиблис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1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Ты_молодец_без_тебя_бы_я_у_М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Будь внимательнее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Ошибаешься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hto-to-ne-shoditsj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8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Ой_как_жалко_Ну_ничего_при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9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Нет, нет, нет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Ну_что_ты_такое_показываешь_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t-umnic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2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53" grpId="0" animBg="1"/>
      <p:bldP spid="41" grpId="0" animBg="1"/>
      <p:bldP spid="4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34"/>
          <p:cNvSpPr txBox="1">
            <a:spLocks noChangeArrowheads="1"/>
          </p:cNvSpPr>
          <p:nvPr/>
        </p:nvSpPr>
        <p:spPr bwMode="auto">
          <a:xfrm>
            <a:off x="5334000" y="12192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r</a:t>
            </a:r>
            <a:endParaRPr lang="ru-RU" sz="7200">
              <a:cs typeface="Arial" charset="0"/>
            </a:endParaRPr>
          </a:p>
        </p:txBody>
      </p:sp>
      <p:sp>
        <p:nvSpPr>
          <p:cNvPr id="32771" name="Text Box 35"/>
          <p:cNvSpPr txBox="1">
            <a:spLocks noChangeArrowheads="1"/>
          </p:cNvSpPr>
          <p:nvPr/>
        </p:nvSpPr>
        <p:spPr bwMode="auto">
          <a:xfrm>
            <a:off x="4267200" y="12192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o</a:t>
            </a:r>
            <a:endParaRPr lang="ru-RU" sz="7200">
              <a:cs typeface="Arial" charset="0"/>
            </a:endParaRPr>
          </a:p>
        </p:txBody>
      </p:sp>
      <p:sp>
        <p:nvSpPr>
          <p:cNvPr id="32772" name="Text Box 36"/>
          <p:cNvSpPr txBox="1">
            <a:spLocks noChangeArrowheads="1"/>
          </p:cNvSpPr>
          <p:nvPr/>
        </p:nvSpPr>
        <p:spPr bwMode="auto">
          <a:xfrm>
            <a:off x="6400800" y="12192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s</a:t>
            </a:r>
            <a:endParaRPr lang="ru-RU" sz="7200">
              <a:cs typeface="Arial" charset="0"/>
            </a:endParaRPr>
          </a:p>
        </p:txBody>
      </p:sp>
      <p:sp>
        <p:nvSpPr>
          <p:cNvPr id="32773" name="Text Box 37"/>
          <p:cNvSpPr txBox="1">
            <a:spLocks noChangeArrowheads="1"/>
          </p:cNvSpPr>
          <p:nvPr/>
        </p:nvSpPr>
        <p:spPr bwMode="auto">
          <a:xfrm>
            <a:off x="7467600" y="12192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e</a:t>
            </a:r>
            <a:endParaRPr lang="ru-RU" sz="7200">
              <a:cs typeface="Arial" charset="0"/>
            </a:endParaRPr>
          </a:p>
        </p:txBody>
      </p:sp>
      <p:sp>
        <p:nvSpPr>
          <p:cNvPr id="32774" name="Text Box 38"/>
          <p:cNvSpPr txBox="1">
            <a:spLocks noChangeArrowheads="1"/>
          </p:cNvSpPr>
          <p:nvPr/>
        </p:nvSpPr>
        <p:spPr bwMode="auto">
          <a:xfrm>
            <a:off x="3200400" y="12192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h</a:t>
            </a:r>
            <a:endParaRPr lang="ru-RU" sz="7200">
              <a:cs typeface="Arial" charset="0"/>
            </a:endParaRPr>
          </a:p>
        </p:txBody>
      </p:sp>
      <p:sp>
        <p:nvSpPr>
          <p:cNvPr id="53" name="AutoShape 41"/>
          <p:cNvSpPr>
            <a:spLocks noChangeArrowheads="1"/>
          </p:cNvSpPr>
          <p:nvPr/>
        </p:nvSpPr>
        <p:spPr bwMode="auto">
          <a:xfrm>
            <a:off x="3124200" y="12192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6" name="AutoShape 41"/>
          <p:cNvSpPr>
            <a:spLocks noChangeArrowheads="1"/>
          </p:cNvSpPr>
          <p:nvPr/>
        </p:nvSpPr>
        <p:spPr bwMode="auto">
          <a:xfrm>
            <a:off x="4191000" y="12192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7" name="AutoShape 41"/>
          <p:cNvSpPr>
            <a:spLocks noChangeArrowheads="1"/>
          </p:cNvSpPr>
          <p:nvPr/>
        </p:nvSpPr>
        <p:spPr bwMode="auto">
          <a:xfrm>
            <a:off x="5257800" y="12192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8" name="AutoShape 41"/>
          <p:cNvSpPr>
            <a:spLocks noChangeArrowheads="1"/>
          </p:cNvSpPr>
          <p:nvPr/>
        </p:nvSpPr>
        <p:spPr bwMode="auto">
          <a:xfrm>
            <a:off x="6400800" y="12192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9" name="AutoShape 41"/>
          <p:cNvSpPr>
            <a:spLocks noChangeArrowheads="1"/>
          </p:cNvSpPr>
          <p:nvPr/>
        </p:nvSpPr>
        <p:spPr bwMode="auto">
          <a:xfrm>
            <a:off x="7467600" y="12192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3084" name="Рисунок 45" descr="A_новый размер.jpg"/>
          <p:cNvPicPr>
            <a:picLocks noChangeAspect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714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5" name="Рисунок 46" descr="B_новый размер.jpg"/>
          <p:cNvPicPr>
            <a:picLocks noChangeAspect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1620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6" name="Рисунок 47" descr="C_новый размер.jpg"/>
          <p:cNvPicPr>
            <a:picLocks noChangeAspect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1526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7" name="Рисунок 48" descr="D_новый размер.jpg"/>
          <p:cNvPicPr>
            <a:picLocks noChangeAspect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31432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4" name="Рисунок 49" descr="E_новый размер.jpg"/>
          <p:cNvPicPr>
            <a:picLocks noChangeAspect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41338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9" name="Рисунок 50" descr="F_новый размер.jpg"/>
          <p:cNvPicPr>
            <a:picLocks noChangeAspect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51244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0" name="Рисунок 51" descr="G_новый размер.jpg"/>
          <p:cNvPicPr>
            <a:picLocks noChangeAspect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61150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7" name="Рисунок 59" descr="H_новый размер.jpg"/>
          <p:cNvPicPr>
            <a:picLocks noChangeAspect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71056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2" name="Рисунок 60" descr="I_новый размер.jpg"/>
          <p:cNvPicPr>
            <a:picLocks noChangeAspect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80962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3" name="Рисунок 61" descr="J_новый размер.jpg"/>
          <p:cNvPicPr>
            <a:picLocks noChangeAspect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1524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4" name="Рисунок 62" descr="K_новый размер.jpg"/>
          <p:cNvPicPr>
            <a:picLocks noChangeAspect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11430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5" name="Рисунок 63" descr="L_новый размер.jpg"/>
          <p:cNvPicPr>
            <a:picLocks noChangeAspect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21336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6" name="Рисунок 64" descr="M_новый размер.jpg"/>
          <p:cNvPicPr>
            <a:picLocks noChangeAspect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31242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7" name="Рисунок 65" descr="N_новый размер.jpg"/>
          <p:cNvPicPr>
            <a:picLocks noChangeAspect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41148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24" name="Рисунок 66" descr="O_новый размер.jpg"/>
          <p:cNvPicPr>
            <a:picLocks noChangeAspect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51054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9" name="Рисунок 67" descr="P_новый размер.jpg"/>
          <p:cNvPicPr>
            <a:picLocks noChangeAspect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60960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0" name="Рисунок 68" descr="Q_новый размер.jpg"/>
          <p:cNvPicPr>
            <a:picLocks noChangeAspect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70866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27" name="Рисунок 69" descr="R_новый размер.jpg"/>
          <p:cNvPicPr>
            <a:picLocks noChangeAspect="1"/>
          </p:cNvPicPr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809625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28" name="Рисунок 70" descr="S_новый размер.jpg"/>
          <p:cNvPicPr>
            <a:picLocks noChangeAspect="1"/>
          </p:cNvPicPr>
          <p:nvPr/>
        </p:nvPicPr>
        <p:blipFill>
          <a:blip r:embed="rId39" cstate="print"/>
          <a:srcRect/>
          <a:stretch>
            <a:fillRect/>
          </a:stretch>
        </p:blipFill>
        <p:spPr bwMode="auto">
          <a:xfrm>
            <a:off x="11430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3" name="Рисунок 71" descr="T_новый размер.jpg"/>
          <p:cNvPicPr>
            <a:picLocks noChangeAspect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21336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4" name="Рисунок 72" descr="U_новый размер.jpg"/>
          <p:cNvPicPr>
            <a:picLocks noChangeAspect="1"/>
          </p:cNvPicPr>
          <p:nvPr/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31242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5" name="Рисунок 73" descr="V_новый размер.jpg"/>
          <p:cNvPicPr>
            <a:picLocks noChangeAspect="1"/>
          </p:cNvPicPr>
          <p:nvPr/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41148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6" name="Рисунок 74" descr="W_новый размер.jpg"/>
          <p:cNvPicPr>
            <a:picLocks noChangeAspect="1"/>
          </p:cNvPicPr>
          <p:nvPr/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51054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7" name="Рисунок 75" descr="X_новый размер.jpg"/>
          <p:cNvPicPr>
            <a:picLocks noChangeAspect="1"/>
          </p:cNvPicPr>
          <p:nvPr/>
        </p:nvPicPr>
        <p:blipFill>
          <a:blip r:embed="rId44" cstate="print"/>
          <a:srcRect/>
          <a:stretch>
            <a:fillRect/>
          </a:stretch>
        </p:blipFill>
        <p:spPr bwMode="auto">
          <a:xfrm>
            <a:off x="60960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8" name="Рисунок 76" descr="Y_новый размер.jpg"/>
          <p:cNvPicPr>
            <a:picLocks noChangeAspect="1"/>
          </p:cNvPicPr>
          <p:nvPr/>
        </p:nvPicPr>
        <p:blipFill>
          <a:blip r:embed="rId45" cstate="print"/>
          <a:srcRect/>
          <a:stretch>
            <a:fillRect/>
          </a:stretch>
        </p:blipFill>
        <p:spPr bwMode="auto">
          <a:xfrm>
            <a:off x="70866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9" name="Рисунок 77" descr="Z_новый размер.jpg"/>
          <p:cNvPicPr>
            <a:picLocks noChangeAspect="1"/>
          </p:cNvPicPr>
          <p:nvPr/>
        </p:nvPicPr>
        <p:blipFill>
          <a:blip r:embed="rId46" cstate="print"/>
          <a:srcRect/>
          <a:stretch>
            <a:fillRect/>
          </a:stretch>
        </p:blipFill>
        <p:spPr bwMode="auto">
          <a:xfrm>
            <a:off x="809625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806" name="AutoShape 12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405813" y="2667000"/>
            <a:ext cx="738187" cy="509588"/>
          </a:xfrm>
          <a:prstGeom prst="actionButtonForwardNex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32807" name="Рисунок 10" descr="horse.png"/>
          <p:cNvPicPr>
            <a:picLocks noChangeAspect="1"/>
          </p:cNvPicPr>
          <p:nvPr/>
        </p:nvPicPr>
        <p:blipFill>
          <a:blip r:embed="rId47" cstate="print"/>
          <a:srcRect/>
          <a:stretch>
            <a:fillRect/>
          </a:stretch>
        </p:blipFill>
        <p:spPr bwMode="auto">
          <a:xfrm>
            <a:off x="304800" y="304800"/>
            <a:ext cx="2386013" cy="229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Управляющая кнопка: домой 39">
            <a:hlinkClick r:id="rId48" action="ppaction://hlinksldjump" highlightClick="1"/>
          </p:cNvPr>
          <p:cNvSpPr/>
          <p:nvPr/>
        </p:nvSpPr>
        <p:spPr>
          <a:xfrm>
            <a:off x="8305800" y="228600"/>
            <a:ext cx="533400" cy="685800"/>
          </a:xfrm>
          <a:prstGeom prst="actionButtonHom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Ур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Ух_и_молодцы_мы_с_тобой_Поч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2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1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У_тебя_здорово_получилось_Те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Точно_Это_правильный_от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41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41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Нет, нет, нет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2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0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Нет_так_у_нас_ничего_не_полу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0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Ошибочка_вышл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0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Это_никуда_не_годится_Начина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Eto-zhe-nepravil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0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nя так не играю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0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Где_то_мы_ошиблис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0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5" dur="5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0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3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Ошибочка_вышл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0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1" dur="5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Нет_так_у_нас_ничего_не_полу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4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0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9" dur="5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1" dur="5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Это_неверный_от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5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0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7" dur="5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Где_то_мы_ошиблис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6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0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5" dur="5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6" dur="5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30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3" dur="5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Это_никуда_не_годится_Начина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9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1" dur="5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Нет_так_у_нас_ничего_не_полу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00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3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9" dur="500" fill="hold"/>
                                        <p:tgtEl>
                                          <p:spTgt spid="31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1" dur="500" fill="hold"/>
                                        <p:tgtEl>
                                          <p:spTgt spid="310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3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Нет_это_не_правильный_от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03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3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7" dur="500" fill="hold"/>
                                        <p:tgtEl>
                                          <p:spTgt spid="31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8" dur="500" fill="hold"/>
                                        <p:tgtEl>
                                          <p:spTgt spid="3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9" dur="500" fill="hold"/>
                                        <p:tgtEl>
                                          <p:spTgt spid="31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60" dur="500" fill="hold"/>
                                        <p:tgtEl>
                                          <p:spTgt spid="3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nepravil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04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3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5" dur="500" fill="hold"/>
                                        <p:tgtEl>
                                          <p:spTgt spid="31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6" dur="500" fill="hold"/>
                                        <p:tgtEl>
                                          <p:spTgt spid="3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7" dur="500" fill="hold"/>
                                        <p:tgtEl>
                                          <p:spTgt spid="310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3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Ошибочка_вышл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05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3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3" dur="500" fill="hold"/>
                                        <p:tgtEl>
                                          <p:spTgt spid="31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4" dur="500" fill="hold"/>
                                        <p:tgtEl>
                                          <p:spTgt spid="3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5" dur="500" fill="hold"/>
                                        <p:tgtEl>
                                          <p:spTgt spid="310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3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nя так не играю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06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3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31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31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310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1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koshm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07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3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9" dur="500" fill="hold"/>
                                        <p:tgtEl>
                                          <p:spTgt spid="31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0" dur="500" fill="hold"/>
                                        <p:tgtEl>
                                          <p:spTgt spid="3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1" dur="500" fill="hold"/>
                                        <p:tgtEl>
                                          <p:spTgt spid="310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Это_никуда_не_годится_Начина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08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7" dur="500" fill="hold"/>
                                        <p:tgtEl>
                                          <p:spTgt spid="31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8" dur="500" fill="hold"/>
                                        <p:tgtEl>
                                          <p:spTgt spid="3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9" dur="500" fill="hold"/>
                                        <p:tgtEl>
                                          <p:spTgt spid="310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0" dur="500" fill="hold"/>
                                        <p:tgtEl>
                                          <p:spTgt spid="3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Нет_это_не_правильный_от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09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4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20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ya-v-vostor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4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1" dur="5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2" dur="5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3" dur="5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14" dur="5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У_тебя_здорово_получилось_Те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9" dur="5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0" dur="5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1" dur="5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22" dur="5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ya-v-vostor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6" dur="500" fill="hold"/>
                                        <p:tgtEl>
                                          <p:spTgt spid="41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7" dur="500" fill="hold"/>
                                        <p:tgtEl>
                                          <p:spTgt spid="41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8" dur="500" fill="hold"/>
                                        <p:tgtEl>
                                          <p:spTgt spid="41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29" dur="500" fill="hold"/>
                                        <p:tgtEl>
                                          <p:spTgt spid="41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U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4" dur="500" fill="hold"/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5" dur="500" fill="hold"/>
                                        <p:tgtEl>
                                          <p:spTgt spid="41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6" dur="500" fill="hold"/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41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Ух_и_молодцы_мы_с_тобой_Поч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53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34"/>
          <p:cNvSpPr txBox="1">
            <a:spLocks noChangeArrowheads="1"/>
          </p:cNvSpPr>
          <p:nvPr/>
        </p:nvSpPr>
        <p:spPr bwMode="auto">
          <a:xfrm>
            <a:off x="5638800" y="22098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u</a:t>
            </a:r>
            <a:endParaRPr lang="ru-RU" sz="7200">
              <a:cs typeface="Arial" charset="0"/>
            </a:endParaRPr>
          </a:p>
        </p:txBody>
      </p:sp>
      <p:sp>
        <p:nvSpPr>
          <p:cNvPr id="33795" name="Text Box 35"/>
          <p:cNvSpPr txBox="1">
            <a:spLocks noChangeArrowheads="1"/>
          </p:cNvSpPr>
          <p:nvPr/>
        </p:nvSpPr>
        <p:spPr bwMode="auto">
          <a:xfrm>
            <a:off x="4572000" y="22098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t</a:t>
            </a:r>
            <a:endParaRPr lang="ru-RU" sz="7200">
              <a:cs typeface="Arial" charset="0"/>
            </a:endParaRPr>
          </a:p>
        </p:txBody>
      </p:sp>
      <p:sp>
        <p:nvSpPr>
          <p:cNvPr id="33796" name="Text Box 36"/>
          <p:cNvSpPr txBox="1">
            <a:spLocks noChangeArrowheads="1"/>
          </p:cNvSpPr>
          <p:nvPr/>
        </p:nvSpPr>
        <p:spPr bwMode="auto">
          <a:xfrm>
            <a:off x="6705600" y="22098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r</a:t>
            </a:r>
            <a:endParaRPr lang="ru-RU" sz="7200">
              <a:cs typeface="Arial" charset="0"/>
            </a:endParaRPr>
          </a:p>
        </p:txBody>
      </p:sp>
      <p:sp>
        <p:nvSpPr>
          <p:cNvPr id="33797" name="Text Box 37"/>
          <p:cNvSpPr txBox="1">
            <a:spLocks noChangeArrowheads="1"/>
          </p:cNvSpPr>
          <p:nvPr/>
        </p:nvSpPr>
        <p:spPr bwMode="auto">
          <a:xfrm>
            <a:off x="7772400" y="22098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e</a:t>
            </a:r>
            <a:endParaRPr lang="ru-RU" sz="7200">
              <a:cs typeface="Arial" charset="0"/>
            </a:endParaRPr>
          </a:p>
        </p:txBody>
      </p:sp>
      <p:sp>
        <p:nvSpPr>
          <p:cNvPr id="33798" name="Text Box 38"/>
          <p:cNvSpPr txBox="1">
            <a:spLocks noChangeArrowheads="1"/>
          </p:cNvSpPr>
          <p:nvPr/>
        </p:nvSpPr>
        <p:spPr bwMode="auto">
          <a:xfrm>
            <a:off x="3505200" y="22098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c</a:t>
            </a:r>
            <a:endParaRPr lang="ru-RU" sz="7200">
              <a:cs typeface="Arial" charset="0"/>
            </a:endParaRPr>
          </a:p>
        </p:txBody>
      </p:sp>
      <p:sp>
        <p:nvSpPr>
          <p:cNvPr id="53" name="AutoShape 41"/>
          <p:cNvSpPr>
            <a:spLocks noChangeArrowheads="1"/>
          </p:cNvSpPr>
          <p:nvPr/>
        </p:nvSpPr>
        <p:spPr bwMode="auto">
          <a:xfrm>
            <a:off x="3581400" y="22098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6" name="AutoShape 41"/>
          <p:cNvSpPr>
            <a:spLocks noChangeArrowheads="1"/>
          </p:cNvSpPr>
          <p:nvPr/>
        </p:nvSpPr>
        <p:spPr bwMode="auto">
          <a:xfrm>
            <a:off x="4648200" y="22098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7" name="AutoShape 41"/>
          <p:cNvSpPr>
            <a:spLocks noChangeArrowheads="1"/>
          </p:cNvSpPr>
          <p:nvPr/>
        </p:nvSpPr>
        <p:spPr bwMode="auto">
          <a:xfrm>
            <a:off x="5638800" y="22098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8" name="AutoShape 41"/>
          <p:cNvSpPr>
            <a:spLocks noChangeArrowheads="1"/>
          </p:cNvSpPr>
          <p:nvPr/>
        </p:nvSpPr>
        <p:spPr bwMode="auto">
          <a:xfrm>
            <a:off x="6705600" y="22098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9" name="AutoShape 41"/>
          <p:cNvSpPr>
            <a:spLocks noChangeArrowheads="1"/>
          </p:cNvSpPr>
          <p:nvPr/>
        </p:nvSpPr>
        <p:spPr bwMode="auto">
          <a:xfrm>
            <a:off x="7772400" y="22098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3804" name="Text Box 35"/>
          <p:cNvSpPr txBox="1">
            <a:spLocks noChangeArrowheads="1"/>
          </p:cNvSpPr>
          <p:nvPr/>
        </p:nvSpPr>
        <p:spPr bwMode="auto">
          <a:xfrm>
            <a:off x="2438400" y="22098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i</a:t>
            </a:r>
            <a:endParaRPr lang="ru-RU" sz="7200">
              <a:cs typeface="Arial" charset="0"/>
            </a:endParaRPr>
          </a:p>
        </p:txBody>
      </p:sp>
      <p:sp>
        <p:nvSpPr>
          <p:cNvPr id="33805" name="Text Box 38"/>
          <p:cNvSpPr txBox="1">
            <a:spLocks noChangeArrowheads="1"/>
          </p:cNvSpPr>
          <p:nvPr/>
        </p:nvSpPr>
        <p:spPr bwMode="auto">
          <a:xfrm>
            <a:off x="1371600" y="22098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p</a:t>
            </a:r>
            <a:endParaRPr lang="ru-RU" sz="7200">
              <a:cs typeface="Arial" charset="0"/>
            </a:endParaRPr>
          </a:p>
        </p:txBody>
      </p:sp>
      <p:sp>
        <p:nvSpPr>
          <p:cNvPr id="41" name="AutoShape 41"/>
          <p:cNvSpPr>
            <a:spLocks noChangeArrowheads="1"/>
          </p:cNvSpPr>
          <p:nvPr/>
        </p:nvSpPr>
        <p:spPr bwMode="auto">
          <a:xfrm>
            <a:off x="1371600" y="22098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2" name="AutoShape 41"/>
          <p:cNvSpPr>
            <a:spLocks noChangeArrowheads="1"/>
          </p:cNvSpPr>
          <p:nvPr/>
        </p:nvSpPr>
        <p:spPr bwMode="auto">
          <a:xfrm>
            <a:off x="2438400" y="22098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3" name="Рисунок 45" descr="A_новый размер.jpg"/>
          <p:cNvPicPr>
            <a:picLocks noChangeAspect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171450" y="35814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Рисунок 46" descr="B_новый размер.jpg"/>
          <p:cNvPicPr>
            <a:picLocks noChangeAspect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1162050" y="35814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Рисунок 47" descr="C_новый размер.jpg"/>
          <p:cNvPicPr>
            <a:picLocks noChangeAspect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2152650" y="35814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Рисунок 48" descr="D_новый размер.jpg"/>
          <p:cNvPicPr>
            <a:picLocks noChangeAspect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3143250" y="35814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Рисунок 49" descr="E_новый размер.jpg"/>
          <p:cNvPicPr>
            <a:picLocks noChangeAspect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4133850" y="35814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Рисунок 50" descr="F_новый размер.jpg"/>
          <p:cNvPicPr>
            <a:picLocks noChangeAspect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5124450" y="35814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Рисунок 51" descr="G_новый размер.jpg"/>
          <p:cNvPicPr>
            <a:picLocks noChangeAspect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6115050" y="35814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Рисунок 59" descr="H_новый размер.jpg"/>
          <p:cNvPicPr>
            <a:picLocks noChangeAspect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7105650" y="35814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Рисунок 60" descr="I_новый размер.jpg"/>
          <p:cNvPicPr>
            <a:picLocks noChangeAspect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8096250" y="35814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Рисунок 61" descr="J_новый размер.jpg"/>
          <p:cNvPicPr>
            <a:picLocks noChangeAspect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152400" y="4572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Рисунок 62" descr="K_новый размер.jpg"/>
          <p:cNvPicPr>
            <a:picLocks noChangeAspect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1143000" y="4572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Рисунок 63" descr="L_новый размер.jpg"/>
          <p:cNvPicPr>
            <a:picLocks noChangeAspect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2133600" y="4572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Рисунок 64" descr="M_новый размер.jpg"/>
          <p:cNvPicPr>
            <a:picLocks noChangeAspect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3124200" y="4572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Рисунок 65" descr="N_новый размер.jpg"/>
          <p:cNvPicPr>
            <a:picLocks noChangeAspect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4114800" y="4572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Рисунок 66" descr="O_новый размер.jpg"/>
          <p:cNvPicPr>
            <a:picLocks noChangeAspect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5105400" y="4572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Рисунок 67" descr="P_новый размер.jpg"/>
          <p:cNvPicPr>
            <a:picLocks noChangeAspect="1"/>
          </p:cNvPicPr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6096000" y="4572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Рисунок 68" descr="Q_новый размер.jpg"/>
          <p:cNvPicPr>
            <a:picLocks noChangeAspect="1"/>
          </p:cNvPicPr>
          <p:nvPr/>
        </p:nvPicPr>
        <p:blipFill>
          <a:blip r:embed="rId39" cstate="print"/>
          <a:srcRect/>
          <a:stretch>
            <a:fillRect/>
          </a:stretch>
        </p:blipFill>
        <p:spPr bwMode="auto">
          <a:xfrm>
            <a:off x="7086600" y="4572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Рисунок 69" descr="R_новый размер.jpg"/>
          <p:cNvPicPr>
            <a:picLocks noChangeAspect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8096250" y="4572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Рисунок 70" descr="S_новый размер.jpg"/>
          <p:cNvPicPr>
            <a:picLocks noChangeAspect="1"/>
          </p:cNvPicPr>
          <p:nvPr/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1143000" y="5562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Рисунок 71" descr="T_новый размер.jpg"/>
          <p:cNvPicPr>
            <a:picLocks noChangeAspect="1"/>
          </p:cNvPicPr>
          <p:nvPr/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2133600" y="5562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Рисунок 72" descr="U_новый размер.jpg"/>
          <p:cNvPicPr>
            <a:picLocks noChangeAspect="1"/>
          </p:cNvPicPr>
          <p:nvPr/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3124200" y="5562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Рисунок 73" descr="V_новый размер.jpg"/>
          <p:cNvPicPr>
            <a:picLocks noChangeAspect="1"/>
          </p:cNvPicPr>
          <p:nvPr/>
        </p:nvPicPr>
        <p:blipFill>
          <a:blip r:embed="rId44" cstate="print"/>
          <a:srcRect/>
          <a:stretch>
            <a:fillRect/>
          </a:stretch>
        </p:blipFill>
        <p:spPr bwMode="auto">
          <a:xfrm>
            <a:off x="4114800" y="5562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" name="Рисунок 74" descr="W_новый размер.jpg"/>
          <p:cNvPicPr>
            <a:picLocks noChangeAspect="1"/>
          </p:cNvPicPr>
          <p:nvPr/>
        </p:nvPicPr>
        <p:blipFill>
          <a:blip r:embed="rId45" cstate="print"/>
          <a:srcRect/>
          <a:stretch>
            <a:fillRect/>
          </a:stretch>
        </p:blipFill>
        <p:spPr bwMode="auto">
          <a:xfrm>
            <a:off x="5105400" y="5562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Рисунок 75" descr="X_новый размер.jpg"/>
          <p:cNvPicPr>
            <a:picLocks noChangeAspect="1"/>
          </p:cNvPicPr>
          <p:nvPr/>
        </p:nvPicPr>
        <p:blipFill>
          <a:blip r:embed="rId46" cstate="print"/>
          <a:srcRect/>
          <a:stretch>
            <a:fillRect/>
          </a:stretch>
        </p:blipFill>
        <p:spPr bwMode="auto">
          <a:xfrm>
            <a:off x="6096000" y="5562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" name="Рисунок 76" descr="Y_новый размер.jpg"/>
          <p:cNvPicPr>
            <a:picLocks noChangeAspect="1"/>
          </p:cNvPicPr>
          <p:nvPr/>
        </p:nvPicPr>
        <p:blipFill>
          <a:blip r:embed="rId47" cstate="print"/>
          <a:srcRect/>
          <a:stretch>
            <a:fillRect/>
          </a:stretch>
        </p:blipFill>
        <p:spPr bwMode="auto">
          <a:xfrm>
            <a:off x="7086600" y="5562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" name="Рисунок 77" descr="Z_новый размер.jpg"/>
          <p:cNvPicPr>
            <a:picLocks noChangeAspect="1"/>
          </p:cNvPicPr>
          <p:nvPr/>
        </p:nvPicPr>
        <p:blipFill>
          <a:blip r:embed="rId48" cstate="print"/>
          <a:srcRect/>
          <a:stretch>
            <a:fillRect/>
          </a:stretch>
        </p:blipFill>
        <p:spPr bwMode="auto">
          <a:xfrm>
            <a:off x="8096250" y="5562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34" name="AutoShape 12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405813" y="304800"/>
            <a:ext cx="738187" cy="509588"/>
          </a:xfrm>
          <a:prstGeom prst="actionButtonForwardNex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33835" name="Рисунок 73" descr="picture.png"/>
          <p:cNvPicPr>
            <a:picLocks noChangeAspect="1"/>
          </p:cNvPicPr>
          <p:nvPr/>
        </p:nvPicPr>
        <p:blipFill>
          <a:blip r:embed="rId49" cstate="print"/>
          <a:srcRect/>
          <a:stretch>
            <a:fillRect/>
          </a:stretch>
        </p:blipFill>
        <p:spPr bwMode="auto">
          <a:xfrm>
            <a:off x="381000" y="0"/>
            <a:ext cx="2295525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kayazh-umnic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Точно_Это_правильный_от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Нет, нет, нет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Ух_и_молодцы_мы_с_тобой_Поч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Ты_молодец_без_тебя_бы_я_у_М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t-umnic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Ур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Вот_это_здоров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Нет_это_не_правильный_от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Ошибочка_вышл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Нет_так_у_нас_ничего_не_полу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Где_то_мы_ошиблис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Нет_это_не_правильный_от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Это_никуда_не_годится_Начина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Где_то_мы_ошиблис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Нет_это_не_правильный_от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Это_никуда_не_годится_Начина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Нет_так_у_нас_ничего_не_полу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Играй_внимательней_а_то_Миш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nя так не играю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Ошибочка_вышл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8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uzh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9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nepravil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Где_то_мы_ошиблис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Ух_и_молодцы_мы_с_тобой_Поч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Vot-eto-zdorov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2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akayazh-umnic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3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U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4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Ты_молодец_без_тебя_бы_я_у_М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4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" fill="hold">
                      <p:stCondLst>
                        <p:cond delay="0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t-umnic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53" grpId="0" animBg="1"/>
      <p:bldP spid="56" grpId="0" animBg="1"/>
      <p:bldP spid="57" grpId="0" animBg="1"/>
      <p:bldP spid="58" grpId="0" animBg="1"/>
      <p:bldP spid="59" grpId="0" animBg="1"/>
      <p:bldP spid="41" grpId="0" animBg="1"/>
      <p:bldP spid="4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34"/>
          <p:cNvSpPr txBox="1">
            <a:spLocks noChangeArrowheads="1"/>
          </p:cNvSpPr>
          <p:nvPr/>
        </p:nvSpPr>
        <p:spPr bwMode="auto">
          <a:xfrm>
            <a:off x="5638800" y="22098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h</a:t>
            </a:r>
            <a:endParaRPr lang="ru-RU" sz="7200">
              <a:cs typeface="Arial" charset="0"/>
            </a:endParaRPr>
          </a:p>
        </p:txBody>
      </p:sp>
      <p:sp>
        <p:nvSpPr>
          <p:cNvPr id="34819" name="Text Box 35"/>
          <p:cNvSpPr txBox="1">
            <a:spLocks noChangeArrowheads="1"/>
          </p:cNvSpPr>
          <p:nvPr/>
        </p:nvSpPr>
        <p:spPr bwMode="auto">
          <a:xfrm>
            <a:off x="4572000" y="22098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c</a:t>
            </a:r>
            <a:endParaRPr lang="ru-RU" sz="7200">
              <a:cs typeface="Arial" charset="0"/>
            </a:endParaRPr>
          </a:p>
        </p:txBody>
      </p:sp>
      <p:sp>
        <p:nvSpPr>
          <p:cNvPr id="34820" name="Text Box 36"/>
          <p:cNvSpPr txBox="1">
            <a:spLocks noChangeArrowheads="1"/>
          </p:cNvSpPr>
          <p:nvPr/>
        </p:nvSpPr>
        <p:spPr bwMode="auto">
          <a:xfrm>
            <a:off x="6705600" y="22098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e</a:t>
            </a:r>
            <a:endParaRPr lang="ru-RU" sz="7200">
              <a:cs typeface="Arial" charset="0"/>
            </a:endParaRPr>
          </a:p>
        </p:txBody>
      </p:sp>
      <p:sp>
        <p:nvSpPr>
          <p:cNvPr id="34821" name="Text Box 37"/>
          <p:cNvSpPr txBox="1">
            <a:spLocks noChangeArrowheads="1"/>
          </p:cNvSpPr>
          <p:nvPr/>
        </p:nvSpPr>
        <p:spPr bwMode="auto">
          <a:xfrm>
            <a:off x="7772400" y="22098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r</a:t>
            </a:r>
            <a:endParaRPr lang="ru-RU" sz="7200">
              <a:cs typeface="Arial" charset="0"/>
            </a:endParaRPr>
          </a:p>
        </p:txBody>
      </p:sp>
      <p:sp>
        <p:nvSpPr>
          <p:cNvPr id="34822" name="Text Box 38"/>
          <p:cNvSpPr txBox="1">
            <a:spLocks noChangeArrowheads="1"/>
          </p:cNvSpPr>
          <p:nvPr/>
        </p:nvSpPr>
        <p:spPr bwMode="auto">
          <a:xfrm>
            <a:off x="3505200" y="22098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a</a:t>
            </a:r>
            <a:endParaRPr lang="ru-RU" sz="7200">
              <a:cs typeface="Arial" charset="0"/>
            </a:endParaRPr>
          </a:p>
        </p:txBody>
      </p:sp>
      <p:sp>
        <p:nvSpPr>
          <p:cNvPr id="53" name="AutoShape 41"/>
          <p:cNvSpPr>
            <a:spLocks noChangeArrowheads="1"/>
          </p:cNvSpPr>
          <p:nvPr/>
        </p:nvSpPr>
        <p:spPr bwMode="auto">
          <a:xfrm>
            <a:off x="3505200" y="22098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6" name="AutoShape 41"/>
          <p:cNvSpPr>
            <a:spLocks noChangeArrowheads="1"/>
          </p:cNvSpPr>
          <p:nvPr/>
        </p:nvSpPr>
        <p:spPr bwMode="auto">
          <a:xfrm>
            <a:off x="4572000" y="22098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7" name="AutoShape 41"/>
          <p:cNvSpPr>
            <a:spLocks noChangeArrowheads="1"/>
          </p:cNvSpPr>
          <p:nvPr/>
        </p:nvSpPr>
        <p:spPr bwMode="auto">
          <a:xfrm>
            <a:off x="5562600" y="22098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8" name="AutoShape 41"/>
          <p:cNvSpPr>
            <a:spLocks noChangeArrowheads="1"/>
          </p:cNvSpPr>
          <p:nvPr/>
        </p:nvSpPr>
        <p:spPr bwMode="auto">
          <a:xfrm>
            <a:off x="6705600" y="22098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9" name="AutoShape 41"/>
          <p:cNvSpPr>
            <a:spLocks noChangeArrowheads="1"/>
          </p:cNvSpPr>
          <p:nvPr/>
        </p:nvSpPr>
        <p:spPr bwMode="auto">
          <a:xfrm>
            <a:off x="7772400" y="22098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4828" name="Text Box 35"/>
          <p:cNvSpPr txBox="1">
            <a:spLocks noChangeArrowheads="1"/>
          </p:cNvSpPr>
          <p:nvPr/>
        </p:nvSpPr>
        <p:spPr bwMode="auto">
          <a:xfrm>
            <a:off x="2438400" y="22098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e</a:t>
            </a:r>
            <a:endParaRPr lang="ru-RU" sz="7200">
              <a:cs typeface="Arial" charset="0"/>
            </a:endParaRPr>
          </a:p>
        </p:txBody>
      </p:sp>
      <p:sp>
        <p:nvSpPr>
          <p:cNvPr id="34829" name="Text Box 38"/>
          <p:cNvSpPr txBox="1">
            <a:spLocks noChangeArrowheads="1"/>
          </p:cNvSpPr>
          <p:nvPr/>
        </p:nvSpPr>
        <p:spPr bwMode="auto">
          <a:xfrm>
            <a:off x="1371600" y="22098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t</a:t>
            </a:r>
            <a:endParaRPr lang="ru-RU" sz="7200">
              <a:cs typeface="Arial" charset="0"/>
            </a:endParaRPr>
          </a:p>
        </p:txBody>
      </p:sp>
      <p:sp>
        <p:nvSpPr>
          <p:cNvPr id="41" name="AutoShape 41"/>
          <p:cNvSpPr>
            <a:spLocks noChangeArrowheads="1"/>
          </p:cNvSpPr>
          <p:nvPr/>
        </p:nvSpPr>
        <p:spPr bwMode="auto">
          <a:xfrm>
            <a:off x="1371600" y="22098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2" name="AutoShape 41"/>
          <p:cNvSpPr>
            <a:spLocks noChangeArrowheads="1"/>
          </p:cNvSpPr>
          <p:nvPr/>
        </p:nvSpPr>
        <p:spPr bwMode="auto">
          <a:xfrm>
            <a:off x="2362200" y="22098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3" name="Рисунок 45" descr="A_новый размер.jpg"/>
          <p:cNvPicPr>
            <a:picLocks noChangeAspect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171450" y="35814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Рисунок 46" descr="B_новый размер.jpg"/>
          <p:cNvPicPr>
            <a:picLocks noChangeAspect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1162050" y="35814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Рисунок 47" descr="C_новый размер.jpg"/>
          <p:cNvPicPr>
            <a:picLocks noChangeAspect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2152650" y="35814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Рисунок 48" descr="D_новый размер.jpg"/>
          <p:cNvPicPr>
            <a:picLocks noChangeAspect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3143250" y="35814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Рисунок 49" descr="E_новый размер.jpg"/>
          <p:cNvPicPr>
            <a:picLocks noChangeAspect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4133850" y="35814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Рисунок 50" descr="F_новый размер.jpg"/>
          <p:cNvPicPr>
            <a:picLocks noChangeAspect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5124450" y="35814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Рисунок 51" descr="G_новый размер.jpg"/>
          <p:cNvPicPr>
            <a:picLocks noChangeAspect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6115050" y="35814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Рисунок 59" descr="H_новый размер.jpg"/>
          <p:cNvPicPr>
            <a:picLocks noChangeAspect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7105650" y="35814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Рисунок 60" descr="I_новый размер.jpg"/>
          <p:cNvPicPr>
            <a:picLocks noChangeAspect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8096250" y="35814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Рисунок 61" descr="J_новый размер.jpg"/>
          <p:cNvPicPr>
            <a:picLocks noChangeAspect="1"/>
          </p:cNvPicPr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152400" y="4572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Рисунок 62" descr="K_новый размер.jpg"/>
          <p:cNvPicPr>
            <a:picLocks noChangeAspect="1"/>
          </p:cNvPicPr>
          <p:nvPr/>
        </p:nvPicPr>
        <p:blipFill>
          <a:blip r:embed="rId39" cstate="print"/>
          <a:srcRect/>
          <a:stretch>
            <a:fillRect/>
          </a:stretch>
        </p:blipFill>
        <p:spPr bwMode="auto">
          <a:xfrm>
            <a:off x="1143000" y="4572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Рисунок 63" descr="L_новый размер.jpg"/>
          <p:cNvPicPr>
            <a:picLocks noChangeAspect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2133600" y="4572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Рисунок 64" descr="M_новый размер.jpg"/>
          <p:cNvPicPr>
            <a:picLocks noChangeAspect="1"/>
          </p:cNvPicPr>
          <p:nvPr/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3124200" y="4572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Рисунок 65" descr="N_новый размер.jpg"/>
          <p:cNvPicPr>
            <a:picLocks noChangeAspect="1"/>
          </p:cNvPicPr>
          <p:nvPr/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4114800" y="4572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Рисунок 66" descr="O_новый размер.jpg"/>
          <p:cNvPicPr>
            <a:picLocks noChangeAspect="1"/>
          </p:cNvPicPr>
          <p:nvPr/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5105400" y="4572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Рисунок 67" descr="P_новый размер.jpg"/>
          <p:cNvPicPr>
            <a:picLocks noChangeAspect="1"/>
          </p:cNvPicPr>
          <p:nvPr/>
        </p:nvPicPr>
        <p:blipFill>
          <a:blip r:embed="rId44" cstate="print"/>
          <a:srcRect/>
          <a:stretch>
            <a:fillRect/>
          </a:stretch>
        </p:blipFill>
        <p:spPr bwMode="auto">
          <a:xfrm>
            <a:off x="6096000" y="4572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Рисунок 68" descr="Q_новый размер.jpg"/>
          <p:cNvPicPr>
            <a:picLocks noChangeAspect="1"/>
          </p:cNvPicPr>
          <p:nvPr/>
        </p:nvPicPr>
        <p:blipFill>
          <a:blip r:embed="rId45" cstate="print"/>
          <a:srcRect/>
          <a:stretch>
            <a:fillRect/>
          </a:stretch>
        </p:blipFill>
        <p:spPr bwMode="auto">
          <a:xfrm>
            <a:off x="7086600" y="4572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Рисунок 69" descr="R_новый размер.jpg"/>
          <p:cNvPicPr>
            <a:picLocks noChangeAspect="1"/>
          </p:cNvPicPr>
          <p:nvPr/>
        </p:nvPicPr>
        <p:blipFill>
          <a:blip r:embed="rId46" cstate="print"/>
          <a:srcRect/>
          <a:stretch>
            <a:fillRect/>
          </a:stretch>
        </p:blipFill>
        <p:spPr bwMode="auto">
          <a:xfrm>
            <a:off x="8096250" y="4572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Рисунок 70" descr="S_новый размер.jpg"/>
          <p:cNvPicPr>
            <a:picLocks noChangeAspect="1"/>
          </p:cNvPicPr>
          <p:nvPr/>
        </p:nvPicPr>
        <p:blipFill>
          <a:blip r:embed="rId47" cstate="print"/>
          <a:srcRect/>
          <a:stretch>
            <a:fillRect/>
          </a:stretch>
        </p:blipFill>
        <p:spPr bwMode="auto">
          <a:xfrm>
            <a:off x="1143000" y="5562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Рисунок 71" descr="T_новый размер.jpg"/>
          <p:cNvPicPr>
            <a:picLocks noChangeAspect="1"/>
          </p:cNvPicPr>
          <p:nvPr/>
        </p:nvPicPr>
        <p:blipFill>
          <a:blip r:embed="rId48" cstate="print"/>
          <a:srcRect/>
          <a:stretch>
            <a:fillRect/>
          </a:stretch>
        </p:blipFill>
        <p:spPr bwMode="auto">
          <a:xfrm>
            <a:off x="2133600" y="5562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Рисунок 72" descr="U_новый размер.jpg"/>
          <p:cNvPicPr>
            <a:picLocks noChangeAspect="1"/>
          </p:cNvPicPr>
          <p:nvPr/>
        </p:nvPicPr>
        <p:blipFill>
          <a:blip r:embed="rId49" cstate="print"/>
          <a:srcRect/>
          <a:stretch>
            <a:fillRect/>
          </a:stretch>
        </p:blipFill>
        <p:spPr bwMode="auto">
          <a:xfrm>
            <a:off x="3124200" y="5562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Рисунок 73" descr="V_новый размер.jpg"/>
          <p:cNvPicPr>
            <a:picLocks noChangeAspect="1"/>
          </p:cNvPicPr>
          <p:nvPr/>
        </p:nvPicPr>
        <p:blipFill>
          <a:blip r:embed="rId50" cstate="print"/>
          <a:srcRect/>
          <a:stretch>
            <a:fillRect/>
          </a:stretch>
        </p:blipFill>
        <p:spPr bwMode="auto">
          <a:xfrm>
            <a:off x="4114800" y="5562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" name="Рисунок 74" descr="W_новый размер.jpg"/>
          <p:cNvPicPr>
            <a:picLocks noChangeAspect="1"/>
          </p:cNvPicPr>
          <p:nvPr/>
        </p:nvPicPr>
        <p:blipFill>
          <a:blip r:embed="rId51" cstate="print"/>
          <a:srcRect/>
          <a:stretch>
            <a:fillRect/>
          </a:stretch>
        </p:blipFill>
        <p:spPr bwMode="auto">
          <a:xfrm>
            <a:off x="5105400" y="5562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Рисунок 75" descr="X_новый размер.jpg"/>
          <p:cNvPicPr>
            <a:picLocks noChangeAspect="1"/>
          </p:cNvPicPr>
          <p:nvPr/>
        </p:nvPicPr>
        <p:blipFill>
          <a:blip r:embed="rId52" cstate="print"/>
          <a:srcRect/>
          <a:stretch>
            <a:fillRect/>
          </a:stretch>
        </p:blipFill>
        <p:spPr bwMode="auto">
          <a:xfrm>
            <a:off x="6096000" y="5562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" name="Рисунок 76" descr="Y_новый размер.jpg"/>
          <p:cNvPicPr>
            <a:picLocks noChangeAspect="1"/>
          </p:cNvPicPr>
          <p:nvPr/>
        </p:nvPicPr>
        <p:blipFill>
          <a:blip r:embed="rId53" cstate="print"/>
          <a:srcRect/>
          <a:stretch>
            <a:fillRect/>
          </a:stretch>
        </p:blipFill>
        <p:spPr bwMode="auto">
          <a:xfrm>
            <a:off x="7086600" y="5562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" name="Рисунок 77" descr="Z_новый размер.jpg"/>
          <p:cNvPicPr>
            <a:picLocks noChangeAspect="1"/>
          </p:cNvPicPr>
          <p:nvPr/>
        </p:nvPicPr>
        <p:blipFill>
          <a:blip r:embed="rId54" cstate="print"/>
          <a:srcRect/>
          <a:stretch>
            <a:fillRect/>
          </a:stretch>
        </p:blipFill>
        <p:spPr bwMode="auto">
          <a:xfrm>
            <a:off x="8096250" y="5562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58" name="AutoShape 12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405813" y="304800"/>
            <a:ext cx="738187" cy="509588"/>
          </a:xfrm>
          <a:prstGeom prst="actionButtonForwardNex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34859" name="Рисунок 73" descr="teacher.png"/>
          <p:cNvPicPr>
            <a:picLocks noChangeAspect="1"/>
          </p:cNvPicPr>
          <p:nvPr/>
        </p:nvPicPr>
        <p:blipFill>
          <a:blip r:embed="rId55" cstate="print"/>
          <a:srcRect/>
          <a:stretch>
            <a:fillRect/>
          </a:stretch>
        </p:blipFill>
        <p:spPr bwMode="auto">
          <a:xfrm>
            <a:off x="304800" y="0"/>
            <a:ext cx="2181225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Точно_Это_правильный_от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Вот_это_здоров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У_тебя_здорово_получилось_Те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Ух_и_молодцы_мы_с_тобой_Поч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-v-vostor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rosto-chu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4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ala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-podhod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o-n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to-to-ne-shoditsj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uzh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kakoy-koshm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vy-memya-razygryvae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net-n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vy-chto-to-pereputa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takogo-pozora-ne-vidal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oi-pogo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Это_никуда_не_годится_Начина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Где_то_мы_ошиблис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Ошибочка_вышл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Нет_так_у_нас_ничего_не_полу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Это_неверный_от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koshm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8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vy-chto-to-pereputa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9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Ошибочка_вышл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Это_неверный_от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1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7" name="Точно_Это_правильный_от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8" name="Vot-eto-zdorov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Ух_и_молодцы_мы_с_тобой_Поч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3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-v-vostor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4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rosto-chu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4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" fill="hold">
                      <p:stCondLst>
                        <p:cond delay="0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ala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53" grpId="0" animBg="1"/>
      <p:bldP spid="56" grpId="0" animBg="1"/>
      <p:bldP spid="57" grpId="0" animBg="1"/>
      <p:bldP spid="58" grpId="0" animBg="1"/>
      <p:bldP spid="59" grpId="0" animBg="1"/>
      <p:bldP spid="41" grpId="0" animBg="1"/>
      <p:bldP spid="4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34"/>
          <p:cNvSpPr txBox="1">
            <a:spLocks noChangeArrowheads="1"/>
          </p:cNvSpPr>
          <p:nvPr/>
        </p:nvSpPr>
        <p:spPr bwMode="auto">
          <a:xfrm>
            <a:off x="5638800" y="11430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h</a:t>
            </a:r>
            <a:endParaRPr lang="ru-RU" sz="7200">
              <a:cs typeface="Arial" charset="0"/>
            </a:endParaRPr>
          </a:p>
        </p:txBody>
      </p:sp>
      <p:sp>
        <p:nvSpPr>
          <p:cNvPr id="35843" name="Text Box 35"/>
          <p:cNvSpPr txBox="1">
            <a:spLocks noChangeArrowheads="1"/>
          </p:cNvSpPr>
          <p:nvPr/>
        </p:nvSpPr>
        <p:spPr bwMode="auto">
          <a:xfrm>
            <a:off x="4572000" y="11430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t</a:t>
            </a:r>
            <a:endParaRPr lang="ru-RU" sz="7200">
              <a:cs typeface="Arial" charset="0"/>
            </a:endParaRPr>
          </a:p>
        </p:txBody>
      </p:sp>
      <p:sp>
        <p:nvSpPr>
          <p:cNvPr id="35844" name="Text Box 36"/>
          <p:cNvSpPr txBox="1">
            <a:spLocks noChangeArrowheads="1"/>
          </p:cNvSpPr>
          <p:nvPr/>
        </p:nvSpPr>
        <p:spPr bwMode="auto">
          <a:xfrm>
            <a:off x="6705600" y="11430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e</a:t>
            </a:r>
            <a:endParaRPr lang="ru-RU" sz="7200">
              <a:cs typeface="Arial" charset="0"/>
            </a:endParaRPr>
          </a:p>
        </p:txBody>
      </p:sp>
      <p:sp>
        <p:nvSpPr>
          <p:cNvPr id="35845" name="Text Box 37"/>
          <p:cNvSpPr txBox="1">
            <a:spLocks noChangeArrowheads="1"/>
          </p:cNvSpPr>
          <p:nvPr/>
        </p:nvSpPr>
        <p:spPr bwMode="auto">
          <a:xfrm>
            <a:off x="7772400" y="11430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r</a:t>
            </a:r>
            <a:endParaRPr lang="ru-RU" sz="7200">
              <a:cs typeface="Arial" charset="0"/>
            </a:endParaRPr>
          </a:p>
        </p:txBody>
      </p:sp>
      <p:sp>
        <p:nvSpPr>
          <p:cNvPr id="35846" name="Text Box 38"/>
          <p:cNvSpPr txBox="1">
            <a:spLocks noChangeArrowheads="1"/>
          </p:cNvSpPr>
          <p:nvPr/>
        </p:nvSpPr>
        <p:spPr bwMode="auto">
          <a:xfrm>
            <a:off x="3505200" y="11430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o</a:t>
            </a:r>
            <a:endParaRPr lang="ru-RU" sz="7200">
              <a:cs typeface="Arial" charset="0"/>
            </a:endParaRPr>
          </a:p>
        </p:txBody>
      </p:sp>
      <p:sp>
        <p:nvSpPr>
          <p:cNvPr id="53" name="AutoShape 41"/>
          <p:cNvSpPr>
            <a:spLocks noChangeArrowheads="1"/>
          </p:cNvSpPr>
          <p:nvPr/>
        </p:nvSpPr>
        <p:spPr bwMode="auto">
          <a:xfrm>
            <a:off x="3429000" y="11430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6" name="AutoShape 41"/>
          <p:cNvSpPr>
            <a:spLocks noChangeArrowheads="1"/>
          </p:cNvSpPr>
          <p:nvPr/>
        </p:nvSpPr>
        <p:spPr bwMode="auto">
          <a:xfrm>
            <a:off x="4572000" y="11430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7" name="AutoShape 41"/>
          <p:cNvSpPr>
            <a:spLocks noChangeArrowheads="1"/>
          </p:cNvSpPr>
          <p:nvPr/>
        </p:nvSpPr>
        <p:spPr bwMode="auto">
          <a:xfrm>
            <a:off x="5562600" y="11430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8" name="AutoShape 41"/>
          <p:cNvSpPr>
            <a:spLocks noChangeArrowheads="1"/>
          </p:cNvSpPr>
          <p:nvPr/>
        </p:nvSpPr>
        <p:spPr bwMode="auto">
          <a:xfrm>
            <a:off x="6705600" y="11430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9" name="AutoShape 41"/>
          <p:cNvSpPr>
            <a:spLocks noChangeArrowheads="1"/>
          </p:cNvSpPr>
          <p:nvPr/>
        </p:nvSpPr>
        <p:spPr bwMode="auto">
          <a:xfrm>
            <a:off x="7772400" y="11430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5852" name="Text Box 35"/>
          <p:cNvSpPr txBox="1">
            <a:spLocks noChangeArrowheads="1"/>
          </p:cNvSpPr>
          <p:nvPr/>
        </p:nvSpPr>
        <p:spPr bwMode="auto">
          <a:xfrm>
            <a:off x="2438400" y="11430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m</a:t>
            </a:r>
            <a:endParaRPr lang="ru-RU" sz="7200">
              <a:cs typeface="Arial" charset="0"/>
            </a:endParaRPr>
          </a:p>
        </p:txBody>
      </p:sp>
      <p:sp>
        <p:nvSpPr>
          <p:cNvPr id="42" name="AutoShape 41"/>
          <p:cNvSpPr>
            <a:spLocks noChangeArrowheads="1"/>
          </p:cNvSpPr>
          <p:nvPr/>
        </p:nvSpPr>
        <p:spPr bwMode="auto">
          <a:xfrm>
            <a:off x="2362200" y="11430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1" name="Рисунок 45" descr="A_новый размер.jpg"/>
          <p:cNvPicPr>
            <a:picLocks noChangeAspect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171450" y="3657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Рисунок 46" descr="B_новый размер.jpg"/>
          <p:cNvPicPr>
            <a:picLocks noChangeAspect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1162050" y="3657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Рисунок 47" descr="C_новый размер.jpg"/>
          <p:cNvPicPr>
            <a:picLocks noChangeAspect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2152650" y="3657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Рисунок 48" descr="D_новый размер.jpg"/>
          <p:cNvPicPr>
            <a:picLocks noChangeAspect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3143250" y="3657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Рисунок 49" descr="E_новый размер.jpg"/>
          <p:cNvPicPr>
            <a:picLocks noChangeAspect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4133850" y="3657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Рисунок 50" descr="F_новый размер.jpg"/>
          <p:cNvPicPr>
            <a:picLocks noChangeAspect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5124450" y="3657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Рисунок 51" descr="G_новый размер.jpg"/>
          <p:cNvPicPr>
            <a:picLocks noChangeAspect="1"/>
          </p:cNvPicPr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6115050" y="3657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Рисунок 59" descr="H_новый размер.jpg"/>
          <p:cNvPicPr>
            <a:picLocks noChangeAspect="1"/>
          </p:cNvPicPr>
          <p:nvPr/>
        </p:nvPicPr>
        <p:blipFill>
          <a:blip r:embed="rId39" cstate="print"/>
          <a:srcRect/>
          <a:stretch>
            <a:fillRect/>
          </a:stretch>
        </p:blipFill>
        <p:spPr bwMode="auto">
          <a:xfrm>
            <a:off x="7105650" y="3657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Рисунок 60" descr="I_новый размер.jpg"/>
          <p:cNvPicPr>
            <a:picLocks noChangeAspect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8096250" y="3657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Рисунок 61" descr="J_новый размер.jpg"/>
          <p:cNvPicPr>
            <a:picLocks noChangeAspect="1"/>
          </p:cNvPicPr>
          <p:nvPr/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152400" y="4648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Рисунок 62" descr="K_новый размер.jpg"/>
          <p:cNvPicPr>
            <a:picLocks noChangeAspect="1"/>
          </p:cNvPicPr>
          <p:nvPr/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1143000" y="4648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Рисунок 63" descr="L_новый размер.jpg"/>
          <p:cNvPicPr>
            <a:picLocks noChangeAspect="1"/>
          </p:cNvPicPr>
          <p:nvPr/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2133600" y="4648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Рисунок 64" descr="M_новый размер.jpg"/>
          <p:cNvPicPr>
            <a:picLocks noChangeAspect="1"/>
          </p:cNvPicPr>
          <p:nvPr/>
        </p:nvPicPr>
        <p:blipFill>
          <a:blip r:embed="rId44" cstate="print"/>
          <a:srcRect/>
          <a:stretch>
            <a:fillRect/>
          </a:stretch>
        </p:blipFill>
        <p:spPr bwMode="auto">
          <a:xfrm>
            <a:off x="3124200" y="4648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Рисунок 65" descr="N_новый размер.jpg"/>
          <p:cNvPicPr>
            <a:picLocks noChangeAspect="1"/>
          </p:cNvPicPr>
          <p:nvPr/>
        </p:nvPicPr>
        <p:blipFill>
          <a:blip r:embed="rId45" cstate="print"/>
          <a:srcRect/>
          <a:stretch>
            <a:fillRect/>
          </a:stretch>
        </p:blipFill>
        <p:spPr bwMode="auto">
          <a:xfrm>
            <a:off x="4114800" y="4648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Рисунок 66" descr="O_новый размер.jpg"/>
          <p:cNvPicPr>
            <a:picLocks noChangeAspect="1"/>
          </p:cNvPicPr>
          <p:nvPr/>
        </p:nvPicPr>
        <p:blipFill>
          <a:blip r:embed="rId46" cstate="print"/>
          <a:srcRect/>
          <a:stretch>
            <a:fillRect/>
          </a:stretch>
        </p:blipFill>
        <p:spPr bwMode="auto">
          <a:xfrm>
            <a:off x="5105400" y="4648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Рисунок 67" descr="P_новый размер.jpg"/>
          <p:cNvPicPr>
            <a:picLocks noChangeAspect="1"/>
          </p:cNvPicPr>
          <p:nvPr/>
        </p:nvPicPr>
        <p:blipFill>
          <a:blip r:embed="rId47" cstate="print"/>
          <a:srcRect/>
          <a:stretch>
            <a:fillRect/>
          </a:stretch>
        </p:blipFill>
        <p:spPr bwMode="auto">
          <a:xfrm>
            <a:off x="6096000" y="4648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Рисунок 68" descr="Q_новый размер.jpg"/>
          <p:cNvPicPr>
            <a:picLocks noChangeAspect="1"/>
          </p:cNvPicPr>
          <p:nvPr/>
        </p:nvPicPr>
        <p:blipFill>
          <a:blip r:embed="rId48" cstate="print"/>
          <a:srcRect/>
          <a:stretch>
            <a:fillRect/>
          </a:stretch>
        </p:blipFill>
        <p:spPr bwMode="auto">
          <a:xfrm>
            <a:off x="7086600" y="4648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Рисунок 69" descr="R_новый размер.jpg"/>
          <p:cNvPicPr>
            <a:picLocks noChangeAspect="1"/>
          </p:cNvPicPr>
          <p:nvPr/>
        </p:nvPicPr>
        <p:blipFill>
          <a:blip r:embed="rId49" cstate="print"/>
          <a:srcRect/>
          <a:stretch>
            <a:fillRect/>
          </a:stretch>
        </p:blipFill>
        <p:spPr bwMode="auto">
          <a:xfrm>
            <a:off x="8096250" y="4648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Рисунок 70" descr="S_новый размер.jpg"/>
          <p:cNvPicPr>
            <a:picLocks noChangeAspect="1"/>
          </p:cNvPicPr>
          <p:nvPr/>
        </p:nvPicPr>
        <p:blipFill>
          <a:blip r:embed="rId50" cstate="print"/>
          <a:srcRect/>
          <a:stretch>
            <a:fillRect/>
          </a:stretch>
        </p:blipFill>
        <p:spPr bwMode="auto">
          <a:xfrm>
            <a:off x="1143000" y="56388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Рисунок 71" descr="T_новый размер.jpg"/>
          <p:cNvPicPr>
            <a:picLocks noChangeAspect="1"/>
          </p:cNvPicPr>
          <p:nvPr/>
        </p:nvPicPr>
        <p:blipFill>
          <a:blip r:embed="rId51" cstate="print"/>
          <a:srcRect/>
          <a:stretch>
            <a:fillRect/>
          </a:stretch>
        </p:blipFill>
        <p:spPr bwMode="auto">
          <a:xfrm>
            <a:off x="2133600" y="56388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Рисунок 72" descr="U_новый размер.jpg"/>
          <p:cNvPicPr>
            <a:picLocks noChangeAspect="1"/>
          </p:cNvPicPr>
          <p:nvPr/>
        </p:nvPicPr>
        <p:blipFill>
          <a:blip r:embed="rId52" cstate="print"/>
          <a:srcRect/>
          <a:stretch>
            <a:fillRect/>
          </a:stretch>
        </p:blipFill>
        <p:spPr bwMode="auto">
          <a:xfrm>
            <a:off x="3124200" y="56388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Рисунок 73" descr="V_новый размер.jpg"/>
          <p:cNvPicPr>
            <a:picLocks noChangeAspect="1"/>
          </p:cNvPicPr>
          <p:nvPr/>
        </p:nvPicPr>
        <p:blipFill>
          <a:blip r:embed="rId53" cstate="print"/>
          <a:srcRect/>
          <a:stretch>
            <a:fillRect/>
          </a:stretch>
        </p:blipFill>
        <p:spPr bwMode="auto">
          <a:xfrm>
            <a:off x="4114800" y="56388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Рисунок 74" descr="W_новый размер.jpg"/>
          <p:cNvPicPr>
            <a:picLocks noChangeAspect="1"/>
          </p:cNvPicPr>
          <p:nvPr/>
        </p:nvPicPr>
        <p:blipFill>
          <a:blip r:embed="rId54" cstate="print"/>
          <a:srcRect/>
          <a:stretch>
            <a:fillRect/>
          </a:stretch>
        </p:blipFill>
        <p:spPr bwMode="auto">
          <a:xfrm>
            <a:off x="5105400" y="56388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" name="Рисунок 75" descr="X_новый размер.jpg"/>
          <p:cNvPicPr>
            <a:picLocks noChangeAspect="1"/>
          </p:cNvPicPr>
          <p:nvPr/>
        </p:nvPicPr>
        <p:blipFill>
          <a:blip r:embed="rId55" cstate="print"/>
          <a:srcRect/>
          <a:stretch>
            <a:fillRect/>
          </a:stretch>
        </p:blipFill>
        <p:spPr bwMode="auto">
          <a:xfrm>
            <a:off x="6096000" y="56388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Рисунок 76" descr="Y_новый размер.jpg"/>
          <p:cNvPicPr>
            <a:picLocks noChangeAspect="1"/>
          </p:cNvPicPr>
          <p:nvPr/>
        </p:nvPicPr>
        <p:blipFill>
          <a:blip r:embed="rId56" cstate="print"/>
          <a:srcRect/>
          <a:stretch>
            <a:fillRect/>
          </a:stretch>
        </p:blipFill>
        <p:spPr bwMode="auto">
          <a:xfrm>
            <a:off x="7086600" y="56388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" name="Рисунок 77" descr="Z_новый размер.jpg"/>
          <p:cNvPicPr>
            <a:picLocks noChangeAspect="1"/>
          </p:cNvPicPr>
          <p:nvPr/>
        </p:nvPicPr>
        <p:blipFill>
          <a:blip r:embed="rId57" cstate="print"/>
          <a:srcRect/>
          <a:stretch>
            <a:fillRect/>
          </a:stretch>
        </p:blipFill>
        <p:spPr bwMode="auto">
          <a:xfrm>
            <a:off x="8096250" y="56388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80" name="AutoShape 12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405813" y="304800"/>
            <a:ext cx="738187" cy="509588"/>
          </a:xfrm>
          <a:prstGeom prst="actionButtonForwardNex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35881" name="Рисунок 72" descr="mother.png"/>
          <p:cNvPicPr>
            <a:picLocks noChangeAspect="1"/>
          </p:cNvPicPr>
          <p:nvPr/>
        </p:nvPicPr>
        <p:blipFill>
          <a:blip r:embed="rId58" cstate="print"/>
          <a:srcRect/>
          <a:stretch>
            <a:fillRect/>
          </a:stretch>
        </p:blipFill>
        <p:spPr bwMode="auto">
          <a:xfrm>
            <a:off x="0" y="228600"/>
            <a:ext cx="2181225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Ур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Вот_это_здоров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oluchil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3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Точно_Это_правильный_от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3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t-umnic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Где_то_мы_ошиблис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Ошибочка_вышл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vy-chto-to-pereputa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Это_никуда_не_годится_Начина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Это_неверный_от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kakoy-koshm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Eto-zhe-nepravil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ne-dumay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ne-podhod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ah-mamenk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3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slabov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net-n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f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Будь внимательнее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pomogi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Играй_внимательней_а_то_Миш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8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Нет, нет, нет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8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7" name="Ошибаешься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9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8" name="Ну_что_ты_такое_показываешь_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9" name="Точно_Это_правильный_от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oluchil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2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2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0" name="U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t-umnic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4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1" name="Vot-eto-zdorov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53" grpId="0" animBg="1"/>
      <p:bldP spid="56" grpId="0" animBg="1"/>
      <p:bldP spid="57" grpId="0" animBg="1"/>
      <p:bldP spid="58" grpId="0" animBg="1"/>
      <p:bldP spid="59" grpId="0" animBg="1"/>
      <p:bldP spid="4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34"/>
          <p:cNvSpPr txBox="1">
            <a:spLocks noChangeArrowheads="1"/>
          </p:cNvSpPr>
          <p:nvPr/>
        </p:nvSpPr>
        <p:spPr bwMode="auto">
          <a:xfrm>
            <a:off x="5562600" y="11430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a</a:t>
            </a:r>
            <a:endParaRPr lang="ru-RU" sz="7200">
              <a:cs typeface="Arial" charset="0"/>
            </a:endParaRPr>
          </a:p>
        </p:txBody>
      </p:sp>
      <p:sp>
        <p:nvSpPr>
          <p:cNvPr id="36867" name="Text Box 35"/>
          <p:cNvSpPr txBox="1">
            <a:spLocks noChangeArrowheads="1"/>
          </p:cNvSpPr>
          <p:nvPr/>
        </p:nvSpPr>
        <p:spPr bwMode="auto">
          <a:xfrm>
            <a:off x="4495800" y="11430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h</a:t>
            </a:r>
            <a:endParaRPr lang="ru-RU" sz="7200">
              <a:cs typeface="Arial" charset="0"/>
            </a:endParaRPr>
          </a:p>
        </p:txBody>
      </p:sp>
      <p:sp>
        <p:nvSpPr>
          <p:cNvPr id="36868" name="Text Box 36"/>
          <p:cNvSpPr txBox="1">
            <a:spLocks noChangeArrowheads="1"/>
          </p:cNvSpPr>
          <p:nvPr/>
        </p:nvSpPr>
        <p:spPr bwMode="auto">
          <a:xfrm>
            <a:off x="6629400" y="11430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i</a:t>
            </a:r>
            <a:endParaRPr lang="ru-RU" sz="7200">
              <a:cs typeface="Arial" charset="0"/>
            </a:endParaRPr>
          </a:p>
        </p:txBody>
      </p:sp>
      <p:sp>
        <p:nvSpPr>
          <p:cNvPr id="36869" name="Text Box 37"/>
          <p:cNvSpPr txBox="1">
            <a:spLocks noChangeArrowheads="1"/>
          </p:cNvSpPr>
          <p:nvPr/>
        </p:nvSpPr>
        <p:spPr bwMode="auto">
          <a:xfrm>
            <a:off x="7696200" y="11430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r</a:t>
            </a:r>
            <a:endParaRPr lang="ru-RU" sz="7200">
              <a:cs typeface="Arial" charset="0"/>
            </a:endParaRPr>
          </a:p>
        </p:txBody>
      </p:sp>
      <p:sp>
        <p:nvSpPr>
          <p:cNvPr id="36870" name="Text Box 38"/>
          <p:cNvSpPr txBox="1">
            <a:spLocks noChangeArrowheads="1"/>
          </p:cNvSpPr>
          <p:nvPr/>
        </p:nvSpPr>
        <p:spPr bwMode="auto">
          <a:xfrm>
            <a:off x="3429000" y="11430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c</a:t>
            </a:r>
            <a:endParaRPr lang="ru-RU" sz="7200">
              <a:cs typeface="Arial" charset="0"/>
            </a:endParaRPr>
          </a:p>
        </p:txBody>
      </p:sp>
      <p:sp>
        <p:nvSpPr>
          <p:cNvPr id="53" name="AutoShape 41"/>
          <p:cNvSpPr>
            <a:spLocks noChangeArrowheads="1"/>
          </p:cNvSpPr>
          <p:nvPr/>
        </p:nvSpPr>
        <p:spPr bwMode="auto">
          <a:xfrm>
            <a:off x="3429000" y="11430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6" name="AutoShape 41"/>
          <p:cNvSpPr>
            <a:spLocks noChangeArrowheads="1"/>
          </p:cNvSpPr>
          <p:nvPr/>
        </p:nvSpPr>
        <p:spPr bwMode="auto">
          <a:xfrm>
            <a:off x="4495800" y="11430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7" name="AutoShape 41"/>
          <p:cNvSpPr>
            <a:spLocks noChangeArrowheads="1"/>
          </p:cNvSpPr>
          <p:nvPr/>
        </p:nvSpPr>
        <p:spPr bwMode="auto">
          <a:xfrm>
            <a:off x="5562600" y="11430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8" name="AutoShape 41"/>
          <p:cNvSpPr>
            <a:spLocks noChangeArrowheads="1"/>
          </p:cNvSpPr>
          <p:nvPr/>
        </p:nvSpPr>
        <p:spPr bwMode="auto">
          <a:xfrm>
            <a:off x="6629400" y="11430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9" name="AutoShape 41"/>
          <p:cNvSpPr>
            <a:spLocks noChangeArrowheads="1"/>
          </p:cNvSpPr>
          <p:nvPr/>
        </p:nvSpPr>
        <p:spPr bwMode="auto">
          <a:xfrm>
            <a:off x="7696200" y="11430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39" name="Рисунок 45" descr="A_новый размер.jpg"/>
          <p:cNvPicPr>
            <a:picLocks noChangeAspect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1714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Рисунок 46" descr="B_новый размер.jpg"/>
          <p:cNvPicPr>
            <a:picLocks noChangeAspect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11620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7" descr="C_новый размер.jpg"/>
          <p:cNvPicPr>
            <a:picLocks noChangeAspect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21526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Рисунок 48" descr="D_новый размер.jpg"/>
          <p:cNvPicPr>
            <a:picLocks noChangeAspect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31432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Рисунок 49" descr="E_новый размер.jpg"/>
          <p:cNvPicPr>
            <a:picLocks noChangeAspect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41338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Рисунок 50" descr="F_новый размер.jpg"/>
          <p:cNvPicPr>
            <a:picLocks noChangeAspect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51244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Рисунок 51" descr="G_новый размер.jpg"/>
          <p:cNvPicPr>
            <a:picLocks noChangeAspect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61150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Рисунок 59" descr="H_новый размер.jpg"/>
          <p:cNvPicPr>
            <a:picLocks noChangeAspect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71056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Рисунок 60" descr="I_новый размер.jpg"/>
          <p:cNvPicPr>
            <a:picLocks noChangeAspect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80962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Рисунок 61" descr="J_новый размер.jpg"/>
          <p:cNvPicPr>
            <a:picLocks noChangeAspect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1524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Рисунок 62" descr="K_новый размер.jpg"/>
          <p:cNvPicPr>
            <a:picLocks noChangeAspect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11430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Рисунок 63" descr="L_новый размер.jpg"/>
          <p:cNvPicPr>
            <a:picLocks noChangeAspect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21336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Рисунок 64" descr="M_новый размер.jpg"/>
          <p:cNvPicPr>
            <a:picLocks noChangeAspect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31242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Рисунок 65" descr="N_новый размер.jpg"/>
          <p:cNvPicPr>
            <a:picLocks noChangeAspect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41148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Рисунок 66" descr="O_новый размер.jpg"/>
          <p:cNvPicPr>
            <a:picLocks noChangeAspect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51054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Рисунок 67" descr="P_новый размер.jpg"/>
          <p:cNvPicPr>
            <a:picLocks noChangeAspect="1"/>
          </p:cNvPicPr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60960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Рисунок 68" descr="Q_новый размер.jpg"/>
          <p:cNvPicPr>
            <a:picLocks noChangeAspect="1"/>
          </p:cNvPicPr>
          <p:nvPr/>
        </p:nvPicPr>
        <p:blipFill>
          <a:blip r:embed="rId39" cstate="print"/>
          <a:srcRect/>
          <a:stretch>
            <a:fillRect/>
          </a:stretch>
        </p:blipFill>
        <p:spPr bwMode="auto">
          <a:xfrm>
            <a:off x="70866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Рисунок 69" descr="R_новый размер.jpg"/>
          <p:cNvPicPr>
            <a:picLocks noChangeAspect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809625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Рисунок 70" descr="S_новый размер.jpg"/>
          <p:cNvPicPr>
            <a:picLocks noChangeAspect="1"/>
          </p:cNvPicPr>
          <p:nvPr/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11430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Рисунок 71" descr="T_новый размер.jpg"/>
          <p:cNvPicPr>
            <a:picLocks noChangeAspect="1"/>
          </p:cNvPicPr>
          <p:nvPr/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21336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Рисунок 72" descr="U_новый размер.jpg"/>
          <p:cNvPicPr>
            <a:picLocks noChangeAspect="1"/>
          </p:cNvPicPr>
          <p:nvPr/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31242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Рисунок 73" descr="V_новый размер.jpg"/>
          <p:cNvPicPr>
            <a:picLocks noChangeAspect="1"/>
          </p:cNvPicPr>
          <p:nvPr/>
        </p:nvPicPr>
        <p:blipFill>
          <a:blip r:embed="rId44" cstate="print"/>
          <a:srcRect/>
          <a:stretch>
            <a:fillRect/>
          </a:stretch>
        </p:blipFill>
        <p:spPr bwMode="auto">
          <a:xfrm>
            <a:off x="41148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Рисунок 74" descr="W_новый размер.jpg"/>
          <p:cNvPicPr>
            <a:picLocks noChangeAspect="1"/>
          </p:cNvPicPr>
          <p:nvPr/>
        </p:nvPicPr>
        <p:blipFill>
          <a:blip r:embed="rId45" cstate="print"/>
          <a:srcRect/>
          <a:stretch>
            <a:fillRect/>
          </a:stretch>
        </p:blipFill>
        <p:spPr bwMode="auto">
          <a:xfrm>
            <a:off x="51054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Рисунок 75" descr="X_новый размер.jpg"/>
          <p:cNvPicPr>
            <a:picLocks noChangeAspect="1"/>
          </p:cNvPicPr>
          <p:nvPr/>
        </p:nvPicPr>
        <p:blipFill>
          <a:blip r:embed="rId46" cstate="print"/>
          <a:srcRect/>
          <a:stretch>
            <a:fillRect/>
          </a:stretch>
        </p:blipFill>
        <p:spPr bwMode="auto">
          <a:xfrm>
            <a:off x="60960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Рисунок 76" descr="Y_новый размер.jpg"/>
          <p:cNvPicPr>
            <a:picLocks noChangeAspect="1"/>
          </p:cNvPicPr>
          <p:nvPr/>
        </p:nvPicPr>
        <p:blipFill>
          <a:blip r:embed="rId47" cstate="print"/>
          <a:srcRect/>
          <a:stretch>
            <a:fillRect/>
          </a:stretch>
        </p:blipFill>
        <p:spPr bwMode="auto">
          <a:xfrm>
            <a:off x="70866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Рисунок 77" descr="Z_новый размер.jpg"/>
          <p:cNvPicPr>
            <a:picLocks noChangeAspect="1"/>
          </p:cNvPicPr>
          <p:nvPr/>
        </p:nvPicPr>
        <p:blipFill>
          <a:blip r:embed="rId48" cstate="print"/>
          <a:srcRect/>
          <a:stretch>
            <a:fillRect/>
          </a:stretch>
        </p:blipFill>
        <p:spPr bwMode="auto">
          <a:xfrm>
            <a:off x="809625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902" name="AutoShape 12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405813" y="304800"/>
            <a:ext cx="738187" cy="509588"/>
          </a:xfrm>
          <a:prstGeom prst="actionButtonForwardNex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36903" name="Рисунок 69" descr="chair.png"/>
          <p:cNvPicPr>
            <a:picLocks noChangeAspect="1"/>
          </p:cNvPicPr>
          <p:nvPr/>
        </p:nvPicPr>
        <p:blipFill>
          <a:blip r:embed="rId49" cstate="print"/>
          <a:srcRect/>
          <a:stretch>
            <a:fillRect/>
          </a:stretch>
        </p:blipFill>
        <p:spPr bwMode="auto">
          <a:xfrm>
            <a:off x="381000" y="152400"/>
            <a:ext cx="219075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Вот_это_здоров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Да_Правиль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Ух_и_молодцы_мы_с_тобой_Поч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Ты_молодец_без_тебя_бы_я_у_М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Будь внимательнее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Где_то_мы_ошиблис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Это_никуда_не_годится_Начина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Ой_как_жалко_Ну_ничего_при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Нет, нет, нет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Ошибочка_вышл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Ну_что_ты_такое_показываешь_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Ошибочка_вышл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Это_никуда_не_годится_Начина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Играй_внимательней_а_то_Миш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Это_неверный_от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hto-to-ne-shoditsj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vy-chto-to-pereputa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6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uzh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Где_то_мы_ошиблис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Ошибочка_вышл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Это_неверный_от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Ой_как_жалко_Ну_ничего_при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pomogi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poluchil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2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poluchil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У_тебя_здорово_получилось_Те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53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34"/>
          <p:cNvSpPr txBox="1">
            <a:spLocks noChangeArrowheads="1"/>
          </p:cNvSpPr>
          <p:nvPr/>
        </p:nvSpPr>
        <p:spPr bwMode="auto">
          <a:xfrm>
            <a:off x="5638800" y="12954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w</a:t>
            </a:r>
            <a:endParaRPr lang="ru-RU" sz="7200">
              <a:cs typeface="Arial" charset="0"/>
            </a:endParaRPr>
          </a:p>
        </p:txBody>
      </p:sp>
      <p:sp>
        <p:nvSpPr>
          <p:cNvPr id="37891" name="Text Box 35"/>
          <p:cNvSpPr txBox="1">
            <a:spLocks noChangeArrowheads="1"/>
          </p:cNvSpPr>
          <p:nvPr/>
        </p:nvSpPr>
        <p:spPr bwMode="auto">
          <a:xfrm>
            <a:off x="4572000" y="12954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o</a:t>
            </a:r>
            <a:endParaRPr lang="ru-RU" sz="7200">
              <a:cs typeface="Arial" charset="0"/>
            </a:endParaRPr>
          </a:p>
        </p:txBody>
      </p:sp>
      <p:sp>
        <p:nvSpPr>
          <p:cNvPr id="37892" name="Text Box 36"/>
          <p:cNvSpPr txBox="1">
            <a:spLocks noChangeArrowheads="1"/>
          </p:cNvSpPr>
          <p:nvPr/>
        </p:nvSpPr>
        <p:spPr bwMode="auto">
          <a:xfrm>
            <a:off x="6705600" y="12954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e</a:t>
            </a:r>
            <a:endParaRPr lang="ru-RU" sz="7200">
              <a:cs typeface="Arial" charset="0"/>
            </a:endParaRPr>
          </a:p>
        </p:txBody>
      </p:sp>
      <p:sp>
        <p:nvSpPr>
          <p:cNvPr id="37893" name="Text Box 37"/>
          <p:cNvSpPr txBox="1">
            <a:spLocks noChangeArrowheads="1"/>
          </p:cNvSpPr>
          <p:nvPr/>
        </p:nvSpPr>
        <p:spPr bwMode="auto">
          <a:xfrm>
            <a:off x="7772400" y="12954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r</a:t>
            </a:r>
            <a:endParaRPr lang="ru-RU" sz="7200">
              <a:cs typeface="Arial" charset="0"/>
            </a:endParaRPr>
          </a:p>
        </p:txBody>
      </p:sp>
      <p:sp>
        <p:nvSpPr>
          <p:cNvPr id="37894" name="Text Box 38"/>
          <p:cNvSpPr txBox="1">
            <a:spLocks noChangeArrowheads="1"/>
          </p:cNvSpPr>
          <p:nvPr/>
        </p:nvSpPr>
        <p:spPr bwMode="auto">
          <a:xfrm>
            <a:off x="3505200" y="12954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l</a:t>
            </a:r>
            <a:endParaRPr lang="ru-RU" sz="7200">
              <a:cs typeface="Arial" charset="0"/>
            </a:endParaRPr>
          </a:p>
        </p:txBody>
      </p:sp>
      <p:sp>
        <p:nvSpPr>
          <p:cNvPr id="53" name="AutoShape 41"/>
          <p:cNvSpPr>
            <a:spLocks noChangeArrowheads="1"/>
          </p:cNvSpPr>
          <p:nvPr/>
        </p:nvSpPr>
        <p:spPr bwMode="auto">
          <a:xfrm>
            <a:off x="3505200" y="12954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6" name="AutoShape 41"/>
          <p:cNvSpPr>
            <a:spLocks noChangeArrowheads="1"/>
          </p:cNvSpPr>
          <p:nvPr/>
        </p:nvSpPr>
        <p:spPr bwMode="auto">
          <a:xfrm>
            <a:off x="4572000" y="12954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7" name="AutoShape 41"/>
          <p:cNvSpPr>
            <a:spLocks noChangeArrowheads="1"/>
          </p:cNvSpPr>
          <p:nvPr/>
        </p:nvSpPr>
        <p:spPr bwMode="auto">
          <a:xfrm>
            <a:off x="5638800" y="12954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8" name="AutoShape 41"/>
          <p:cNvSpPr>
            <a:spLocks noChangeArrowheads="1"/>
          </p:cNvSpPr>
          <p:nvPr/>
        </p:nvSpPr>
        <p:spPr bwMode="auto">
          <a:xfrm>
            <a:off x="6781800" y="12954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9" name="AutoShape 41"/>
          <p:cNvSpPr>
            <a:spLocks noChangeArrowheads="1"/>
          </p:cNvSpPr>
          <p:nvPr/>
        </p:nvSpPr>
        <p:spPr bwMode="auto">
          <a:xfrm>
            <a:off x="7772400" y="12954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7900" name="Text Box 35"/>
          <p:cNvSpPr txBox="1">
            <a:spLocks noChangeArrowheads="1"/>
          </p:cNvSpPr>
          <p:nvPr/>
        </p:nvSpPr>
        <p:spPr bwMode="auto">
          <a:xfrm>
            <a:off x="2438400" y="12954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f</a:t>
            </a:r>
            <a:endParaRPr lang="ru-RU" sz="7200">
              <a:cs typeface="Arial" charset="0"/>
            </a:endParaRPr>
          </a:p>
        </p:txBody>
      </p:sp>
      <p:sp>
        <p:nvSpPr>
          <p:cNvPr id="42" name="AutoShape 41"/>
          <p:cNvSpPr>
            <a:spLocks noChangeArrowheads="1"/>
          </p:cNvSpPr>
          <p:nvPr/>
        </p:nvSpPr>
        <p:spPr bwMode="auto">
          <a:xfrm>
            <a:off x="2362200" y="12954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1" name="Рисунок 45" descr="A_новый размер.jpg"/>
          <p:cNvPicPr>
            <a:picLocks noChangeAspect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171450" y="3657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Рисунок 46" descr="B_новый размер.jpg"/>
          <p:cNvPicPr>
            <a:picLocks noChangeAspect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1162050" y="3657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Рисунок 47" descr="C_новый размер.jpg"/>
          <p:cNvPicPr>
            <a:picLocks noChangeAspect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2152650" y="3657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Рисунок 48" descr="D_новый размер.jpg"/>
          <p:cNvPicPr>
            <a:picLocks noChangeAspect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3143250" y="3657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Рисунок 49" descr="E_новый размер.jpg"/>
          <p:cNvPicPr>
            <a:picLocks noChangeAspect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4133850" y="3657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Рисунок 50" descr="F_новый размер.jpg"/>
          <p:cNvPicPr>
            <a:picLocks noChangeAspect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5124450" y="3657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Рисунок 51" descr="G_новый размер.jpg"/>
          <p:cNvPicPr>
            <a:picLocks noChangeAspect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6115050" y="3657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Рисунок 59" descr="H_новый размер.jpg"/>
          <p:cNvPicPr>
            <a:picLocks noChangeAspect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7105650" y="3657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Рисунок 60" descr="I_новый размер.jpg"/>
          <p:cNvPicPr>
            <a:picLocks noChangeAspect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8096250" y="3657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Рисунок 61" descr="J_новый размер.jpg"/>
          <p:cNvPicPr>
            <a:picLocks noChangeAspect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152400" y="4648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Рисунок 62" descr="K_новый размер.jpg"/>
          <p:cNvPicPr>
            <a:picLocks noChangeAspect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1143000" y="4648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Рисунок 63" descr="L_новый размер.jpg"/>
          <p:cNvPicPr>
            <a:picLocks noChangeAspect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2133600" y="4648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Рисунок 64" descr="M_новый размер.jpg"/>
          <p:cNvPicPr>
            <a:picLocks noChangeAspect="1"/>
          </p:cNvPicPr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3124200" y="4648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Рисунок 65" descr="N_новый размер.jpg"/>
          <p:cNvPicPr>
            <a:picLocks noChangeAspect="1"/>
          </p:cNvPicPr>
          <p:nvPr/>
        </p:nvPicPr>
        <p:blipFill>
          <a:blip r:embed="rId39" cstate="print"/>
          <a:srcRect/>
          <a:stretch>
            <a:fillRect/>
          </a:stretch>
        </p:blipFill>
        <p:spPr bwMode="auto">
          <a:xfrm>
            <a:off x="4114800" y="4648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Рисунок 66" descr="O_новый размер.jpg"/>
          <p:cNvPicPr>
            <a:picLocks noChangeAspect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5105400" y="4648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Рисунок 67" descr="P_новый размер.jpg"/>
          <p:cNvPicPr>
            <a:picLocks noChangeAspect="1"/>
          </p:cNvPicPr>
          <p:nvPr/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6096000" y="4648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Рисунок 68" descr="Q_новый размер.jpg"/>
          <p:cNvPicPr>
            <a:picLocks noChangeAspect="1"/>
          </p:cNvPicPr>
          <p:nvPr/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7086600" y="4648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Рисунок 69" descr="R_новый размер.jpg"/>
          <p:cNvPicPr>
            <a:picLocks noChangeAspect="1"/>
          </p:cNvPicPr>
          <p:nvPr/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8096250" y="4648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Рисунок 70" descr="S_новый размер.jpg"/>
          <p:cNvPicPr>
            <a:picLocks noChangeAspect="1"/>
          </p:cNvPicPr>
          <p:nvPr/>
        </p:nvPicPr>
        <p:blipFill>
          <a:blip r:embed="rId44" cstate="print"/>
          <a:srcRect/>
          <a:stretch>
            <a:fillRect/>
          </a:stretch>
        </p:blipFill>
        <p:spPr bwMode="auto">
          <a:xfrm>
            <a:off x="1143000" y="56388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Рисунок 71" descr="T_новый размер.jpg"/>
          <p:cNvPicPr>
            <a:picLocks noChangeAspect="1"/>
          </p:cNvPicPr>
          <p:nvPr/>
        </p:nvPicPr>
        <p:blipFill>
          <a:blip r:embed="rId45" cstate="print"/>
          <a:srcRect/>
          <a:stretch>
            <a:fillRect/>
          </a:stretch>
        </p:blipFill>
        <p:spPr bwMode="auto">
          <a:xfrm>
            <a:off x="2133600" y="56388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Рисунок 72" descr="U_новый размер.jpg"/>
          <p:cNvPicPr>
            <a:picLocks noChangeAspect="1"/>
          </p:cNvPicPr>
          <p:nvPr/>
        </p:nvPicPr>
        <p:blipFill>
          <a:blip r:embed="rId46" cstate="print"/>
          <a:srcRect/>
          <a:stretch>
            <a:fillRect/>
          </a:stretch>
        </p:blipFill>
        <p:spPr bwMode="auto">
          <a:xfrm>
            <a:off x="3124200" y="56388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Рисунок 73" descr="V_новый размер.jpg"/>
          <p:cNvPicPr>
            <a:picLocks noChangeAspect="1"/>
          </p:cNvPicPr>
          <p:nvPr/>
        </p:nvPicPr>
        <p:blipFill>
          <a:blip r:embed="rId47" cstate="print"/>
          <a:srcRect/>
          <a:stretch>
            <a:fillRect/>
          </a:stretch>
        </p:blipFill>
        <p:spPr bwMode="auto">
          <a:xfrm>
            <a:off x="4114800" y="56388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Рисунок 74" descr="W_новый размер.jpg"/>
          <p:cNvPicPr>
            <a:picLocks noChangeAspect="1"/>
          </p:cNvPicPr>
          <p:nvPr/>
        </p:nvPicPr>
        <p:blipFill>
          <a:blip r:embed="rId48" cstate="print"/>
          <a:srcRect/>
          <a:stretch>
            <a:fillRect/>
          </a:stretch>
        </p:blipFill>
        <p:spPr bwMode="auto">
          <a:xfrm>
            <a:off x="5105400" y="56388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" name="Рисунок 75" descr="X_новый размер.jpg"/>
          <p:cNvPicPr>
            <a:picLocks noChangeAspect="1"/>
          </p:cNvPicPr>
          <p:nvPr/>
        </p:nvPicPr>
        <p:blipFill>
          <a:blip r:embed="rId49" cstate="print"/>
          <a:srcRect/>
          <a:stretch>
            <a:fillRect/>
          </a:stretch>
        </p:blipFill>
        <p:spPr bwMode="auto">
          <a:xfrm>
            <a:off x="6096000" y="56388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Рисунок 76" descr="Y_новый размер.jpg"/>
          <p:cNvPicPr>
            <a:picLocks noChangeAspect="1"/>
          </p:cNvPicPr>
          <p:nvPr/>
        </p:nvPicPr>
        <p:blipFill>
          <a:blip r:embed="rId50" cstate="print"/>
          <a:srcRect/>
          <a:stretch>
            <a:fillRect/>
          </a:stretch>
        </p:blipFill>
        <p:spPr bwMode="auto">
          <a:xfrm>
            <a:off x="7086600" y="56388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" name="Рисунок 77" descr="Z_новый размер.jpg"/>
          <p:cNvPicPr>
            <a:picLocks noChangeAspect="1"/>
          </p:cNvPicPr>
          <p:nvPr/>
        </p:nvPicPr>
        <p:blipFill>
          <a:blip r:embed="rId51" cstate="print"/>
          <a:srcRect/>
          <a:stretch>
            <a:fillRect/>
          </a:stretch>
        </p:blipFill>
        <p:spPr bwMode="auto">
          <a:xfrm>
            <a:off x="8096250" y="56388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928" name="AutoShape 12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405813" y="304800"/>
            <a:ext cx="738187" cy="509588"/>
          </a:xfrm>
          <a:prstGeom prst="actionButtonForwardNex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37929" name="Рисунок 72" descr="flower.png"/>
          <p:cNvPicPr>
            <a:picLocks noChangeAspect="1"/>
          </p:cNvPicPr>
          <p:nvPr/>
        </p:nvPicPr>
        <p:blipFill>
          <a:blip r:embed="rId52" cstate="print"/>
          <a:srcRect/>
          <a:stretch>
            <a:fillRect/>
          </a:stretch>
        </p:blipFill>
        <p:spPr bwMode="auto">
          <a:xfrm>
            <a:off x="0" y="152400"/>
            <a:ext cx="2257425" cy="319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luchil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Ты_молодец_без_тебя_бы_я_у_М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Ух_и_молодцы_мы_с_тобой_Поч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У_тебя_здорово_получилось_Те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3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Ур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kakayazh-umnic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Ой_как_жалко_Ну_ничего_при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Играй_внимательней_а_то_Миш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Нет_так_у_нас_ничего_не_полу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prosto-uzh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Где_то_мы_ошиблис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Eto-zhe-nepravil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Это_неверный_от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Нет_так_у_нас_ничего_не_полу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ne-dumay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hto-to-ne-shoditsj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vy-chto-to-pereputa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ne-podhod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kakoy-koshm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vy-memya-razygryvae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net-n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hto-to-ne-shoditsj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8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Eto-zhe-nepravil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8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Играй_внимательней_а_то_Миш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9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Ошибочка_вышл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Ну_что_ты_такое_показываешь_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luchil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2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ya-v-vostor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kakayazh-umnic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4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У_тебя_здорово_получилось_Те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53" grpId="0" animBg="1"/>
      <p:bldP spid="56" grpId="0" animBg="1"/>
      <p:bldP spid="57" grpId="0" animBg="1"/>
      <p:bldP spid="58" grpId="0" animBg="1"/>
      <p:bldP spid="59" grpId="0" animBg="1"/>
      <p:bldP spid="4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34"/>
          <p:cNvSpPr txBox="1">
            <a:spLocks noChangeArrowheads="1"/>
          </p:cNvSpPr>
          <p:nvPr/>
        </p:nvSpPr>
        <p:spPr bwMode="auto">
          <a:xfrm>
            <a:off x="5867400" y="12192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a</a:t>
            </a:r>
            <a:endParaRPr lang="ru-RU" sz="7200">
              <a:cs typeface="Arial" charset="0"/>
            </a:endParaRPr>
          </a:p>
        </p:txBody>
      </p:sp>
      <p:sp>
        <p:nvSpPr>
          <p:cNvPr id="38915" name="Text Box 35"/>
          <p:cNvSpPr txBox="1">
            <a:spLocks noChangeArrowheads="1"/>
          </p:cNvSpPr>
          <p:nvPr/>
        </p:nvSpPr>
        <p:spPr bwMode="auto">
          <a:xfrm>
            <a:off x="4800600" y="12192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e</a:t>
            </a:r>
            <a:endParaRPr lang="ru-RU" sz="7200">
              <a:cs typeface="Arial" charset="0"/>
            </a:endParaRPr>
          </a:p>
        </p:txBody>
      </p:sp>
      <p:sp>
        <p:nvSpPr>
          <p:cNvPr id="38916" name="Text Box 36"/>
          <p:cNvSpPr txBox="1">
            <a:spLocks noChangeArrowheads="1"/>
          </p:cNvSpPr>
          <p:nvPr/>
        </p:nvSpPr>
        <p:spPr bwMode="auto">
          <a:xfrm>
            <a:off x="6934200" y="12192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r</a:t>
            </a:r>
            <a:endParaRPr lang="ru-RU" sz="7200">
              <a:cs typeface="Arial" charset="0"/>
            </a:endParaRPr>
          </a:p>
        </p:txBody>
      </p:sp>
      <p:sp>
        <p:nvSpPr>
          <p:cNvPr id="38917" name="Text Box 38"/>
          <p:cNvSpPr txBox="1">
            <a:spLocks noChangeArrowheads="1"/>
          </p:cNvSpPr>
          <p:nvPr/>
        </p:nvSpPr>
        <p:spPr bwMode="auto">
          <a:xfrm>
            <a:off x="3733800" y="12192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b</a:t>
            </a:r>
            <a:endParaRPr lang="ru-RU" sz="7200">
              <a:cs typeface="Arial" charset="0"/>
            </a:endParaRPr>
          </a:p>
        </p:txBody>
      </p:sp>
      <p:sp>
        <p:nvSpPr>
          <p:cNvPr id="53" name="AutoShape 41"/>
          <p:cNvSpPr>
            <a:spLocks noChangeArrowheads="1"/>
          </p:cNvSpPr>
          <p:nvPr/>
        </p:nvSpPr>
        <p:spPr bwMode="auto">
          <a:xfrm>
            <a:off x="3657600" y="12192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6" name="AutoShape 41"/>
          <p:cNvSpPr>
            <a:spLocks noChangeArrowheads="1"/>
          </p:cNvSpPr>
          <p:nvPr/>
        </p:nvSpPr>
        <p:spPr bwMode="auto">
          <a:xfrm>
            <a:off x="4724400" y="12192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7" name="AutoShape 41"/>
          <p:cNvSpPr>
            <a:spLocks noChangeArrowheads="1"/>
          </p:cNvSpPr>
          <p:nvPr/>
        </p:nvSpPr>
        <p:spPr bwMode="auto">
          <a:xfrm>
            <a:off x="5867400" y="1219200"/>
            <a:ext cx="10668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8" name="AutoShape 41"/>
          <p:cNvSpPr>
            <a:spLocks noChangeArrowheads="1"/>
          </p:cNvSpPr>
          <p:nvPr/>
        </p:nvSpPr>
        <p:spPr bwMode="auto">
          <a:xfrm>
            <a:off x="6934200" y="12192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1" name="Рисунок 45" descr="A_новый размер.jpg"/>
          <p:cNvPicPr>
            <a:picLocks noChangeAspect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1714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Рисунок 46" descr="B_новый размер.jpg"/>
          <p:cNvPicPr>
            <a:picLocks noChangeAspect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11620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Рисунок 47" descr="C_новый размер.jpg"/>
          <p:cNvPicPr>
            <a:picLocks noChangeAspect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21526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Рисунок 48" descr="D_новый размер.jpg"/>
          <p:cNvPicPr>
            <a:picLocks noChangeAspect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31432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Рисунок 49" descr="E_новый размер.jpg"/>
          <p:cNvPicPr>
            <a:picLocks noChangeAspect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41338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Рисунок 50" descr="F_новый размер.jpg"/>
          <p:cNvPicPr>
            <a:picLocks noChangeAspect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51244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Рисунок 51" descr="G_новый размер.jpg"/>
          <p:cNvPicPr>
            <a:picLocks noChangeAspect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61150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Рисунок 59" descr="H_новый размер.jpg"/>
          <p:cNvPicPr>
            <a:picLocks noChangeAspect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71056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" name="Рисунок 60" descr="I_новый размер.jpg"/>
          <p:cNvPicPr>
            <a:picLocks noChangeAspect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80962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Рисунок 61" descr="J_новый размер.jpg"/>
          <p:cNvPicPr>
            <a:picLocks noChangeAspect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1524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" name="Рисунок 62" descr="K_новый размер.jpg"/>
          <p:cNvPicPr>
            <a:picLocks noChangeAspect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11430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" name="Рисунок 63" descr="L_новый размер.jpg"/>
          <p:cNvPicPr>
            <a:picLocks noChangeAspect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21336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" name="Рисунок 64" descr="M_новый размер.jpg"/>
          <p:cNvPicPr>
            <a:picLocks noChangeAspect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31242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" name="Рисунок 65" descr="N_новый размер.jpg"/>
          <p:cNvPicPr>
            <a:picLocks noChangeAspect="1"/>
          </p:cNvPicPr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41148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" name="Рисунок 66" descr="O_новый размер.jpg"/>
          <p:cNvPicPr>
            <a:picLocks noChangeAspect="1"/>
          </p:cNvPicPr>
          <p:nvPr/>
        </p:nvPicPr>
        <p:blipFill>
          <a:blip r:embed="rId39" cstate="print"/>
          <a:srcRect/>
          <a:stretch>
            <a:fillRect/>
          </a:stretch>
        </p:blipFill>
        <p:spPr bwMode="auto">
          <a:xfrm>
            <a:off x="51054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" name="Рисунок 67" descr="P_новый размер.jpg"/>
          <p:cNvPicPr>
            <a:picLocks noChangeAspect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60960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" name="Рисунок 68" descr="Q_новый размер.jpg"/>
          <p:cNvPicPr>
            <a:picLocks noChangeAspect="1"/>
          </p:cNvPicPr>
          <p:nvPr/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70866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" name="Рисунок 69" descr="R_новый размер.jpg"/>
          <p:cNvPicPr>
            <a:picLocks noChangeAspect="1"/>
          </p:cNvPicPr>
          <p:nvPr/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809625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" name="Рисунок 70" descr="S_новый размер.jpg"/>
          <p:cNvPicPr>
            <a:picLocks noChangeAspect="1"/>
          </p:cNvPicPr>
          <p:nvPr/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11430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" name="Рисунок 71" descr="T_новый размер.jpg"/>
          <p:cNvPicPr>
            <a:picLocks noChangeAspect="1"/>
          </p:cNvPicPr>
          <p:nvPr/>
        </p:nvPicPr>
        <p:blipFill>
          <a:blip r:embed="rId44" cstate="print"/>
          <a:srcRect/>
          <a:stretch>
            <a:fillRect/>
          </a:stretch>
        </p:blipFill>
        <p:spPr bwMode="auto">
          <a:xfrm>
            <a:off x="21336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" name="Рисунок 72" descr="U_новый размер.jpg"/>
          <p:cNvPicPr>
            <a:picLocks noChangeAspect="1"/>
          </p:cNvPicPr>
          <p:nvPr/>
        </p:nvPicPr>
        <p:blipFill>
          <a:blip r:embed="rId45" cstate="print"/>
          <a:srcRect/>
          <a:stretch>
            <a:fillRect/>
          </a:stretch>
        </p:blipFill>
        <p:spPr bwMode="auto">
          <a:xfrm>
            <a:off x="31242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" name="Рисунок 73" descr="V_новый размер.jpg"/>
          <p:cNvPicPr>
            <a:picLocks noChangeAspect="1"/>
          </p:cNvPicPr>
          <p:nvPr/>
        </p:nvPicPr>
        <p:blipFill>
          <a:blip r:embed="rId46" cstate="print"/>
          <a:srcRect/>
          <a:stretch>
            <a:fillRect/>
          </a:stretch>
        </p:blipFill>
        <p:spPr bwMode="auto">
          <a:xfrm>
            <a:off x="41148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" name="Рисунок 74" descr="W_новый размер.jpg"/>
          <p:cNvPicPr>
            <a:picLocks noChangeAspect="1"/>
          </p:cNvPicPr>
          <p:nvPr/>
        </p:nvPicPr>
        <p:blipFill>
          <a:blip r:embed="rId47" cstate="print"/>
          <a:srcRect/>
          <a:stretch>
            <a:fillRect/>
          </a:stretch>
        </p:blipFill>
        <p:spPr bwMode="auto">
          <a:xfrm>
            <a:off x="51054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" name="Рисунок 75" descr="X_новый размер.jpg"/>
          <p:cNvPicPr>
            <a:picLocks noChangeAspect="1"/>
          </p:cNvPicPr>
          <p:nvPr/>
        </p:nvPicPr>
        <p:blipFill>
          <a:blip r:embed="rId48" cstate="print"/>
          <a:srcRect/>
          <a:stretch>
            <a:fillRect/>
          </a:stretch>
        </p:blipFill>
        <p:spPr bwMode="auto">
          <a:xfrm>
            <a:off x="60960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" name="Рисунок 76" descr="Y_новый размер.jpg"/>
          <p:cNvPicPr>
            <a:picLocks noChangeAspect="1"/>
          </p:cNvPicPr>
          <p:nvPr/>
        </p:nvPicPr>
        <p:blipFill>
          <a:blip r:embed="rId49" cstate="print"/>
          <a:srcRect/>
          <a:stretch>
            <a:fillRect/>
          </a:stretch>
        </p:blipFill>
        <p:spPr bwMode="auto">
          <a:xfrm>
            <a:off x="70866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" name="Рисунок 77" descr="Z_новый размер.jpg"/>
          <p:cNvPicPr>
            <a:picLocks noChangeAspect="1"/>
          </p:cNvPicPr>
          <p:nvPr/>
        </p:nvPicPr>
        <p:blipFill>
          <a:blip r:embed="rId50" cstate="print"/>
          <a:srcRect/>
          <a:stretch>
            <a:fillRect/>
          </a:stretch>
        </p:blipFill>
        <p:spPr bwMode="auto">
          <a:xfrm>
            <a:off x="809625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48" name="AutoShape 12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405813" y="304800"/>
            <a:ext cx="738187" cy="509588"/>
          </a:xfrm>
          <a:prstGeom prst="actionButtonForwardNex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38949" name="Рисунок 17" descr="bear.png"/>
          <p:cNvPicPr>
            <a:picLocks noChangeAspect="1"/>
          </p:cNvPicPr>
          <p:nvPr/>
        </p:nvPicPr>
        <p:blipFill>
          <a:blip r:embed="rId51" cstate="print"/>
          <a:srcRect/>
          <a:stretch>
            <a:fillRect/>
          </a:stretch>
        </p:blipFill>
        <p:spPr bwMode="auto">
          <a:xfrm>
            <a:off x="304800" y="228600"/>
            <a:ext cx="2819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estyasc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dorovoPravOtv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доров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oroshi-vyb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to-to-ne-shoditsj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uzh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vy-chto-to-pereputa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kakoy-koshm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Где_то_мы_ошиблис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Ну_что_ты_такое_показываешь_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Играй_внимательней_а_то_Миш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Нет_так_у_нас_ничего_не_полу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Ошибочка_вышл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Это_неверный_от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Будь внимательнее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pomogi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Это_никуда_не_годится_Начина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Где_то_мы_ошиблис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Нет, нет, нет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Будь внимательнее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vy-chto-to-pereputa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slabov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ne-podhod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uzh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Ну_что_ты_такое_показываешь_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prosto-chu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estyasc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2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dorovoPravOtv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3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oroshi-vyb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53" grpId="0" animBg="1"/>
      <p:bldP spid="56" grpId="0" animBg="1"/>
      <p:bldP spid="57" grpId="0" animBg="1"/>
      <p:bldP spid="5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7"/>
          <p:cNvSpPr>
            <a:spLocks noChangeArrowheads="1" noChangeShapeType="1" noTextEdit="1"/>
          </p:cNvSpPr>
          <p:nvPr/>
        </p:nvSpPr>
        <p:spPr bwMode="auto">
          <a:xfrm>
            <a:off x="914400" y="1752600"/>
            <a:ext cx="75438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i="1" kern="10">
                <a:ln w="9525" cap="rnd">
                  <a:solidFill>
                    <a:srgbClr val="FF00FF"/>
                  </a:solidFill>
                  <a:prstDash val="sysDot"/>
                  <a:round/>
                  <a:headEnd/>
                  <a:tailEnd/>
                </a:ln>
                <a:solidFill>
                  <a:srgbClr val="66FF33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Забирайте свой приз!</a:t>
            </a:r>
          </a:p>
        </p:txBody>
      </p:sp>
      <p:sp>
        <p:nvSpPr>
          <p:cNvPr id="4" name="WordArt 9"/>
          <p:cNvSpPr>
            <a:spLocks noChangeArrowheads="1" noChangeShapeType="1" noTextEdit="1"/>
          </p:cNvSpPr>
          <p:nvPr/>
        </p:nvSpPr>
        <p:spPr bwMode="auto">
          <a:xfrm>
            <a:off x="990600" y="304800"/>
            <a:ext cx="6629400" cy="1276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400" b="1" i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"/>
                <a:cs typeface="Arial"/>
              </a:rPr>
              <a:t>А  вот  и  приз!</a:t>
            </a:r>
          </a:p>
        </p:txBody>
      </p:sp>
      <p:pic>
        <p:nvPicPr>
          <p:cNvPr id="17" name="Рисунок 16" descr="sunduk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505200"/>
            <a:ext cx="29718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Oval 23"/>
          <p:cNvSpPr>
            <a:spLocks noChangeArrowheads="1"/>
          </p:cNvSpPr>
          <p:nvPr/>
        </p:nvSpPr>
        <p:spPr bwMode="auto">
          <a:xfrm rot="-9721114">
            <a:off x="5486400" y="4572000"/>
            <a:ext cx="1219200" cy="381000"/>
          </a:xfrm>
          <a:prstGeom prst="ellipse">
            <a:avLst/>
          </a:prstGeom>
          <a:solidFill>
            <a:srgbClr val="66CCFF"/>
          </a:solidFill>
          <a:ln w="9525">
            <a:round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66CCFF"/>
            </a:extrusionClr>
          </a:sp3d>
        </p:spPr>
        <p:txBody>
          <a:bodyPr rot="10800000" wrap="none" anchor="ctr">
            <a:flatTx/>
          </a:bodyPr>
          <a:lstStyle/>
          <a:p>
            <a:pPr algn="ctr"/>
            <a:r>
              <a:rPr lang="de-DE" sz="2400" b="1">
                <a:solidFill>
                  <a:schemeClr val="hlink"/>
                </a:solidFill>
                <a:latin typeface="Algerian" pitchFamily="82" charset="0"/>
              </a:rPr>
              <a:t>$</a:t>
            </a:r>
            <a:endParaRPr lang="ru-RU" sz="2400" b="1">
              <a:solidFill>
                <a:schemeClr val="hlink"/>
              </a:solidFill>
              <a:latin typeface="Algerian" pitchFamily="82" charset="0"/>
            </a:endParaRPr>
          </a:p>
        </p:txBody>
      </p:sp>
      <p:sp>
        <p:nvSpPr>
          <p:cNvPr id="19" name="Oval 24"/>
          <p:cNvSpPr>
            <a:spLocks noChangeArrowheads="1"/>
          </p:cNvSpPr>
          <p:nvPr/>
        </p:nvSpPr>
        <p:spPr bwMode="auto">
          <a:xfrm rot="-10297810">
            <a:off x="6172200" y="5029200"/>
            <a:ext cx="1219200" cy="381000"/>
          </a:xfrm>
          <a:prstGeom prst="ellipse">
            <a:avLst/>
          </a:prstGeom>
          <a:solidFill>
            <a:srgbClr val="66FF33"/>
          </a:solidFill>
          <a:ln w="9525">
            <a:round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66FF33"/>
            </a:extrusionClr>
          </a:sp3d>
        </p:spPr>
        <p:txBody>
          <a:bodyPr rot="10800000" wrap="none" anchor="ctr">
            <a:flatTx/>
          </a:bodyPr>
          <a:lstStyle/>
          <a:p>
            <a:pPr algn="ctr"/>
            <a:r>
              <a:rPr lang="de-DE" sz="2400" b="1">
                <a:solidFill>
                  <a:schemeClr val="hlink"/>
                </a:solidFill>
                <a:latin typeface="Algerian" pitchFamily="82" charset="0"/>
              </a:rPr>
              <a:t>$</a:t>
            </a:r>
            <a:endParaRPr lang="ru-RU" sz="2400" b="1">
              <a:solidFill>
                <a:schemeClr val="hlink"/>
              </a:solidFill>
              <a:latin typeface="Algerian" pitchFamily="82" charset="0"/>
            </a:endParaRPr>
          </a:p>
        </p:txBody>
      </p:sp>
      <p:sp>
        <p:nvSpPr>
          <p:cNvPr id="20" name="Oval 25"/>
          <p:cNvSpPr>
            <a:spLocks noChangeArrowheads="1"/>
          </p:cNvSpPr>
          <p:nvPr/>
        </p:nvSpPr>
        <p:spPr bwMode="auto">
          <a:xfrm rot="10800000">
            <a:off x="6248400" y="5562600"/>
            <a:ext cx="1219200" cy="381000"/>
          </a:xfrm>
          <a:prstGeom prst="ellipse">
            <a:avLst/>
          </a:prstGeom>
          <a:solidFill>
            <a:srgbClr val="FF0066"/>
          </a:solidFill>
          <a:ln w="9525">
            <a:round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0066"/>
            </a:extrusionClr>
          </a:sp3d>
        </p:spPr>
        <p:txBody>
          <a:bodyPr rot="10800000" wrap="none" anchor="ctr">
            <a:flatTx/>
          </a:bodyPr>
          <a:lstStyle/>
          <a:p>
            <a:pPr algn="ctr"/>
            <a:r>
              <a:rPr lang="de-DE" sz="2400" b="1">
                <a:solidFill>
                  <a:schemeClr val="hlink"/>
                </a:solidFill>
                <a:latin typeface="Algerian" pitchFamily="82" charset="0"/>
              </a:rPr>
              <a:t>$</a:t>
            </a:r>
            <a:endParaRPr lang="ru-RU" sz="2400" b="1">
              <a:solidFill>
                <a:schemeClr val="hlink"/>
              </a:solidFill>
              <a:latin typeface="Algerian" pitchFamily="82" charset="0"/>
            </a:endParaRPr>
          </a:p>
        </p:txBody>
      </p:sp>
      <p:sp>
        <p:nvSpPr>
          <p:cNvPr id="21" name="Oval 26"/>
          <p:cNvSpPr>
            <a:spLocks noChangeArrowheads="1"/>
          </p:cNvSpPr>
          <p:nvPr/>
        </p:nvSpPr>
        <p:spPr bwMode="auto">
          <a:xfrm rot="9283336">
            <a:off x="4724400" y="4724400"/>
            <a:ext cx="1219200" cy="381000"/>
          </a:xfrm>
          <a:prstGeom prst="ellipse">
            <a:avLst/>
          </a:prstGeom>
          <a:solidFill>
            <a:srgbClr val="66FF33"/>
          </a:solidFill>
          <a:ln w="9525">
            <a:round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66FF33"/>
            </a:extrusionClr>
          </a:sp3d>
        </p:spPr>
        <p:txBody>
          <a:bodyPr rot="10800000" wrap="none" anchor="ctr">
            <a:flatTx/>
          </a:bodyPr>
          <a:lstStyle/>
          <a:p>
            <a:pPr algn="ctr"/>
            <a:r>
              <a:rPr lang="de-DE" sz="2400" b="1">
                <a:solidFill>
                  <a:schemeClr val="hlink"/>
                </a:solidFill>
                <a:latin typeface="Algerian" pitchFamily="82" charset="0"/>
              </a:rPr>
              <a:t>$</a:t>
            </a:r>
            <a:endParaRPr lang="ru-RU" sz="2400" b="1">
              <a:solidFill>
                <a:schemeClr val="hlink"/>
              </a:solidFill>
              <a:latin typeface="Algerian" pitchFamily="82" charset="0"/>
            </a:endParaRPr>
          </a:p>
        </p:txBody>
      </p:sp>
      <p:sp>
        <p:nvSpPr>
          <p:cNvPr id="22" name="Oval 27"/>
          <p:cNvSpPr>
            <a:spLocks noChangeArrowheads="1"/>
          </p:cNvSpPr>
          <p:nvPr/>
        </p:nvSpPr>
        <p:spPr bwMode="auto">
          <a:xfrm rot="12097392">
            <a:off x="5410200" y="5181600"/>
            <a:ext cx="1219200" cy="381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FFCC00"/>
              </a:gs>
              <a:gs pos="100000">
                <a:schemeClr val="bg1"/>
              </a:gs>
            </a:gsLst>
            <a:lin ang="5400000" scaled="1"/>
          </a:gradFill>
          <a:ln w="9525">
            <a:round/>
            <a:headEnd/>
            <a:tailEnd/>
          </a:ln>
          <a:effectLst/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CC00"/>
            </a:extrusionClr>
          </a:sp3d>
        </p:spPr>
        <p:txBody>
          <a:bodyPr rot="10800000" wrap="none" anchor="ctr">
            <a:flatTx/>
          </a:bodyPr>
          <a:lstStyle/>
          <a:p>
            <a:pPr algn="ctr">
              <a:defRPr/>
            </a:pPr>
            <a:r>
              <a:rPr lang="de-DE" sz="2400" b="1" dirty="0">
                <a:solidFill>
                  <a:schemeClr val="hlink"/>
                </a:solidFill>
                <a:latin typeface="Algerian" pitchFamily="82" charset="0"/>
              </a:rPr>
              <a:t>$</a:t>
            </a:r>
            <a:endParaRPr lang="ru-RU" sz="2400" b="1" dirty="0">
              <a:solidFill>
                <a:schemeClr val="hlink"/>
              </a:solidFill>
              <a:latin typeface="Algerian" pitchFamily="82" charset="0"/>
            </a:endParaRPr>
          </a:p>
        </p:txBody>
      </p:sp>
      <p:sp>
        <p:nvSpPr>
          <p:cNvPr id="23" name="Oval 28"/>
          <p:cNvSpPr>
            <a:spLocks noChangeArrowheads="1"/>
          </p:cNvSpPr>
          <p:nvPr/>
        </p:nvSpPr>
        <p:spPr bwMode="auto">
          <a:xfrm rot="10800000">
            <a:off x="4267200" y="5257800"/>
            <a:ext cx="1219200" cy="381000"/>
          </a:xfrm>
          <a:prstGeom prst="ellipse">
            <a:avLst/>
          </a:prstGeom>
          <a:solidFill>
            <a:srgbClr val="FF0066"/>
          </a:solidFill>
          <a:ln w="9525">
            <a:round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0066"/>
            </a:extrusionClr>
          </a:sp3d>
        </p:spPr>
        <p:txBody>
          <a:bodyPr rot="10800000" wrap="none" anchor="ctr">
            <a:flatTx/>
          </a:bodyPr>
          <a:lstStyle/>
          <a:p>
            <a:pPr algn="ctr"/>
            <a:r>
              <a:rPr lang="de-DE" sz="2400" b="1">
                <a:solidFill>
                  <a:schemeClr val="hlink"/>
                </a:solidFill>
                <a:latin typeface="Algerian" pitchFamily="82" charset="0"/>
              </a:rPr>
              <a:t>$</a:t>
            </a:r>
            <a:endParaRPr lang="ru-RU" sz="2400" b="1">
              <a:solidFill>
                <a:schemeClr val="hlink"/>
              </a:solidFill>
              <a:latin typeface="Algerian" pitchFamily="82" charset="0"/>
            </a:endParaRPr>
          </a:p>
        </p:txBody>
      </p:sp>
      <p:sp>
        <p:nvSpPr>
          <p:cNvPr id="24" name="Oval 29"/>
          <p:cNvSpPr>
            <a:spLocks noChangeArrowheads="1"/>
          </p:cNvSpPr>
          <p:nvPr/>
        </p:nvSpPr>
        <p:spPr bwMode="auto">
          <a:xfrm rot="-262506">
            <a:off x="4343400" y="5867400"/>
            <a:ext cx="1219200" cy="381000"/>
          </a:xfrm>
          <a:prstGeom prst="ellipse">
            <a:avLst/>
          </a:prstGeom>
          <a:solidFill>
            <a:srgbClr val="66CCFF"/>
          </a:solidFill>
          <a:ln w="9525">
            <a:round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66CCFF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de-DE" sz="2400" b="1">
                <a:solidFill>
                  <a:schemeClr val="hlink"/>
                </a:solidFill>
                <a:latin typeface="Algerian" pitchFamily="82" charset="0"/>
              </a:rPr>
              <a:t>$</a:t>
            </a:r>
            <a:endParaRPr lang="ru-RU" sz="2400" b="1">
              <a:solidFill>
                <a:schemeClr val="hlink"/>
              </a:solidFill>
              <a:latin typeface="Algerian" pitchFamily="82" charset="0"/>
            </a:endParaRPr>
          </a:p>
        </p:txBody>
      </p:sp>
      <p:sp>
        <p:nvSpPr>
          <p:cNvPr id="25" name="Oval 30"/>
          <p:cNvSpPr>
            <a:spLocks noChangeArrowheads="1"/>
          </p:cNvSpPr>
          <p:nvPr/>
        </p:nvSpPr>
        <p:spPr bwMode="auto">
          <a:xfrm rot="9684784">
            <a:off x="5029200" y="5486400"/>
            <a:ext cx="1219200" cy="381000"/>
          </a:xfrm>
          <a:prstGeom prst="ellipse">
            <a:avLst/>
          </a:prstGeom>
          <a:solidFill>
            <a:srgbClr val="FF00FF"/>
          </a:solidFill>
          <a:ln w="9525">
            <a:round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00FF"/>
            </a:extrusionClr>
          </a:sp3d>
        </p:spPr>
        <p:txBody>
          <a:bodyPr rot="10800000" wrap="none" anchor="ctr">
            <a:flatTx/>
          </a:bodyPr>
          <a:lstStyle/>
          <a:p>
            <a:pPr algn="ctr"/>
            <a:r>
              <a:rPr lang="de-DE" sz="2400" b="1">
                <a:solidFill>
                  <a:schemeClr val="hlink"/>
                </a:solidFill>
                <a:latin typeface="Algerian" pitchFamily="82" charset="0"/>
              </a:rPr>
              <a:t>$</a:t>
            </a:r>
            <a:endParaRPr lang="ru-RU" sz="2400" b="1">
              <a:solidFill>
                <a:schemeClr val="hlink"/>
              </a:solidFill>
              <a:latin typeface="Algerian" pitchFamily="82" charset="0"/>
            </a:endParaRPr>
          </a:p>
        </p:txBody>
      </p:sp>
      <p:sp>
        <p:nvSpPr>
          <p:cNvPr id="26" name="Oval 31"/>
          <p:cNvSpPr>
            <a:spLocks noChangeArrowheads="1"/>
          </p:cNvSpPr>
          <p:nvPr/>
        </p:nvSpPr>
        <p:spPr bwMode="auto">
          <a:xfrm rot="10800000">
            <a:off x="5867400" y="5943600"/>
            <a:ext cx="1219200" cy="381000"/>
          </a:xfrm>
          <a:prstGeom prst="ellipse">
            <a:avLst/>
          </a:prstGeom>
          <a:solidFill>
            <a:srgbClr val="FF6600"/>
          </a:solidFill>
          <a:ln w="9525">
            <a:round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6600"/>
            </a:extrusionClr>
          </a:sp3d>
        </p:spPr>
        <p:txBody>
          <a:bodyPr rot="10800000" wrap="none" anchor="ctr">
            <a:flatTx/>
          </a:bodyPr>
          <a:lstStyle/>
          <a:p>
            <a:pPr algn="ctr"/>
            <a:r>
              <a:rPr lang="de-DE" sz="2400" b="1">
                <a:solidFill>
                  <a:schemeClr val="hlink"/>
                </a:solidFill>
                <a:latin typeface="Algerian" pitchFamily="82" charset="0"/>
              </a:rPr>
              <a:t>$</a:t>
            </a:r>
            <a:endParaRPr lang="ru-RU" sz="2400" b="1">
              <a:solidFill>
                <a:schemeClr val="hlink"/>
              </a:solidFill>
              <a:latin typeface="Algerian" pitchFamily="8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500"/>
                            </p:stCondLst>
                            <p:childTnLst>
                              <p:par>
                                <p:cTn id="5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12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405813" y="304800"/>
            <a:ext cx="738187" cy="509588"/>
          </a:xfrm>
          <a:prstGeom prst="actionButtonForwardNex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6147" name="Рисунок 21" descr="собачка001.png"/>
          <p:cNvPicPr>
            <a:picLocks noChangeAspect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304800" y="152400"/>
            <a:ext cx="3733800" cy="286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" name="Рисунок 45" descr="A_новый размер.jpg"/>
          <p:cNvPicPr>
            <a:picLocks noChangeAspect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1714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" name="Рисунок 46" descr="B_новый размер.jpg"/>
          <p:cNvPicPr>
            <a:picLocks noChangeAspect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11620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" name="Рисунок 47" descr="C_новый размер.jpg"/>
          <p:cNvPicPr>
            <a:picLocks noChangeAspect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21526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" name="Рисунок 48" descr="D_новый размер.jpg"/>
          <p:cNvPicPr>
            <a:picLocks noChangeAspect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31432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" name="Рисунок 49" descr="E_новый размер.jpg"/>
          <p:cNvPicPr>
            <a:picLocks noChangeAspect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41338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" name="Рисунок 50" descr="F_новый размер.jpg"/>
          <p:cNvPicPr>
            <a:picLocks noChangeAspect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51244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" name="Рисунок 51" descr="G_новый размер.jpg"/>
          <p:cNvPicPr>
            <a:picLocks noChangeAspect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61150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" name="Рисунок 59" descr="H_новый размер.jpg"/>
          <p:cNvPicPr>
            <a:picLocks noChangeAspect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71056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" name="Рисунок 60" descr="I_новый размер.jpg"/>
          <p:cNvPicPr>
            <a:picLocks noChangeAspect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80962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" name="Рисунок 61" descr="J_новый размер.jpg"/>
          <p:cNvPicPr>
            <a:picLocks noChangeAspect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1524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" name="Рисунок 62" descr="K_новый размер.jpg"/>
          <p:cNvPicPr>
            <a:picLocks noChangeAspect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11430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" name="Рисунок 63" descr="L_новый размер.jpg"/>
          <p:cNvPicPr>
            <a:picLocks noChangeAspect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21336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" name="Рисунок 64" descr="M_новый размер.jpg"/>
          <p:cNvPicPr>
            <a:picLocks noChangeAspect="1"/>
          </p:cNvPicPr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31242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" name="Рисунок 65" descr="N_новый размер.jpg"/>
          <p:cNvPicPr>
            <a:picLocks noChangeAspect="1"/>
          </p:cNvPicPr>
          <p:nvPr/>
        </p:nvPicPr>
        <p:blipFill>
          <a:blip r:embed="rId39" cstate="print"/>
          <a:srcRect/>
          <a:stretch>
            <a:fillRect/>
          </a:stretch>
        </p:blipFill>
        <p:spPr bwMode="auto">
          <a:xfrm>
            <a:off x="41148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" name="Рисунок 67" descr="P_новый размер.jpg"/>
          <p:cNvPicPr>
            <a:picLocks noChangeAspect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60960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" name="Рисунок 68" descr="Q_новый размер.jpg"/>
          <p:cNvPicPr>
            <a:picLocks noChangeAspect="1"/>
          </p:cNvPicPr>
          <p:nvPr/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70866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" name="Рисунок 69" descr="R_новый размер.jpg"/>
          <p:cNvPicPr>
            <a:picLocks noChangeAspect="1"/>
          </p:cNvPicPr>
          <p:nvPr/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809625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" name="Рисунок 70" descr="S_новый размер.jpg"/>
          <p:cNvPicPr>
            <a:picLocks noChangeAspect="1"/>
          </p:cNvPicPr>
          <p:nvPr/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11430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" name="Рисунок 71" descr="T_новый размер.jpg"/>
          <p:cNvPicPr>
            <a:picLocks noChangeAspect="1"/>
          </p:cNvPicPr>
          <p:nvPr/>
        </p:nvPicPr>
        <p:blipFill>
          <a:blip r:embed="rId44" cstate="print"/>
          <a:srcRect/>
          <a:stretch>
            <a:fillRect/>
          </a:stretch>
        </p:blipFill>
        <p:spPr bwMode="auto">
          <a:xfrm>
            <a:off x="21336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" name="Рисунок 72" descr="U_новый размер.jpg"/>
          <p:cNvPicPr>
            <a:picLocks noChangeAspect="1"/>
          </p:cNvPicPr>
          <p:nvPr/>
        </p:nvPicPr>
        <p:blipFill>
          <a:blip r:embed="rId45" cstate="print"/>
          <a:srcRect/>
          <a:stretch>
            <a:fillRect/>
          </a:stretch>
        </p:blipFill>
        <p:spPr bwMode="auto">
          <a:xfrm>
            <a:off x="31242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" name="Рисунок 73" descr="V_новый размер.jpg"/>
          <p:cNvPicPr>
            <a:picLocks noChangeAspect="1"/>
          </p:cNvPicPr>
          <p:nvPr/>
        </p:nvPicPr>
        <p:blipFill>
          <a:blip r:embed="rId46" cstate="print"/>
          <a:srcRect/>
          <a:stretch>
            <a:fillRect/>
          </a:stretch>
        </p:blipFill>
        <p:spPr bwMode="auto">
          <a:xfrm>
            <a:off x="41148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" name="Рисунок 74" descr="W_новый размер.jpg"/>
          <p:cNvPicPr>
            <a:picLocks noChangeAspect="1"/>
          </p:cNvPicPr>
          <p:nvPr/>
        </p:nvPicPr>
        <p:blipFill>
          <a:blip r:embed="rId47" cstate="print"/>
          <a:srcRect/>
          <a:stretch>
            <a:fillRect/>
          </a:stretch>
        </p:blipFill>
        <p:spPr bwMode="auto">
          <a:xfrm>
            <a:off x="51054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" name="Рисунок 75" descr="X_новый размер.jpg"/>
          <p:cNvPicPr>
            <a:picLocks noChangeAspect="1"/>
          </p:cNvPicPr>
          <p:nvPr/>
        </p:nvPicPr>
        <p:blipFill>
          <a:blip r:embed="rId48" cstate="print"/>
          <a:srcRect/>
          <a:stretch>
            <a:fillRect/>
          </a:stretch>
        </p:blipFill>
        <p:spPr bwMode="auto">
          <a:xfrm>
            <a:off x="60960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" name="Рисунок 76" descr="Y_новый размер.jpg"/>
          <p:cNvPicPr>
            <a:picLocks noChangeAspect="1"/>
          </p:cNvPicPr>
          <p:nvPr/>
        </p:nvPicPr>
        <p:blipFill>
          <a:blip r:embed="rId49" cstate="print"/>
          <a:srcRect/>
          <a:stretch>
            <a:fillRect/>
          </a:stretch>
        </p:blipFill>
        <p:spPr bwMode="auto">
          <a:xfrm>
            <a:off x="70866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" name="Рисунок 77" descr="Z_новый размер.jpg"/>
          <p:cNvPicPr>
            <a:picLocks noChangeAspect="1"/>
          </p:cNvPicPr>
          <p:nvPr/>
        </p:nvPicPr>
        <p:blipFill>
          <a:blip r:embed="rId50" cstate="print"/>
          <a:srcRect/>
          <a:stretch>
            <a:fillRect/>
          </a:stretch>
        </p:blipFill>
        <p:spPr bwMode="auto">
          <a:xfrm>
            <a:off x="809625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" name="Рисунок 66" descr="O_новый размер.jpg"/>
          <p:cNvPicPr>
            <a:picLocks noChangeAspect="1"/>
          </p:cNvPicPr>
          <p:nvPr/>
        </p:nvPicPr>
        <p:blipFill>
          <a:blip r:embed="rId51" cstate="print"/>
          <a:srcRect/>
          <a:stretch>
            <a:fillRect/>
          </a:stretch>
        </p:blipFill>
        <p:spPr bwMode="auto">
          <a:xfrm>
            <a:off x="51054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74" name="Text Box 34"/>
          <p:cNvSpPr txBox="1">
            <a:spLocks noChangeArrowheads="1"/>
          </p:cNvSpPr>
          <p:nvPr/>
        </p:nvSpPr>
        <p:spPr bwMode="auto">
          <a:xfrm>
            <a:off x="6400800" y="13716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o</a:t>
            </a:r>
            <a:endParaRPr lang="ru-RU" sz="7200">
              <a:cs typeface="Arial" charset="0"/>
            </a:endParaRPr>
          </a:p>
        </p:txBody>
      </p:sp>
      <p:sp>
        <p:nvSpPr>
          <p:cNvPr id="6175" name="Text Box 35"/>
          <p:cNvSpPr txBox="1">
            <a:spLocks noChangeArrowheads="1"/>
          </p:cNvSpPr>
          <p:nvPr/>
        </p:nvSpPr>
        <p:spPr bwMode="auto">
          <a:xfrm>
            <a:off x="5334000" y="13716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d</a:t>
            </a:r>
            <a:endParaRPr lang="ru-RU" sz="7200">
              <a:cs typeface="Arial" charset="0"/>
            </a:endParaRPr>
          </a:p>
        </p:txBody>
      </p:sp>
      <p:sp>
        <p:nvSpPr>
          <p:cNvPr id="6176" name="Text Box 36"/>
          <p:cNvSpPr txBox="1">
            <a:spLocks noChangeArrowheads="1"/>
          </p:cNvSpPr>
          <p:nvPr/>
        </p:nvSpPr>
        <p:spPr bwMode="auto">
          <a:xfrm>
            <a:off x="7467600" y="13716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g</a:t>
            </a:r>
            <a:endParaRPr lang="ru-RU" sz="7200">
              <a:cs typeface="Arial" charset="0"/>
            </a:endParaRPr>
          </a:p>
        </p:txBody>
      </p:sp>
      <p:sp>
        <p:nvSpPr>
          <p:cNvPr id="106" name="AutoShape 41"/>
          <p:cNvSpPr>
            <a:spLocks noChangeArrowheads="1"/>
          </p:cNvSpPr>
          <p:nvPr/>
        </p:nvSpPr>
        <p:spPr bwMode="auto">
          <a:xfrm>
            <a:off x="5334000" y="13716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7" name="AutoShape 41"/>
          <p:cNvSpPr>
            <a:spLocks noChangeArrowheads="1"/>
          </p:cNvSpPr>
          <p:nvPr/>
        </p:nvSpPr>
        <p:spPr bwMode="auto">
          <a:xfrm>
            <a:off x="6477000" y="13716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8" name="AutoShape 41"/>
          <p:cNvSpPr>
            <a:spLocks noChangeArrowheads="1"/>
          </p:cNvSpPr>
          <p:nvPr/>
        </p:nvSpPr>
        <p:spPr bwMode="auto">
          <a:xfrm>
            <a:off x="7391400" y="13716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abov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Играй_внимательней_а_то_Миш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Ой_как_жалко_Ну_ничего_при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rosto-uzh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Будь внимательнее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4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Точно_Это_правильный_от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Ну_что_ты_такое_показываешь_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Ошибаешься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Нет, нет, нет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ne-podhod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rosto-uzh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to-to-ne-shoditsj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vy-chto-to-pereputa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vy-memya-razygryvae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Нет_это_не_правильный_от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Eto-zhe-nepravil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Где_то_мы_ошиблис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nя так не играю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ne-dumay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Это_никуда_не_годится_Начина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Ой_как_жалко_Ну_ничего_при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Будь внимательнее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Ну_что_ты_такое_показываешь_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19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Молоде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Точно_Это_правильный_от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Молоде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2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Ур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22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Ур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  <p:bldLst>
      <p:bldP spid="106" grpId="0" animBg="1"/>
      <p:bldP spid="107" grpId="0" animBg="1"/>
      <p:bldP spid="10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5" descr="A_новый размер.jpg"/>
          <p:cNvPicPr>
            <a:picLocks noChangeAspect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171450" y="3657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Рисунок 46" descr="B_новый размер.jpg"/>
          <p:cNvPicPr>
            <a:picLocks noChangeAspect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1162050" y="3657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Рисунок 47" descr="C_новый размер.jpg"/>
          <p:cNvPicPr>
            <a:picLocks noChangeAspect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2152650" y="3657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Рисунок 48" descr="D_новый размер.jpg"/>
          <p:cNvPicPr>
            <a:picLocks noChangeAspect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3143250" y="3657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Рисунок 49" descr="E_новый размер.jpg"/>
          <p:cNvPicPr>
            <a:picLocks noChangeAspect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4133850" y="3657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Рисунок 50" descr="F_новый размер.jpg"/>
          <p:cNvPicPr>
            <a:picLocks noChangeAspect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5124450" y="3657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Рисунок 51" descr="G_новый размер.jpg"/>
          <p:cNvPicPr>
            <a:picLocks noChangeAspect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6115050" y="3657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Рисунок 59" descr="H_новый размер.jpg"/>
          <p:cNvPicPr>
            <a:picLocks noChangeAspect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7105650" y="3657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Рисунок 60" descr="I_новый размер.jpg"/>
          <p:cNvPicPr>
            <a:picLocks noChangeAspect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8096250" y="3657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Рисунок 61" descr="J_новый размер.jpg"/>
          <p:cNvPicPr>
            <a:picLocks noChangeAspect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152400" y="4648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Рисунок 62" descr="K_новый размер.jpg"/>
          <p:cNvPicPr>
            <a:picLocks noChangeAspect="1"/>
          </p:cNvPicPr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1143000" y="4648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Рисунок 63" descr="L_новый размер.jpg"/>
          <p:cNvPicPr>
            <a:picLocks noChangeAspect="1"/>
          </p:cNvPicPr>
          <p:nvPr/>
        </p:nvPicPr>
        <p:blipFill>
          <a:blip r:embed="rId39" cstate="print"/>
          <a:srcRect/>
          <a:stretch>
            <a:fillRect/>
          </a:stretch>
        </p:blipFill>
        <p:spPr bwMode="auto">
          <a:xfrm>
            <a:off x="2133600" y="4648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Рисунок 64" descr="M_новый размер.jpg"/>
          <p:cNvPicPr>
            <a:picLocks noChangeAspect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3124200" y="4648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Рисунок 65" descr="N_новый размер.jpg"/>
          <p:cNvPicPr>
            <a:picLocks noChangeAspect="1"/>
          </p:cNvPicPr>
          <p:nvPr/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4114800" y="4648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Рисунок 66" descr="O_новый размер.jpg"/>
          <p:cNvPicPr>
            <a:picLocks noChangeAspect="1"/>
          </p:cNvPicPr>
          <p:nvPr/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5105400" y="4648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Рисунок 67" descr="P_новый размер.jpg"/>
          <p:cNvPicPr>
            <a:picLocks noChangeAspect="1"/>
          </p:cNvPicPr>
          <p:nvPr/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6096000" y="4648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Рисунок 68" descr="Q_новый размер.jpg"/>
          <p:cNvPicPr>
            <a:picLocks noChangeAspect="1"/>
          </p:cNvPicPr>
          <p:nvPr/>
        </p:nvPicPr>
        <p:blipFill>
          <a:blip r:embed="rId44" cstate="print"/>
          <a:srcRect/>
          <a:stretch>
            <a:fillRect/>
          </a:stretch>
        </p:blipFill>
        <p:spPr bwMode="auto">
          <a:xfrm>
            <a:off x="7086600" y="4648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Рисунок 69" descr="R_новый размер.jpg"/>
          <p:cNvPicPr>
            <a:picLocks noChangeAspect="1"/>
          </p:cNvPicPr>
          <p:nvPr/>
        </p:nvPicPr>
        <p:blipFill>
          <a:blip r:embed="rId45" cstate="print"/>
          <a:srcRect/>
          <a:stretch>
            <a:fillRect/>
          </a:stretch>
        </p:blipFill>
        <p:spPr bwMode="auto">
          <a:xfrm>
            <a:off x="8096250" y="4648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Рисунок 70" descr="S_новый размер.jpg"/>
          <p:cNvPicPr>
            <a:picLocks noChangeAspect="1"/>
          </p:cNvPicPr>
          <p:nvPr/>
        </p:nvPicPr>
        <p:blipFill>
          <a:blip r:embed="rId46" cstate="print"/>
          <a:srcRect/>
          <a:stretch>
            <a:fillRect/>
          </a:stretch>
        </p:blipFill>
        <p:spPr bwMode="auto">
          <a:xfrm>
            <a:off x="1143000" y="56388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Рисунок 71" descr="T_новый размер.jpg"/>
          <p:cNvPicPr>
            <a:picLocks noChangeAspect="1"/>
          </p:cNvPicPr>
          <p:nvPr/>
        </p:nvPicPr>
        <p:blipFill>
          <a:blip r:embed="rId47" cstate="print"/>
          <a:srcRect/>
          <a:stretch>
            <a:fillRect/>
          </a:stretch>
        </p:blipFill>
        <p:spPr bwMode="auto">
          <a:xfrm>
            <a:off x="2133600" y="56388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Рисунок 72" descr="U_новый размер.jpg"/>
          <p:cNvPicPr>
            <a:picLocks noChangeAspect="1"/>
          </p:cNvPicPr>
          <p:nvPr/>
        </p:nvPicPr>
        <p:blipFill>
          <a:blip r:embed="rId48" cstate="print"/>
          <a:srcRect/>
          <a:stretch>
            <a:fillRect/>
          </a:stretch>
        </p:blipFill>
        <p:spPr bwMode="auto">
          <a:xfrm>
            <a:off x="3124200" y="56388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Рисунок 73" descr="V_новый размер.jpg"/>
          <p:cNvPicPr>
            <a:picLocks noChangeAspect="1"/>
          </p:cNvPicPr>
          <p:nvPr/>
        </p:nvPicPr>
        <p:blipFill>
          <a:blip r:embed="rId49" cstate="print"/>
          <a:srcRect/>
          <a:stretch>
            <a:fillRect/>
          </a:stretch>
        </p:blipFill>
        <p:spPr bwMode="auto">
          <a:xfrm>
            <a:off x="4114800" y="56388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Рисунок 74" descr="W_новый размер.jpg"/>
          <p:cNvPicPr>
            <a:picLocks noChangeAspect="1"/>
          </p:cNvPicPr>
          <p:nvPr/>
        </p:nvPicPr>
        <p:blipFill>
          <a:blip r:embed="rId50" cstate="print"/>
          <a:srcRect/>
          <a:stretch>
            <a:fillRect/>
          </a:stretch>
        </p:blipFill>
        <p:spPr bwMode="auto">
          <a:xfrm>
            <a:off x="5105400" y="56388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" name="Рисунок 75" descr="X_новый размер.jpg"/>
          <p:cNvPicPr>
            <a:picLocks noChangeAspect="1"/>
          </p:cNvPicPr>
          <p:nvPr/>
        </p:nvPicPr>
        <p:blipFill>
          <a:blip r:embed="rId51" cstate="print"/>
          <a:srcRect/>
          <a:stretch>
            <a:fillRect/>
          </a:stretch>
        </p:blipFill>
        <p:spPr bwMode="auto">
          <a:xfrm>
            <a:off x="6096000" y="56388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Рисунок 76" descr="Y_новый размер.jpg"/>
          <p:cNvPicPr>
            <a:picLocks noChangeAspect="1"/>
          </p:cNvPicPr>
          <p:nvPr/>
        </p:nvPicPr>
        <p:blipFill>
          <a:blip r:embed="rId52" cstate="print"/>
          <a:srcRect/>
          <a:stretch>
            <a:fillRect/>
          </a:stretch>
        </p:blipFill>
        <p:spPr bwMode="auto">
          <a:xfrm>
            <a:off x="7086600" y="56388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" name="Рисунок 77" descr="Z_новый размер.jpg"/>
          <p:cNvPicPr>
            <a:picLocks noChangeAspect="1"/>
          </p:cNvPicPr>
          <p:nvPr/>
        </p:nvPicPr>
        <p:blipFill>
          <a:blip r:embed="rId53" cstate="print"/>
          <a:srcRect/>
          <a:stretch>
            <a:fillRect/>
          </a:stretch>
        </p:blipFill>
        <p:spPr bwMode="auto">
          <a:xfrm>
            <a:off x="8096250" y="56388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96" name="AutoShape 12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405813" y="304800"/>
            <a:ext cx="738187" cy="509588"/>
          </a:xfrm>
          <a:prstGeom prst="actionButtonForwardNex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7197" name="Рисунок 23" descr="bag1.png"/>
          <p:cNvPicPr>
            <a:picLocks noChangeAspect="1"/>
          </p:cNvPicPr>
          <p:nvPr/>
        </p:nvPicPr>
        <p:blipFill>
          <a:blip r:embed="rId54" cstate="print"/>
          <a:srcRect/>
          <a:stretch>
            <a:fillRect/>
          </a:stretch>
        </p:blipFill>
        <p:spPr bwMode="auto">
          <a:xfrm>
            <a:off x="457200" y="304800"/>
            <a:ext cx="2819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98" name="Text Box 34"/>
          <p:cNvSpPr txBox="1">
            <a:spLocks noChangeArrowheads="1"/>
          </p:cNvSpPr>
          <p:nvPr/>
        </p:nvSpPr>
        <p:spPr bwMode="auto">
          <a:xfrm>
            <a:off x="5562600" y="15240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a</a:t>
            </a:r>
            <a:endParaRPr lang="ru-RU" sz="7200">
              <a:cs typeface="Arial" charset="0"/>
            </a:endParaRPr>
          </a:p>
        </p:txBody>
      </p:sp>
      <p:sp>
        <p:nvSpPr>
          <p:cNvPr id="7199" name="Text Box 35"/>
          <p:cNvSpPr txBox="1">
            <a:spLocks noChangeArrowheads="1"/>
          </p:cNvSpPr>
          <p:nvPr/>
        </p:nvSpPr>
        <p:spPr bwMode="auto">
          <a:xfrm>
            <a:off x="4495800" y="15240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b</a:t>
            </a:r>
            <a:endParaRPr lang="ru-RU" sz="7200">
              <a:cs typeface="Arial" charset="0"/>
            </a:endParaRPr>
          </a:p>
        </p:txBody>
      </p:sp>
      <p:sp>
        <p:nvSpPr>
          <p:cNvPr id="7200" name="Text Box 36"/>
          <p:cNvSpPr txBox="1">
            <a:spLocks noChangeArrowheads="1"/>
          </p:cNvSpPr>
          <p:nvPr/>
        </p:nvSpPr>
        <p:spPr bwMode="auto">
          <a:xfrm>
            <a:off x="6629400" y="15240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g</a:t>
            </a:r>
            <a:endParaRPr lang="ru-RU" sz="7200">
              <a:cs typeface="Arial" charset="0"/>
            </a:endParaRPr>
          </a:p>
        </p:txBody>
      </p:sp>
      <p:sp>
        <p:nvSpPr>
          <p:cNvPr id="80" name="AutoShape 41"/>
          <p:cNvSpPr>
            <a:spLocks noChangeArrowheads="1"/>
          </p:cNvSpPr>
          <p:nvPr/>
        </p:nvSpPr>
        <p:spPr bwMode="auto">
          <a:xfrm>
            <a:off x="4495800" y="15240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1" name="AutoShape 41"/>
          <p:cNvSpPr>
            <a:spLocks noChangeArrowheads="1"/>
          </p:cNvSpPr>
          <p:nvPr/>
        </p:nvSpPr>
        <p:spPr bwMode="auto">
          <a:xfrm>
            <a:off x="5562600" y="15240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2" name="AutoShape 41"/>
          <p:cNvSpPr>
            <a:spLocks noChangeArrowheads="1"/>
          </p:cNvSpPr>
          <p:nvPr/>
        </p:nvSpPr>
        <p:spPr bwMode="auto">
          <a:xfrm>
            <a:off x="6629400" y="15240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y-chto-to-pereputa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Это_никуда_не_годится_Начина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kakoy-koshm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to-zhe-nepravil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ne-dumay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e-podhod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h-mamenk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labov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net-n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f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Будь внимательнее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pomogi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Играй_внимательней_а_то_Миш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Нет, нет, нет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Ошибаешься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Ну_что_ты_такое_показываешь_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o-n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nepravil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kakoy-koshm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Это_неверный_от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uzh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Ошибочка_вышл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Вот_это_здоров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19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Вот_это_здоров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Ты_молодец_без_тебя_бы_я_у_М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2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Ты_молодец_без_тебя_бы_я_у_М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7" name="Ух_и_молодцы_мы_с_тобой_Поч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22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7" name="Ух_и_молодцы_мы_с_тобой_Поч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80" grpId="0" animBg="1"/>
      <p:bldP spid="81" grpId="0" animBg="1"/>
      <p:bldP spid="8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34"/>
          <p:cNvSpPr txBox="1">
            <a:spLocks noChangeArrowheads="1"/>
          </p:cNvSpPr>
          <p:nvPr/>
        </p:nvSpPr>
        <p:spPr bwMode="auto">
          <a:xfrm>
            <a:off x="7086600" y="13716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d</a:t>
            </a:r>
            <a:endParaRPr lang="ru-RU" sz="7200">
              <a:cs typeface="Arial" charset="0"/>
            </a:endParaRPr>
          </a:p>
        </p:txBody>
      </p:sp>
      <p:sp>
        <p:nvSpPr>
          <p:cNvPr id="8195" name="Text Box 35"/>
          <p:cNvSpPr txBox="1">
            <a:spLocks noChangeArrowheads="1"/>
          </p:cNvSpPr>
          <p:nvPr/>
        </p:nvSpPr>
        <p:spPr bwMode="auto">
          <a:xfrm>
            <a:off x="6019800" y="13716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e</a:t>
            </a:r>
            <a:endParaRPr lang="ru-RU" sz="7200">
              <a:cs typeface="Arial" charset="0"/>
            </a:endParaRPr>
          </a:p>
        </p:txBody>
      </p:sp>
      <p:sp>
        <p:nvSpPr>
          <p:cNvPr id="8196" name="Text Box 38"/>
          <p:cNvSpPr txBox="1">
            <a:spLocks noChangeArrowheads="1"/>
          </p:cNvSpPr>
          <p:nvPr/>
        </p:nvSpPr>
        <p:spPr bwMode="auto">
          <a:xfrm>
            <a:off x="4953000" y="13716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b</a:t>
            </a:r>
            <a:endParaRPr lang="ru-RU" sz="7200">
              <a:cs typeface="Arial" charset="0"/>
            </a:endParaRPr>
          </a:p>
        </p:txBody>
      </p:sp>
      <p:sp>
        <p:nvSpPr>
          <p:cNvPr id="53" name="AutoShape 41"/>
          <p:cNvSpPr>
            <a:spLocks noChangeArrowheads="1"/>
          </p:cNvSpPr>
          <p:nvPr/>
        </p:nvSpPr>
        <p:spPr bwMode="auto">
          <a:xfrm>
            <a:off x="4953000" y="13716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6" name="AutoShape 41"/>
          <p:cNvSpPr>
            <a:spLocks noChangeArrowheads="1"/>
          </p:cNvSpPr>
          <p:nvPr/>
        </p:nvSpPr>
        <p:spPr bwMode="auto">
          <a:xfrm>
            <a:off x="6096000" y="13716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7" name="AutoShape 41"/>
          <p:cNvSpPr>
            <a:spLocks noChangeArrowheads="1"/>
          </p:cNvSpPr>
          <p:nvPr/>
        </p:nvSpPr>
        <p:spPr bwMode="auto">
          <a:xfrm>
            <a:off x="7162800" y="13716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39" name="Рисунок 45" descr="A_новый размер.jpg"/>
          <p:cNvPicPr>
            <a:picLocks noChangeAspect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714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Рисунок 46" descr="B_новый размер.jpg"/>
          <p:cNvPicPr>
            <a:picLocks noChangeAspect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1620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7" descr="C_новый размер.jpg"/>
          <p:cNvPicPr>
            <a:picLocks noChangeAspect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1526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Рисунок 48" descr="D_новый размер.jpg"/>
          <p:cNvPicPr>
            <a:picLocks noChangeAspect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31432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Рисунок 49" descr="E_новый размер.jpg"/>
          <p:cNvPicPr>
            <a:picLocks noChangeAspect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41338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Рисунок 50" descr="F_новый размер.jpg"/>
          <p:cNvPicPr>
            <a:picLocks noChangeAspect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51244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Рисунок 51" descr="G_новый размер.jpg"/>
          <p:cNvPicPr>
            <a:picLocks noChangeAspect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61150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Рисунок 59" descr="H_новый размер.jpg"/>
          <p:cNvPicPr>
            <a:picLocks noChangeAspect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71056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Рисунок 60" descr="I_новый размер.jpg"/>
          <p:cNvPicPr>
            <a:picLocks noChangeAspect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80962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Рисунок 61" descr="J_новый размер.jpg"/>
          <p:cNvPicPr>
            <a:picLocks noChangeAspect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1524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Рисунок 62" descr="K_новый размер.jpg"/>
          <p:cNvPicPr>
            <a:picLocks noChangeAspect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11430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Рисунок 63" descr="L_новый размер.jpg"/>
          <p:cNvPicPr>
            <a:picLocks noChangeAspect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21336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Рисунок 64" descr="M_новый размер.jpg"/>
          <p:cNvPicPr>
            <a:picLocks noChangeAspect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31242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Рисунок 65" descr="N_новый размер.jpg"/>
          <p:cNvPicPr>
            <a:picLocks noChangeAspect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41148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Рисунок 66" descr="O_новый размер.jpg"/>
          <p:cNvPicPr>
            <a:picLocks noChangeAspect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51054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Рисунок 67" descr="P_новый размер.jpg"/>
          <p:cNvPicPr>
            <a:picLocks noChangeAspect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60960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Рисунок 68" descr="Q_новый размер.jpg"/>
          <p:cNvPicPr>
            <a:picLocks noChangeAspect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70866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Рисунок 69" descr="R_новый размер.jpg"/>
          <p:cNvPicPr>
            <a:picLocks noChangeAspect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809625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Рисунок 70" descr="S_новый размер.jpg"/>
          <p:cNvPicPr>
            <a:picLocks noChangeAspect="1"/>
          </p:cNvPicPr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11430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Рисунок 71" descr="T_новый размер.jpg"/>
          <p:cNvPicPr>
            <a:picLocks noChangeAspect="1"/>
          </p:cNvPicPr>
          <p:nvPr/>
        </p:nvPicPr>
        <p:blipFill>
          <a:blip r:embed="rId39" cstate="print"/>
          <a:srcRect/>
          <a:stretch>
            <a:fillRect/>
          </a:stretch>
        </p:blipFill>
        <p:spPr bwMode="auto">
          <a:xfrm>
            <a:off x="21336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Рисунок 72" descr="U_новый размер.jpg"/>
          <p:cNvPicPr>
            <a:picLocks noChangeAspect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31242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Рисунок 73" descr="V_новый размер.jpg"/>
          <p:cNvPicPr>
            <a:picLocks noChangeAspect="1"/>
          </p:cNvPicPr>
          <p:nvPr/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41148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Рисунок 74" descr="W_новый размер.jpg"/>
          <p:cNvPicPr>
            <a:picLocks noChangeAspect="1"/>
          </p:cNvPicPr>
          <p:nvPr/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51054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Рисунок 75" descr="X_новый размер.jpg"/>
          <p:cNvPicPr>
            <a:picLocks noChangeAspect="1"/>
          </p:cNvPicPr>
          <p:nvPr/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60960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Рисунок 76" descr="Y_новый размер.jpg"/>
          <p:cNvPicPr>
            <a:picLocks noChangeAspect="1"/>
          </p:cNvPicPr>
          <p:nvPr/>
        </p:nvPicPr>
        <p:blipFill>
          <a:blip r:embed="rId44" cstate="print"/>
          <a:srcRect/>
          <a:stretch>
            <a:fillRect/>
          </a:stretch>
        </p:blipFill>
        <p:spPr bwMode="auto">
          <a:xfrm>
            <a:off x="70866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Рисунок 77" descr="Z_новый размер.jpg"/>
          <p:cNvPicPr>
            <a:picLocks noChangeAspect="1"/>
          </p:cNvPicPr>
          <p:nvPr/>
        </p:nvPicPr>
        <p:blipFill>
          <a:blip r:embed="rId45" cstate="print"/>
          <a:srcRect/>
          <a:stretch>
            <a:fillRect/>
          </a:stretch>
        </p:blipFill>
        <p:spPr bwMode="auto">
          <a:xfrm>
            <a:off x="809625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26" name="AutoShape 12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405813" y="304800"/>
            <a:ext cx="738187" cy="509588"/>
          </a:xfrm>
          <a:prstGeom prst="actionButtonForwardNex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8227" name="Рисунок 70" descr="bed_2.png"/>
          <p:cNvPicPr>
            <a:picLocks noChangeAspect="1"/>
          </p:cNvPicPr>
          <p:nvPr/>
        </p:nvPicPr>
        <p:blipFill>
          <a:blip r:embed="rId46" cstate="print"/>
          <a:srcRect/>
          <a:stretch>
            <a:fillRect/>
          </a:stretch>
        </p:blipFill>
        <p:spPr bwMode="auto">
          <a:xfrm>
            <a:off x="0" y="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Здоров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Ой_как_жалко_Ну_ничего_при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Нет, нет, нет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Ошибочка_вышл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Ну_что_ты_такое_показываешь_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Ошибочка_вышл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Это_никуда_не_годится_Начина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Играй_внимательней_а_то_Миш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Это_неверный_от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to-to-ne-shoditsj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y-chto-to-pereputa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uzh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Где_то_мы_ошиблис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Ошибочка_вышл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Это_неверный_от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Ой_как_жалко_Ну_ничего_при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pomogi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Играй_внимательней_а_то_Миш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pomogi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Ошибочка_вышл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kakoy-koshm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uzh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Ур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Точно_Это_правильный_от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2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Точно_Это_правильный_от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2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Ур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Здоров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53" grpId="0" animBg="1"/>
      <p:bldP spid="56" grpId="0" animBg="1"/>
      <p:bldP spid="5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34"/>
          <p:cNvSpPr txBox="1">
            <a:spLocks noChangeArrowheads="1"/>
          </p:cNvSpPr>
          <p:nvPr/>
        </p:nvSpPr>
        <p:spPr bwMode="auto">
          <a:xfrm>
            <a:off x="5562600" y="13716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e</a:t>
            </a:r>
            <a:endParaRPr lang="ru-RU" sz="7200">
              <a:cs typeface="Arial" charset="0"/>
            </a:endParaRPr>
          </a:p>
        </p:txBody>
      </p:sp>
      <p:sp>
        <p:nvSpPr>
          <p:cNvPr id="9219" name="Text Box 35"/>
          <p:cNvSpPr txBox="1">
            <a:spLocks noChangeArrowheads="1"/>
          </p:cNvSpPr>
          <p:nvPr/>
        </p:nvSpPr>
        <p:spPr bwMode="auto">
          <a:xfrm>
            <a:off x="4495800" y="13716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r</a:t>
            </a:r>
            <a:endParaRPr lang="ru-RU" sz="7200">
              <a:cs typeface="Arial" charset="0"/>
            </a:endParaRPr>
          </a:p>
        </p:txBody>
      </p:sp>
      <p:sp>
        <p:nvSpPr>
          <p:cNvPr id="9220" name="Text Box 36"/>
          <p:cNvSpPr txBox="1">
            <a:spLocks noChangeArrowheads="1"/>
          </p:cNvSpPr>
          <p:nvPr/>
        </p:nvSpPr>
        <p:spPr bwMode="auto">
          <a:xfrm>
            <a:off x="6629400" y="13716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s</a:t>
            </a:r>
            <a:endParaRPr lang="ru-RU" sz="7200">
              <a:cs typeface="Arial" charset="0"/>
            </a:endParaRPr>
          </a:p>
        </p:txBody>
      </p:sp>
      <p:sp>
        <p:nvSpPr>
          <p:cNvPr id="9221" name="Text Box 37"/>
          <p:cNvSpPr txBox="1">
            <a:spLocks noChangeArrowheads="1"/>
          </p:cNvSpPr>
          <p:nvPr/>
        </p:nvSpPr>
        <p:spPr bwMode="auto">
          <a:xfrm>
            <a:off x="7696200" y="13716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s</a:t>
            </a:r>
            <a:endParaRPr lang="ru-RU" sz="7200">
              <a:cs typeface="Arial" charset="0"/>
            </a:endParaRPr>
          </a:p>
        </p:txBody>
      </p:sp>
      <p:sp>
        <p:nvSpPr>
          <p:cNvPr id="9222" name="Text Box 38"/>
          <p:cNvSpPr txBox="1">
            <a:spLocks noChangeArrowheads="1"/>
          </p:cNvSpPr>
          <p:nvPr/>
        </p:nvSpPr>
        <p:spPr bwMode="auto">
          <a:xfrm>
            <a:off x="3429000" y="13716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d</a:t>
            </a:r>
            <a:endParaRPr lang="ru-RU" sz="7200">
              <a:cs typeface="Arial" charset="0"/>
            </a:endParaRPr>
          </a:p>
        </p:txBody>
      </p:sp>
      <p:sp>
        <p:nvSpPr>
          <p:cNvPr id="53" name="AutoShape 41"/>
          <p:cNvSpPr>
            <a:spLocks noChangeArrowheads="1"/>
          </p:cNvSpPr>
          <p:nvPr/>
        </p:nvSpPr>
        <p:spPr bwMode="auto">
          <a:xfrm>
            <a:off x="3429000" y="13716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6" name="AutoShape 41"/>
          <p:cNvSpPr>
            <a:spLocks noChangeArrowheads="1"/>
          </p:cNvSpPr>
          <p:nvPr/>
        </p:nvSpPr>
        <p:spPr bwMode="auto">
          <a:xfrm>
            <a:off x="4495800" y="13716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7" name="AutoShape 41"/>
          <p:cNvSpPr>
            <a:spLocks noChangeArrowheads="1"/>
          </p:cNvSpPr>
          <p:nvPr/>
        </p:nvSpPr>
        <p:spPr bwMode="auto">
          <a:xfrm>
            <a:off x="5562600" y="13716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8" name="AutoShape 41"/>
          <p:cNvSpPr>
            <a:spLocks noChangeArrowheads="1"/>
          </p:cNvSpPr>
          <p:nvPr/>
        </p:nvSpPr>
        <p:spPr bwMode="auto">
          <a:xfrm>
            <a:off x="6629400" y="13716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9" name="AutoShape 41"/>
          <p:cNvSpPr>
            <a:spLocks noChangeArrowheads="1"/>
          </p:cNvSpPr>
          <p:nvPr/>
        </p:nvSpPr>
        <p:spPr bwMode="auto">
          <a:xfrm>
            <a:off x="7772400" y="13716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1" name="Рисунок 45" descr="A_новый размер.jpg"/>
          <p:cNvPicPr>
            <a:picLocks noChangeAspect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171450" y="3657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Рисунок 46" descr="B_новый размер.jpg"/>
          <p:cNvPicPr>
            <a:picLocks noChangeAspect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1162050" y="3657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Рисунок 47" descr="C_новый размер.jpg"/>
          <p:cNvPicPr>
            <a:picLocks noChangeAspect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2152650" y="3657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Рисунок 48" descr="D_новый размер.jpg"/>
          <p:cNvPicPr>
            <a:picLocks noChangeAspect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3143250" y="3657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Рисунок 49" descr="E_новый размер.jpg"/>
          <p:cNvPicPr>
            <a:picLocks noChangeAspect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4133850" y="3657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Рисунок 50" descr="F_новый размер.jpg"/>
          <p:cNvPicPr>
            <a:picLocks noChangeAspect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5124450" y="3657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Рисунок 51" descr="G_новый размер.jpg"/>
          <p:cNvPicPr>
            <a:picLocks noChangeAspect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6115050" y="3657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Рисунок 59" descr="H_новый размер.jpg"/>
          <p:cNvPicPr>
            <a:picLocks noChangeAspect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7105650" y="3657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Рисунок 60" descr="I_новый размер.jpg"/>
          <p:cNvPicPr>
            <a:picLocks noChangeAspect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8096250" y="3657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Рисунок 61" descr="J_новый размер.jpg"/>
          <p:cNvPicPr>
            <a:picLocks noChangeAspect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152400" y="4648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Рисунок 62" descr="K_новый размер.jpg"/>
          <p:cNvPicPr>
            <a:picLocks noChangeAspect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1143000" y="4648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Рисунок 63" descr="L_новый размер.jpg"/>
          <p:cNvPicPr>
            <a:picLocks noChangeAspect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2133600" y="4648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Рисунок 64" descr="M_новый размер.jpg"/>
          <p:cNvPicPr>
            <a:picLocks noChangeAspect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3124200" y="4648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Рисунок 65" descr="N_новый размер.jpg"/>
          <p:cNvPicPr>
            <a:picLocks noChangeAspect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4114800" y="4648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Рисунок 66" descr="O_новый размер.jpg"/>
          <p:cNvPicPr>
            <a:picLocks noChangeAspect="1"/>
          </p:cNvPicPr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5105400" y="4648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Рисунок 67" descr="P_новый размер.jpg"/>
          <p:cNvPicPr>
            <a:picLocks noChangeAspect="1"/>
          </p:cNvPicPr>
          <p:nvPr/>
        </p:nvPicPr>
        <p:blipFill>
          <a:blip r:embed="rId39" cstate="print"/>
          <a:srcRect/>
          <a:stretch>
            <a:fillRect/>
          </a:stretch>
        </p:blipFill>
        <p:spPr bwMode="auto">
          <a:xfrm>
            <a:off x="6096000" y="4648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Рисунок 68" descr="Q_новый размер.jpg"/>
          <p:cNvPicPr>
            <a:picLocks noChangeAspect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7086600" y="4648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Рисунок 69" descr="R_новый размер.jpg"/>
          <p:cNvPicPr>
            <a:picLocks noChangeAspect="1"/>
          </p:cNvPicPr>
          <p:nvPr/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8096250" y="4648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Рисунок 70" descr="S_новый размер.jpg"/>
          <p:cNvPicPr>
            <a:picLocks noChangeAspect="1"/>
          </p:cNvPicPr>
          <p:nvPr/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1143000" y="56388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Рисунок 71" descr="T_новый размер.jpg"/>
          <p:cNvPicPr>
            <a:picLocks noChangeAspect="1"/>
          </p:cNvPicPr>
          <p:nvPr/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2133600" y="56388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Рисунок 72" descr="U_новый размер.jpg"/>
          <p:cNvPicPr>
            <a:picLocks noChangeAspect="1"/>
          </p:cNvPicPr>
          <p:nvPr/>
        </p:nvPicPr>
        <p:blipFill>
          <a:blip r:embed="rId44" cstate="print"/>
          <a:srcRect/>
          <a:stretch>
            <a:fillRect/>
          </a:stretch>
        </p:blipFill>
        <p:spPr bwMode="auto">
          <a:xfrm>
            <a:off x="3124200" y="56388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Рисунок 73" descr="V_новый размер.jpg"/>
          <p:cNvPicPr>
            <a:picLocks noChangeAspect="1"/>
          </p:cNvPicPr>
          <p:nvPr/>
        </p:nvPicPr>
        <p:blipFill>
          <a:blip r:embed="rId45" cstate="print"/>
          <a:srcRect/>
          <a:stretch>
            <a:fillRect/>
          </a:stretch>
        </p:blipFill>
        <p:spPr bwMode="auto">
          <a:xfrm>
            <a:off x="4114800" y="56388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Рисунок 74" descr="W_новый размер.jpg"/>
          <p:cNvPicPr>
            <a:picLocks noChangeAspect="1"/>
          </p:cNvPicPr>
          <p:nvPr/>
        </p:nvPicPr>
        <p:blipFill>
          <a:blip r:embed="rId46" cstate="print"/>
          <a:srcRect/>
          <a:stretch>
            <a:fillRect/>
          </a:stretch>
        </p:blipFill>
        <p:spPr bwMode="auto">
          <a:xfrm>
            <a:off x="5105400" y="56388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" name="Рисунок 75" descr="X_новый размер.jpg"/>
          <p:cNvPicPr>
            <a:picLocks noChangeAspect="1"/>
          </p:cNvPicPr>
          <p:nvPr/>
        </p:nvPicPr>
        <p:blipFill>
          <a:blip r:embed="rId47" cstate="print"/>
          <a:srcRect/>
          <a:stretch>
            <a:fillRect/>
          </a:stretch>
        </p:blipFill>
        <p:spPr bwMode="auto">
          <a:xfrm>
            <a:off x="6096000" y="56388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Рисунок 76" descr="Y_новый размер.jpg"/>
          <p:cNvPicPr>
            <a:picLocks noChangeAspect="1"/>
          </p:cNvPicPr>
          <p:nvPr/>
        </p:nvPicPr>
        <p:blipFill>
          <a:blip r:embed="rId48" cstate="print"/>
          <a:srcRect/>
          <a:stretch>
            <a:fillRect/>
          </a:stretch>
        </p:blipFill>
        <p:spPr bwMode="auto">
          <a:xfrm>
            <a:off x="7086600" y="56388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" name="Рисунок 77" descr="Z_новый размер.jpg"/>
          <p:cNvPicPr>
            <a:picLocks noChangeAspect="1"/>
          </p:cNvPicPr>
          <p:nvPr/>
        </p:nvPicPr>
        <p:blipFill>
          <a:blip r:embed="rId49" cstate="print"/>
          <a:srcRect/>
          <a:stretch>
            <a:fillRect/>
          </a:stretch>
        </p:blipFill>
        <p:spPr bwMode="auto">
          <a:xfrm>
            <a:off x="8096250" y="56388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54" name="AutoShape 12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405813" y="304800"/>
            <a:ext cx="738187" cy="509588"/>
          </a:xfrm>
          <a:prstGeom prst="actionButtonForwardNex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9255" name="Рисунок 18" descr="dress2.png"/>
          <p:cNvPicPr>
            <a:picLocks noChangeAspect="1"/>
          </p:cNvPicPr>
          <p:nvPr/>
        </p:nvPicPr>
        <p:blipFill>
          <a:blip r:embed="rId50" cstate="print"/>
          <a:srcRect/>
          <a:stretch>
            <a:fillRect/>
          </a:stretch>
        </p:blipFill>
        <p:spPr bwMode="auto">
          <a:xfrm>
            <a:off x="0" y="228600"/>
            <a:ext cx="3449638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shibochka-Slush-vnim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Играй_внимательней_а_то_Миш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Нет_так_у_нас_ничего_не_полу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Где_то_мы_ошиблис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Eto-zhe-nepravil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Это_неверный_от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Нет_так_у_нас_ничего_не_полу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-dumay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to-to-ne-shoditsj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vy-chto-to-pereputa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e-podhod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kakoy-koshm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10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U-tebyaZamechat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1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U-tebyaZamechat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net-n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to-to-ne-shoditsj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Eto-zhe-nepravil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Играй_внимательней_а_то_Миш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Ошибочка_вышл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Ну_что_ты_такое_показываешь_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16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Oi-nu-doChego-zdorov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Oi-nu-doChego-zdorov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18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MolodecVsyoVer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8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Нучто_тытакоепоказываеш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9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Это_никуда_негодитс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Играй_внимательней_а_то_Миш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kakoy-koshm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2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U-tebyaZamechat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Ой_как_жалко_Ну_ничего_при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53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34"/>
          <p:cNvSpPr txBox="1">
            <a:spLocks noChangeArrowheads="1"/>
          </p:cNvSpPr>
          <p:nvPr/>
        </p:nvSpPr>
        <p:spPr bwMode="auto">
          <a:xfrm>
            <a:off x="5867400" y="12192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a</a:t>
            </a:r>
            <a:endParaRPr lang="ru-RU" sz="7200">
              <a:cs typeface="Arial" charset="0"/>
            </a:endParaRPr>
          </a:p>
        </p:txBody>
      </p:sp>
      <p:sp>
        <p:nvSpPr>
          <p:cNvPr id="10243" name="Text Box 35"/>
          <p:cNvSpPr txBox="1">
            <a:spLocks noChangeArrowheads="1"/>
          </p:cNvSpPr>
          <p:nvPr/>
        </p:nvSpPr>
        <p:spPr bwMode="auto">
          <a:xfrm>
            <a:off x="4800600" y="12192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h</a:t>
            </a:r>
            <a:endParaRPr lang="ru-RU" sz="7200">
              <a:cs typeface="Arial" charset="0"/>
            </a:endParaRPr>
          </a:p>
        </p:txBody>
      </p:sp>
      <p:sp>
        <p:nvSpPr>
          <p:cNvPr id="10244" name="Text Box 36"/>
          <p:cNvSpPr txBox="1">
            <a:spLocks noChangeArrowheads="1"/>
          </p:cNvSpPr>
          <p:nvPr/>
        </p:nvSpPr>
        <p:spPr bwMode="auto">
          <a:xfrm>
            <a:off x="6934200" y="12192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t</a:t>
            </a:r>
            <a:endParaRPr lang="ru-RU" sz="7200">
              <a:cs typeface="Arial" charset="0"/>
            </a:endParaRPr>
          </a:p>
        </p:txBody>
      </p:sp>
      <p:sp>
        <p:nvSpPr>
          <p:cNvPr id="56" name="AutoShape 41"/>
          <p:cNvSpPr>
            <a:spLocks noChangeArrowheads="1"/>
          </p:cNvSpPr>
          <p:nvPr/>
        </p:nvSpPr>
        <p:spPr bwMode="auto">
          <a:xfrm>
            <a:off x="4724400" y="12192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7" name="AutoShape 41"/>
          <p:cNvSpPr>
            <a:spLocks noChangeArrowheads="1"/>
          </p:cNvSpPr>
          <p:nvPr/>
        </p:nvSpPr>
        <p:spPr bwMode="auto">
          <a:xfrm>
            <a:off x="5867400" y="1219200"/>
            <a:ext cx="10668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8" name="AutoShape 41"/>
          <p:cNvSpPr>
            <a:spLocks noChangeArrowheads="1"/>
          </p:cNvSpPr>
          <p:nvPr/>
        </p:nvSpPr>
        <p:spPr bwMode="auto">
          <a:xfrm>
            <a:off x="6934200" y="12192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1" name="Рисунок 45" descr="A_новый размер.jpg"/>
          <p:cNvPicPr>
            <a:picLocks noChangeAspect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1714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Рисунок 46" descr="B_новый размер.jpg"/>
          <p:cNvPicPr>
            <a:picLocks noChangeAspect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11620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Рисунок 47" descr="C_новый размер.jpg"/>
          <p:cNvPicPr>
            <a:picLocks noChangeAspect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21526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Рисунок 48" descr="D_новый размер.jpg"/>
          <p:cNvPicPr>
            <a:picLocks noChangeAspect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31432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Рисунок 49" descr="E_новый размер.jpg"/>
          <p:cNvPicPr>
            <a:picLocks noChangeAspect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41338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Рисунок 50" descr="F_новый размер.jpg"/>
          <p:cNvPicPr>
            <a:picLocks noChangeAspect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51244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Рисунок 51" descr="G_новый размер.jpg"/>
          <p:cNvPicPr>
            <a:picLocks noChangeAspect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61150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Рисунок 59" descr="H_новый размер.jpg"/>
          <p:cNvPicPr>
            <a:picLocks noChangeAspect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71056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" name="Рисунок 60" descr="I_новый размер.jpg"/>
          <p:cNvPicPr>
            <a:picLocks noChangeAspect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80962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Рисунок 61" descr="J_новый размер.jpg"/>
          <p:cNvPicPr>
            <a:picLocks noChangeAspect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1524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" name="Рисунок 62" descr="K_новый размер.jpg"/>
          <p:cNvPicPr>
            <a:picLocks noChangeAspect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11430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" name="Рисунок 63" descr="L_новый размер.jpg"/>
          <p:cNvPicPr>
            <a:picLocks noChangeAspect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21336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" name="Рисунок 64" descr="M_новый размер.jpg"/>
          <p:cNvPicPr>
            <a:picLocks noChangeAspect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31242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" name="Рисунок 65" descr="N_новый размер.jpg"/>
          <p:cNvPicPr>
            <a:picLocks noChangeAspect="1"/>
          </p:cNvPicPr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41148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" name="Рисунок 66" descr="O_новый размер.jpg"/>
          <p:cNvPicPr>
            <a:picLocks noChangeAspect="1"/>
          </p:cNvPicPr>
          <p:nvPr/>
        </p:nvPicPr>
        <p:blipFill>
          <a:blip r:embed="rId39" cstate="print"/>
          <a:srcRect/>
          <a:stretch>
            <a:fillRect/>
          </a:stretch>
        </p:blipFill>
        <p:spPr bwMode="auto">
          <a:xfrm>
            <a:off x="51054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" name="Рисунок 67" descr="P_новый размер.jpg"/>
          <p:cNvPicPr>
            <a:picLocks noChangeAspect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60960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" name="Рисунок 68" descr="Q_новый размер.jpg"/>
          <p:cNvPicPr>
            <a:picLocks noChangeAspect="1"/>
          </p:cNvPicPr>
          <p:nvPr/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70866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" name="Рисунок 69" descr="R_новый размер.jpg"/>
          <p:cNvPicPr>
            <a:picLocks noChangeAspect="1"/>
          </p:cNvPicPr>
          <p:nvPr/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809625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" name="Рисунок 70" descr="S_новый размер.jpg"/>
          <p:cNvPicPr>
            <a:picLocks noChangeAspect="1"/>
          </p:cNvPicPr>
          <p:nvPr/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11430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" name="Рисунок 71" descr="T_новый размер.jpg"/>
          <p:cNvPicPr>
            <a:picLocks noChangeAspect="1"/>
          </p:cNvPicPr>
          <p:nvPr/>
        </p:nvPicPr>
        <p:blipFill>
          <a:blip r:embed="rId44" cstate="print"/>
          <a:srcRect/>
          <a:stretch>
            <a:fillRect/>
          </a:stretch>
        </p:blipFill>
        <p:spPr bwMode="auto">
          <a:xfrm>
            <a:off x="21336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" name="Рисунок 72" descr="U_новый размер.jpg"/>
          <p:cNvPicPr>
            <a:picLocks noChangeAspect="1"/>
          </p:cNvPicPr>
          <p:nvPr/>
        </p:nvPicPr>
        <p:blipFill>
          <a:blip r:embed="rId45" cstate="print"/>
          <a:srcRect/>
          <a:stretch>
            <a:fillRect/>
          </a:stretch>
        </p:blipFill>
        <p:spPr bwMode="auto">
          <a:xfrm>
            <a:off x="31242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" name="Рисунок 73" descr="V_новый размер.jpg"/>
          <p:cNvPicPr>
            <a:picLocks noChangeAspect="1"/>
          </p:cNvPicPr>
          <p:nvPr/>
        </p:nvPicPr>
        <p:blipFill>
          <a:blip r:embed="rId46" cstate="print"/>
          <a:srcRect/>
          <a:stretch>
            <a:fillRect/>
          </a:stretch>
        </p:blipFill>
        <p:spPr bwMode="auto">
          <a:xfrm>
            <a:off x="41148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" name="Рисунок 74" descr="W_новый размер.jpg"/>
          <p:cNvPicPr>
            <a:picLocks noChangeAspect="1"/>
          </p:cNvPicPr>
          <p:nvPr/>
        </p:nvPicPr>
        <p:blipFill>
          <a:blip r:embed="rId47" cstate="print"/>
          <a:srcRect/>
          <a:stretch>
            <a:fillRect/>
          </a:stretch>
        </p:blipFill>
        <p:spPr bwMode="auto">
          <a:xfrm>
            <a:off x="51054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" name="Рисунок 75" descr="X_новый размер.jpg"/>
          <p:cNvPicPr>
            <a:picLocks noChangeAspect="1"/>
          </p:cNvPicPr>
          <p:nvPr/>
        </p:nvPicPr>
        <p:blipFill>
          <a:blip r:embed="rId48" cstate="print"/>
          <a:srcRect/>
          <a:stretch>
            <a:fillRect/>
          </a:stretch>
        </p:blipFill>
        <p:spPr bwMode="auto">
          <a:xfrm>
            <a:off x="60960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" name="Рисунок 76" descr="Y_новый размер.jpg"/>
          <p:cNvPicPr>
            <a:picLocks noChangeAspect="1"/>
          </p:cNvPicPr>
          <p:nvPr/>
        </p:nvPicPr>
        <p:blipFill>
          <a:blip r:embed="rId49" cstate="print"/>
          <a:srcRect/>
          <a:stretch>
            <a:fillRect/>
          </a:stretch>
        </p:blipFill>
        <p:spPr bwMode="auto">
          <a:xfrm>
            <a:off x="70866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" name="Рисунок 77" descr="Z_новый размер.jpg"/>
          <p:cNvPicPr>
            <a:picLocks noChangeAspect="1"/>
          </p:cNvPicPr>
          <p:nvPr/>
        </p:nvPicPr>
        <p:blipFill>
          <a:blip r:embed="rId50" cstate="print"/>
          <a:srcRect/>
          <a:stretch>
            <a:fillRect/>
          </a:stretch>
        </p:blipFill>
        <p:spPr bwMode="auto">
          <a:xfrm>
            <a:off x="809625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4" name="AutoShape 12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405813" y="304800"/>
            <a:ext cx="738187" cy="509588"/>
          </a:xfrm>
          <a:prstGeom prst="actionButtonForwardNex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0275" name="Рисунок 25" descr="zhenskaja-shljapa.png"/>
          <p:cNvPicPr>
            <a:picLocks noChangeAspect="1"/>
          </p:cNvPicPr>
          <p:nvPr/>
        </p:nvPicPr>
        <p:blipFill>
          <a:blip r:embed="rId51" cstate="print"/>
          <a:srcRect/>
          <a:stretch>
            <a:fillRect/>
          </a:stretch>
        </p:blipFill>
        <p:spPr bwMode="auto">
          <a:xfrm>
            <a:off x="457200" y="304800"/>
            <a:ext cx="3200400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e-shoditsj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zh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y-chto-to-pereputa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kakoy-koshm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Ну_что_ты_такое_показываешь_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Играй_внимательней_а_то_Миш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Нет_так_у_нас_ничего_не_полу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Ошибочка_вышл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Это_неверный_от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Будь внимательнее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pomogi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Это_никуда_не_годится_Начина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Где_то_мы_ошиблис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1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Vot-eto-zdorov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3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Будь внимательнее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y-chto-to-pereputa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slabov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ne-podhod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zh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Ну_что_ты_такое_показываешь_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17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VsyoPravTyMolod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8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9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VsyoPravTyMolod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Вот_это_здоров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Это_никуда_негодитс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Нучто_тытакоепоказываеш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2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Играй_внимательней_а_то_Миш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  <p:bldP spid="5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34"/>
          <p:cNvSpPr txBox="1">
            <a:spLocks noChangeArrowheads="1"/>
          </p:cNvSpPr>
          <p:nvPr/>
        </p:nvSpPr>
        <p:spPr bwMode="auto">
          <a:xfrm>
            <a:off x="6400800" y="13716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m</a:t>
            </a:r>
            <a:endParaRPr lang="ru-RU" sz="7200">
              <a:cs typeface="Arial" charset="0"/>
            </a:endParaRPr>
          </a:p>
        </p:txBody>
      </p:sp>
      <p:sp>
        <p:nvSpPr>
          <p:cNvPr id="11267" name="Text Box 35"/>
          <p:cNvSpPr txBox="1">
            <a:spLocks noChangeArrowheads="1"/>
          </p:cNvSpPr>
          <p:nvPr/>
        </p:nvSpPr>
        <p:spPr bwMode="auto">
          <a:xfrm>
            <a:off x="5334000" y="13716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a</a:t>
            </a:r>
            <a:endParaRPr lang="ru-RU" sz="7200">
              <a:cs typeface="Arial" charset="0"/>
            </a:endParaRPr>
          </a:p>
        </p:txBody>
      </p:sp>
      <p:sp>
        <p:nvSpPr>
          <p:cNvPr id="11268" name="Text Box 36"/>
          <p:cNvSpPr txBox="1">
            <a:spLocks noChangeArrowheads="1"/>
          </p:cNvSpPr>
          <p:nvPr/>
        </p:nvSpPr>
        <p:spPr bwMode="auto">
          <a:xfrm>
            <a:off x="7467600" y="13716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p</a:t>
            </a:r>
            <a:endParaRPr lang="ru-RU" sz="7200">
              <a:cs typeface="Arial" charset="0"/>
            </a:endParaRPr>
          </a:p>
        </p:txBody>
      </p:sp>
      <p:sp>
        <p:nvSpPr>
          <p:cNvPr id="11269" name="Text Box 38"/>
          <p:cNvSpPr txBox="1">
            <a:spLocks noChangeArrowheads="1"/>
          </p:cNvSpPr>
          <p:nvPr/>
        </p:nvSpPr>
        <p:spPr bwMode="auto">
          <a:xfrm>
            <a:off x="4267200" y="1371600"/>
            <a:ext cx="1066800" cy="12001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cs typeface="Arial" charset="0"/>
              </a:rPr>
              <a:t>l</a:t>
            </a:r>
            <a:endParaRPr lang="ru-RU" sz="7200">
              <a:cs typeface="Arial" charset="0"/>
            </a:endParaRPr>
          </a:p>
        </p:txBody>
      </p:sp>
      <p:sp>
        <p:nvSpPr>
          <p:cNvPr id="53" name="AutoShape 41"/>
          <p:cNvSpPr>
            <a:spLocks noChangeArrowheads="1"/>
          </p:cNvSpPr>
          <p:nvPr/>
        </p:nvSpPr>
        <p:spPr bwMode="auto">
          <a:xfrm>
            <a:off x="4267200" y="13716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6" name="AutoShape 41"/>
          <p:cNvSpPr>
            <a:spLocks noChangeArrowheads="1"/>
          </p:cNvSpPr>
          <p:nvPr/>
        </p:nvSpPr>
        <p:spPr bwMode="auto">
          <a:xfrm>
            <a:off x="5334000" y="13716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7" name="AutoShape 41"/>
          <p:cNvSpPr>
            <a:spLocks noChangeArrowheads="1"/>
          </p:cNvSpPr>
          <p:nvPr/>
        </p:nvSpPr>
        <p:spPr bwMode="auto">
          <a:xfrm>
            <a:off x="6400800" y="13716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8" name="AutoShape 41"/>
          <p:cNvSpPr>
            <a:spLocks noChangeArrowheads="1"/>
          </p:cNvSpPr>
          <p:nvPr/>
        </p:nvSpPr>
        <p:spPr bwMode="auto">
          <a:xfrm>
            <a:off x="7467600" y="1371600"/>
            <a:ext cx="1143000" cy="12192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tx1"/>
              </a:gs>
              <a:gs pos="100000">
                <a:srgbClr val="CDCDCD"/>
              </a:gs>
            </a:gsLst>
            <a:path path="rect">
              <a:fillToRect l="50000" t="50000" r="50000" b="50000"/>
            </a:path>
          </a:gradFill>
          <a:ln w="285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3084" name="Рисунок 45" descr="A_новый размер.jpg"/>
          <p:cNvPicPr>
            <a:picLocks noChangeAspect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1714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5" name="Рисунок 46" descr="B_новый размер.jpg"/>
          <p:cNvPicPr>
            <a:picLocks noChangeAspect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11620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6" name="Рисунок 47" descr="C_новый размер.jpg"/>
          <p:cNvPicPr>
            <a:picLocks noChangeAspect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21526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7" name="Рисунок 48" descr="D_новый размер.jpg"/>
          <p:cNvPicPr>
            <a:picLocks noChangeAspect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31432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4" name="Рисунок 49" descr="E_новый размер.jpg"/>
          <p:cNvPicPr>
            <a:picLocks noChangeAspect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41338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9" name="Рисунок 50" descr="F_новый размер.jpg"/>
          <p:cNvPicPr>
            <a:picLocks noChangeAspect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51244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0" name="Рисунок 51" descr="G_новый размер.jpg"/>
          <p:cNvPicPr>
            <a:picLocks noChangeAspect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61150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7" name="Рисунок 59" descr="H_новый размер.jpg"/>
          <p:cNvPicPr>
            <a:picLocks noChangeAspect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71056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2" name="Рисунок 60" descr="I_новый размер.jpg"/>
          <p:cNvPicPr>
            <a:picLocks noChangeAspect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8096250" y="34290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3" name="Рисунок 61" descr="J_новый размер.jpg"/>
          <p:cNvPicPr>
            <a:picLocks noChangeAspect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1524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4" name="Рисунок 62" descr="K_новый размер.jpg"/>
          <p:cNvPicPr>
            <a:picLocks noChangeAspect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11430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5" name="Рисунок 63" descr="L_новый размер.jpg"/>
          <p:cNvPicPr>
            <a:picLocks noChangeAspect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21336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6" name="Рисунок 64" descr="M_новый размер.jpg"/>
          <p:cNvPicPr>
            <a:picLocks noChangeAspect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31242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7" name="Рисунок 65" descr="N_новый размер.jpg"/>
          <p:cNvPicPr>
            <a:picLocks noChangeAspect="1"/>
          </p:cNvPicPr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41148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9" name="Рисунок 67" descr="P_новый размер.jpg"/>
          <p:cNvPicPr>
            <a:picLocks noChangeAspect="1"/>
          </p:cNvPicPr>
          <p:nvPr/>
        </p:nvPicPr>
        <p:blipFill>
          <a:blip r:embed="rId39" cstate="print"/>
          <a:srcRect/>
          <a:stretch>
            <a:fillRect/>
          </a:stretch>
        </p:blipFill>
        <p:spPr bwMode="auto">
          <a:xfrm>
            <a:off x="60960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0" name="Рисунок 68" descr="Q_новый размер.jpg"/>
          <p:cNvPicPr>
            <a:picLocks noChangeAspect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70866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27" name="Рисунок 69" descr="R_новый размер.jpg"/>
          <p:cNvPicPr>
            <a:picLocks noChangeAspect="1"/>
          </p:cNvPicPr>
          <p:nvPr/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809625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28" name="Рисунок 70" descr="S_новый размер.jpg"/>
          <p:cNvPicPr>
            <a:picLocks noChangeAspect="1"/>
          </p:cNvPicPr>
          <p:nvPr/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11430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3" name="Рисунок 71" descr="T_новый размер.jpg"/>
          <p:cNvPicPr>
            <a:picLocks noChangeAspect="1"/>
          </p:cNvPicPr>
          <p:nvPr/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21336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4" name="Рисунок 72" descr="U_новый размер.jpg"/>
          <p:cNvPicPr>
            <a:picLocks noChangeAspect="1"/>
          </p:cNvPicPr>
          <p:nvPr/>
        </p:nvPicPr>
        <p:blipFill>
          <a:blip r:embed="rId44" cstate="print"/>
          <a:srcRect/>
          <a:stretch>
            <a:fillRect/>
          </a:stretch>
        </p:blipFill>
        <p:spPr bwMode="auto">
          <a:xfrm>
            <a:off x="31242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5" name="Рисунок 73" descr="V_новый размер.jpg"/>
          <p:cNvPicPr>
            <a:picLocks noChangeAspect="1"/>
          </p:cNvPicPr>
          <p:nvPr/>
        </p:nvPicPr>
        <p:blipFill>
          <a:blip r:embed="rId45" cstate="print"/>
          <a:srcRect/>
          <a:stretch>
            <a:fillRect/>
          </a:stretch>
        </p:blipFill>
        <p:spPr bwMode="auto">
          <a:xfrm>
            <a:off x="41148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6" name="Рисунок 74" descr="W_новый размер.jpg"/>
          <p:cNvPicPr>
            <a:picLocks noChangeAspect="1"/>
          </p:cNvPicPr>
          <p:nvPr/>
        </p:nvPicPr>
        <p:blipFill>
          <a:blip r:embed="rId46" cstate="print"/>
          <a:srcRect/>
          <a:stretch>
            <a:fillRect/>
          </a:stretch>
        </p:blipFill>
        <p:spPr bwMode="auto">
          <a:xfrm>
            <a:off x="51054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7" name="Рисунок 75" descr="X_новый размер.jpg"/>
          <p:cNvPicPr>
            <a:picLocks noChangeAspect="1"/>
          </p:cNvPicPr>
          <p:nvPr/>
        </p:nvPicPr>
        <p:blipFill>
          <a:blip r:embed="rId47" cstate="print"/>
          <a:srcRect/>
          <a:stretch>
            <a:fillRect/>
          </a:stretch>
        </p:blipFill>
        <p:spPr bwMode="auto">
          <a:xfrm>
            <a:off x="60960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8" name="Рисунок 76" descr="Y_новый размер.jpg"/>
          <p:cNvPicPr>
            <a:picLocks noChangeAspect="1"/>
          </p:cNvPicPr>
          <p:nvPr/>
        </p:nvPicPr>
        <p:blipFill>
          <a:blip r:embed="rId48" cstate="print"/>
          <a:srcRect/>
          <a:stretch>
            <a:fillRect/>
          </a:stretch>
        </p:blipFill>
        <p:spPr bwMode="auto">
          <a:xfrm>
            <a:off x="708660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9" name="Рисунок 77" descr="Z_новый размер.jpg"/>
          <p:cNvPicPr>
            <a:picLocks noChangeAspect="1"/>
          </p:cNvPicPr>
          <p:nvPr/>
        </p:nvPicPr>
        <p:blipFill>
          <a:blip r:embed="rId49" cstate="print"/>
          <a:srcRect/>
          <a:stretch>
            <a:fillRect/>
          </a:stretch>
        </p:blipFill>
        <p:spPr bwMode="auto">
          <a:xfrm>
            <a:off x="8096250" y="54102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99" name="AutoShape 12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405813" y="304800"/>
            <a:ext cx="738187" cy="509588"/>
          </a:xfrm>
          <a:prstGeom prst="actionButtonForwardNex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41" name="Рисунок 66" descr="O_новый размер.jpg"/>
          <p:cNvPicPr>
            <a:picLocks noChangeAspect="1"/>
          </p:cNvPicPr>
          <p:nvPr/>
        </p:nvPicPr>
        <p:blipFill>
          <a:blip r:embed="rId50" cstate="print"/>
          <a:srcRect/>
          <a:stretch>
            <a:fillRect/>
          </a:stretch>
        </p:blipFill>
        <p:spPr bwMode="auto">
          <a:xfrm>
            <a:off x="5105400" y="4419600"/>
            <a:ext cx="10477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01" name="Рисунок 7" descr="lamp01.png"/>
          <p:cNvPicPr>
            <a:picLocks noChangeAspect="1"/>
          </p:cNvPicPr>
          <p:nvPr/>
        </p:nvPicPr>
        <p:blipFill>
          <a:blip r:embed="rId51" cstate="print"/>
          <a:srcRect/>
          <a:stretch>
            <a:fillRect/>
          </a:stretch>
        </p:blipFill>
        <p:spPr bwMode="auto">
          <a:xfrm>
            <a:off x="533400" y="152400"/>
            <a:ext cx="1981200" cy="295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shibochka-Slush-vnim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41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1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Нучто_тытакоепоказываеш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0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доров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0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rosto-uzh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0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Будь внимательнее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0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Нет_так_у_нас_ничего_не_полу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Ну_что_ты_такое_показываешь_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Ошибаешься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0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Нет, нет, нет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0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ne-podhod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0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rosto-uzh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4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0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Точно_Это_правильный_от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5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0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9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Да_Правиль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6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0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4" dur="5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vy-memya-razygryvae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7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30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1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blestyasc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9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3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8" dur="5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0" dur="5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Eto-zhe-nepravil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00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6" dur="500" fill="hold"/>
                                        <p:tgtEl>
                                          <p:spTgt spid="41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41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41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41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Где_то_мы_ошиблис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28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3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4" dur="500" fill="hold"/>
                                        <p:tgtEl>
                                          <p:spTgt spid="31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3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310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3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nя так не играю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03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3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2" dur="500" fill="hold"/>
                                        <p:tgtEl>
                                          <p:spTgt spid="31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3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4" dur="500" fill="hold"/>
                                        <p:tgtEl>
                                          <p:spTgt spid="31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3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ne-dumay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04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0" dur="500" fill="hold"/>
                                        <p:tgtEl>
                                          <p:spTgt spid="31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1" dur="500" fill="hold"/>
                                        <p:tgtEl>
                                          <p:spTgt spid="3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2" dur="500" fill="hold"/>
                                        <p:tgtEl>
                                          <p:spTgt spid="310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3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Это_никуда_не_годится_Начина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05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3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8" dur="500" fill="hold"/>
                                        <p:tgtEl>
                                          <p:spTgt spid="31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9" dur="500" fill="hold"/>
                                        <p:tgtEl>
                                          <p:spTgt spid="3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0" dur="500" fill="hold"/>
                                        <p:tgtEl>
                                          <p:spTgt spid="310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3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Ой_как_жалко_Ну_ничего_при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06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6" dur="500" fill="hold"/>
                                        <p:tgtEl>
                                          <p:spTgt spid="31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7" dur="500" fill="hold"/>
                                        <p:tgtEl>
                                          <p:spTgt spid="31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8" dur="500" fill="hold"/>
                                        <p:tgtEl>
                                          <p:spTgt spid="310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31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Будь внимательнее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07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3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4" dur="500" fill="hold"/>
                                        <p:tgtEl>
                                          <p:spTgt spid="31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5" dur="500" fill="hold"/>
                                        <p:tgtEl>
                                          <p:spTgt spid="3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6" dur="500" fill="hold"/>
                                        <p:tgtEl>
                                          <p:spTgt spid="310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3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Ну_что_ты_такое_показываешь_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08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3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2" dur="500" fill="hold"/>
                                        <p:tgtEl>
                                          <p:spTgt spid="31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3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4" dur="500" fill="hold"/>
                                        <p:tgtEl>
                                          <p:spTgt spid="310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09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0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1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2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Здоров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Это_никуда_негодитс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6" dur="5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7" dur="5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08" dur="5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9" dur="5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Точно_Это_правильный_отв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4" dur="5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5" dur="5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6" dur="5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17" dur="500" fill="hold"/>
                                        <p:tgtEl>
                                          <p:spTgt spid="30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Да_Правиль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2" dur="5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3" dur="5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4" dur="5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25" dur="5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blestyasc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30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0" dur="5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1" dur="5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2" dur="5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33" dur="5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Это_никуда_негодитс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0"/>
                  </p:tgtEl>
                </p:cond>
              </p:nextCondLst>
            </p:seq>
          </p:childTnLst>
        </p:cTn>
      </p:par>
    </p:tnLst>
    <p:bldLst>
      <p:bldP spid="53" grpId="0" animBg="1"/>
      <p:bldP spid="56" grpId="0" animBg="1"/>
      <p:bldP spid="57" grpId="0" animBg="1"/>
      <p:bldP spid="5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215</Words>
  <Application>Microsoft Office PowerPoint</Application>
  <PresentationFormat>Экран (4:3)</PresentationFormat>
  <Paragraphs>198</Paragraphs>
  <Slides>37</Slides>
  <Notes>37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Lenovo B570e</cp:lastModifiedBy>
  <cp:revision>3</cp:revision>
  <dcterms:modified xsi:type="dcterms:W3CDTF">2020-02-06T12:24:32Z</dcterms:modified>
</cp:coreProperties>
</file>