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91C0D-AC58-491A-86B7-484E722E5F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F48351-A77D-4DF8-A37D-A8C57D0FD7C2}">
      <dgm:prSet phldrT="[Текст]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ru-RU" altLang="ru-RU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  <a:ea typeface="Times New Roman" panose="02020603050405020304" pitchFamily="18" charset="0"/>
            </a:rPr>
            <a:t>Задание для 1 фокус группы: «Драматический театр»</a:t>
          </a:r>
          <a:endParaRPr lang="ru-RU" dirty="0">
            <a:solidFill>
              <a:srgbClr val="FFFF00"/>
            </a:solidFill>
            <a:latin typeface="+mn-lt"/>
          </a:endParaRPr>
        </a:p>
      </dgm:t>
    </dgm:pt>
    <dgm:pt modelId="{F458A00F-DCAD-4132-AEA4-FF9DB2B91935}" type="parTrans" cxnId="{E373A250-0325-4830-BAD1-5AC181EA092E}">
      <dgm:prSet/>
      <dgm:spPr/>
      <dgm:t>
        <a:bodyPr/>
        <a:lstStyle/>
        <a:p>
          <a:endParaRPr lang="ru-RU"/>
        </a:p>
      </dgm:t>
    </dgm:pt>
    <dgm:pt modelId="{80823EB6-2005-496A-9AED-52324D286D7A}" type="sibTrans" cxnId="{E373A250-0325-4830-BAD1-5AC181EA092E}">
      <dgm:prSet/>
      <dgm:spPr/>
      <dgm:t>
        <a:bodyPr/>
        <a:lstStyle/>
        <a:p>
          <a:endParaRPr lang="ru-RU"/>
        </a:p>
      </dgm:t>
    </dgm:pt>
    <dgm:pt modelId="{EE4B83D9-4CC5-4309-AAC0-D301FD0185B2}">
      <dgm:prSet phldrT="[Текст]"/>
      <dgm:spPr/>
      <dgm:t>
        <a:bodyPr/>
        <a:lstStyle/>
        <a:p>
          <a:r>
            <a:rPr lang="ru-RU" b="1" i="1" dirty="0"/>
            <a:t>Распределить	</a:t>
          </a:r>
          <a:r>
            <a:rPr lang="ru-RU" b="1" i="1" dirty="0" smtClean="0"/>
            <a:t>роли и</a:t>
          </a:r>
          <a:r>
            <a:rPr lang="ru-RU" b="1" i="1" dirty="0"/>
            <a:t>	проиграть	</a:t>
          </a:r>
          <a:r>
            <a:rPr lang="ru-RU" b="1" i="1" dirty="0" smtClean="0"/>
            <a:t>отрывок к сказке </a:t>
          </a:r>
          <a:r>
            <a:rPr lang="ru-RU" b="1" i="1" dirty="0" err="1" smtClean="0"/>
            <a:t>К.Чуковского</a:t>
          </a:r>
          <a:r>
            <a:rPr lang="ru-RU" b="1" i="1" dirty="0" smtClean="0"/>
            <a:t> «</a:t>
          </a:r>
          <a:r>
            <a:rPr lang="ru-RU" b="1" i="1" dirty="0" err="1" smtClean="0"/>
            <a:t>Бармалей</a:t>
          </a:r>
          <a:r>
            <a:rPr lang="ru-RU" b="1" i="1" dirty="0" smtClean="0"/>
            <a:t>»,                          используя атрибуты</a:t>
          </a:r>
          <a:endParaRPr lang="ru-RU" dirty="0"/>
        </a:p>
      </dgm:t>
    </dgm:pt>
    <dgm:pt modelId="{F7EE897E-F76F-4C15-9060-66C4790C2C9A}" type="parTrans" cxnId="{39F4E9FE-A9EB-464F-B24B-5700B47963EC}">
      <dgm:prSet/>
      <dgm:spPr/>
      <dgm:t>
        <a:bodyPr/>
        <a:lstStyle/>
        <a:p>
          <a:endParaRPr lang="ru-RU"/>
        </a:p>
      </dgm:t>
    </dgm:pt>
    <dgm:pt modelId="{26F11D37-BD4D-4EB1-B26C-F5B75F88069D}" type="sibTrans" cxnId="{39F4E9FE-A9EB-464F-B24B-5700B47963EC}">
      <dgm:prSet/>
      <dgm:spPr/>
      <dgm:t>
        <a:bodyPr/>
        <a:lstStyle/>
        <a:p>
          <a:endParaRPr lang="ru-RU"/>
        </a:p>
      </dgm:t>
    </dgm:pt>
    <dgm:pt modelId="{A6B5BE6C-8EB1-4C2D-9F3E-241886AAB707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>
              <a:solidFill>
                <a:srgbClr val="FFFF00"/>
              </a:solidFill>
            </a:rPr>
            <a:t>Задание для 2 фокус группы: «Театр </a:t>
          </a:r>
          <a:r>
            <a:rPr lang="ru-RU" b="1" dirty="0" err="1">
              <a:solidFill>
                <a:srgbClr val="FFFF00"/>
              </a:solidFill>
            </a:rPr>
            <a:t>тантамарески</a:t>
          </a:r>
          <a:r>
            <a:rPr lang="ru-RU" b="1" dirty="0">
              <a:solidFill>
                <a:srgbClr val="FFFF00"/>
              </a:solidFill>
            </a:rPr>
            <a:t>»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dirty="0"/>
        </a:p>
      </dgm:t>
    </dgm:pt>
    <dgm:pt modelId="{94A43E64-C7D1-4E44-A94D-A720DA042601}" type="parTrans" cxnId="{95696FF9-E738-4DA3-ABD9-103CF98C81C1}">
      <dgm:prSet/>
      <dgm:spPr/>
      <dgm:t>
        <a:bodyPr/>
        <a:lstStyle/>
        <a:p>
          <a:endParaRPr lang="ru-RU"/>
        </a:p>
      </dgm:t>
    </dgm:pt>
    <dgm:pt modelId="{10A0C5C0-A5C4-4197-B214-F85C45010026}" type="sibTrans" cxnId="{95696FF9-E738-4DA3-ABD9-103CF98C81C1}">
      <dgm:prSet/>
      <dgm:spPr/>
      <dgm:t>
        <a:bodyPr/>
        <a:lstStyle/>
        <a:p>
          <a:endParaRPr lang="ru-RU"/>
        </a:p>
      </dgm:t>
    </dgm:pt>
    <dgm:pt modelId="{12E0C9F7-B1F8-4F55-B9C6-D6EC9858DEE2}">
      <dgm:prSet/>
      <dgm:spPr/>
      <dgm:t>
        <a:bodyPr/>
        <a:lstStyle/>
        <a:p>
          <a:r>
            <a:rPr lang="ru-RU" b="1" i="1" dirty="0"/>
            <a:t>Распределить	</a:t>
          </a:r>
          <a:r>
            <a:rPr lang="ru-RU" b="1" i="1" dirty="0" smtClean="0"/>
            <a:t>роли и</a:t>
          </a:r>
          <a:r>
            <a:rPr lang="ru-RU" b="1" i="1" dirty="0"/>
            <a:t>	проиграть	</a:t>
          </a:r>
          <a:r>
            <a:rPr lang="ru-RU" b="1" i="1" dirty="0" smtClean="0"/>
            <a:t>отрывок к сказке </a:t>
          </a:r>
          <a:r>
            <a:rPr lang="ru-RU" b="1" i="1" dirty="0" err="1" smtClean="0"/>
            <a:t>К.Чуковского</a:t>
          </a:r>
          <a:r>
            <a:rPr lang="ru-RU" b="1" i="1" dirty="0"/>
            <a:t>	</a:t>
          </a:r>
          <a:r>
            <a:rPr lang="ru-RU" b="1" i="1" dirty="0" smtClean="0"/>
            <a:t> «</a:t>
          </a:r>
          <a:r>
            <a:rPr lang="ru-RU" b="1" i="1" dirty="0" err="1" smtClean="0"/>
            <a:t>Бармалей</a:t>
          </a:r>
          <a:r>
            <a:rPr lang="ru-RU" b="1" i="1" dirty="0" smtClean="0"/>
            <a:t>», </a:t>
          </a:r>
          <a:r>
            <a:rPr lang="ru-RU" b="1" i="1" dirty="0"/>
            <a:t>используя </a:t>
          </a:r>
          <a:r>
            <a:rPr lang="ru-RU" b="1" i="1" dirty="0" err="1"/>
            <a:t>тантамареску</a:t>
          </a:r>
          <a:r>
            <a:rPr lang="ru-RU" b="1" i="1" dirty="0"/>
            <a:t>.</a:t>
          </a:r>
          <a:endParaRPr lang="ru-RU" dirty="0"/>
        </a:p>
        <a:p>
          <a:endParaRPr lang="ru-RU" dirty="0"/>
        </a:p>
      </dgm:t>
    </dgm:pt>
    <dgm:pt modelId="{92D8F9B1-1A49-47AE-837E-ED8DA91D70B7}" type="parTrans" cxnId="{609AB4F9-02EE-4A7D-B220-18CD83CC92E0}">
      <dgm:prSet/>
      <dgm:spPr/>
      <dgm:t>
        <a:bodyPr/>
        <a:lstStyle/>
        <a:p>
          <a:endParaRPr lang="ru-RU"/>
        </a:p>
      </dgm:t>
    </dgm:pt>
    <dgm:pt modelId="{4DFA35D3-8A75-4627-97F5-D71AB1F512F6}" type="sibTrans" cxnId="{609AB4F9-02EE-4A7D-B220-18CD83CC92E0}">
      <dgm:prSet/>
      <dgm:spPr/>
      <dgm:t>
        <a:bodyPr/>
        <a:lstStyle/>
        <a:p>
          <a:endParaRPr lang="ru-RU"/>
        </a:p>
      </dgm:t>
    </dgm:pt>
    <dgm:pt modelId="{1B81CFE7-C15C-4035-BBB1-B844E7566D94}">
      <dgm:prSet custT="1"/>
      <dgm:spPr/>
      <dgm:t>
        <a:bodyPr/>
        <a:lstStyle/>
        <a:p>
          <a:r>
            <a:rPr lang="ru-RU" sz="1600" b="1" dirty="0">
              <a:solidFill>
                <a:srgbClr val="FFFF00"/>
              </a:solidFill>
            </a:rPr>
            <a:t>Задание для 3 фокус группы</a:t>
          </a:r>
          <a:r>
            <a:rPr lang="ru-RU" sz="1400" b="1" dirty="0"/>
            <a:t>: </a:t>
          </a:r>
          <a:endParaRPr lang="ru-RU" sz="1400" dirty="0"/>
        </a:p>
      </dgm:t>
    </dgm:pt>
    <dgm:pt modelId="{A6184EA7-D3D2-421A-B6D6-F7C372B3F6DC}" type="parTrans" cxnId="{768A7747-39AD-430C-BA90-7AFF83E183F7}">
      <dgm:prSet/>
      <dgm:spPr/>
      <dgm:t>
        <a:bodyPr/>
        <a:lstStyle/>
        <a:p>
          <a:endParaRPr lang="ru-RU"/>
        </a:p>
      </dgm:t>
    </dgm:pt>
    <dgm:pt modelId="{EC835E33-FEB3-400C-92AD-B8ECD2E899BA}" type="sibTrans" cxnId="{768A7747-39AD-430C-BA90-7AFF83E183F7}">
      <dgm:prSet/>
      <dgm:spPr/>
      <dgm:t>
        <a:bodyPr/>
        <a:lstStyle/>
        <a:p>
          <a:endParaRPr lang="ru-RU"/>
        </a:p>
      </dgm:t>
    </dgm:pt>
    <dgm:pt modelId="{4E16B949-AE38-4758-9769-4CE38F803CAD}">
      <dgm:prSet custT="1"/>
      <dgm:spPr/>
      <dgm:t>
        <a:bodyPr/>
        <a:lstStyle/>
        <a:p>
          <a:r>
            <a:rPr lang="ru-RU" sz="1800" b="1" i="1" dirty="0"/>
            <a:t>Применение карточек «Мои </a:t>
          </a:r>
          <a:r>
            <a:rPr lang="ru-RU" sz="1800" b="1" i="1" dirty="0" smtClean="0"/>
            <a:t>чувства»</a:t>
          </a:r>
          <a:endParaRPr lang="ru-RU" sz="1800" b="1" dirty="0"/>
        </a:p>
      </dgm:t>
    </dgm:pt>
    <dgm:pt modelId="{CC0C63AF-607F-424E-A50D-A7D618A05614}" type="parTrans" cxnId="{9EEF3C83-DB17-4DD2-8E8F-39A492B56501}">
      <dgm:prSet/>
      <dgm:spPr/>
      <dgm:t>
        <a:bodyPr/>
        <a:lstStyle/>
        <a:p>
          <a:endParaRPr lang="ru-RU"/>
        </a:p>
      </dgm:t>
    </dgm:pt>
    <dgm:pt modelId="{20669FD4-AA5D-4AC1-8BD7-65D043A2EB17}" type="sibTrans" cxnId="{9EEF3C83-DB17-4DD2-8E8F-39A492B56501}">
      <dgm:prSet/>
      <dgm:spPr/>
      <dgm:t>
        <a:bodyPr/>
        <a:lstStyle/>
        <a:p>
          <a:endParaRPr lang="ru-RU"/>
        </a:p>
      </dgm:t>
    </dgm:pt>
    <dgm:pt modelId="{C7F4305D-4947-4A27-B6A8-DCDBC833B1AE}" type="pres">
      <dgm:prSet presAssocID="{B1F91C0D-AC58-491A-86B7-484E722E5F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E31430-24F2-4041-AEA9-0F023A7575FC}" type="pres">
      <dgm:prSet presAssocID="{ECF48351-A77D-4DF8-A37D-A8C57D0FD7C2}" presName="composite" presStyleCnt="0"/>
      <dgm:spPr/>
    </dgm:pt>
    <dgm:pt modelId="{3C161B41-F29A-41B3-8D17-C033F9B06DA7}" type="pres">
      <dgm:prSet presAssocID="{ECF48351-A77D-4DF8-A37D-A8C57D0FD7C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F3555-4E89-46D8-943F-F4482D6A6D4A}" type="pres">
      <dgm:prSet presAssocID="{ECF48351-A77D-4DF8-A37D-A8C57D0FD7C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BD1C6-CE84-4D3D-9F51-CDD80C68CDAE}" type="pres">
      <dgm:prSet presAssocID="{80823EB6-2005-496A-9AED-52324D286D7A}" presName="space" presStyleCnt="0"/>
      <dgm:spPr/>
    </dgm:pt>
    <dgm:pt modelId="{37BB7C6B-57E3-4A63-B4A8-0F6486E0CBDF}" type="pres">
      <dgm:prSet presAssocID="{A6B5BE6C-8EB1-4C2D-9F3E-241886AAB707}" presName="composite" presStyleCnt="0"/>
      <dgm:spPr/>
    </dgm:pt>
    <dgm:pt modelId="{54E9A444-51D7-4B07-ACCF-9A0CE85F5CAE}" type="pres">
      <dgm:prSet presAssocID="{A6B5BE6C-8EB1-4C2D-9F3E-241886AAB70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E344-15C2-4C47-AE03-EE096FB698F5}" type="pres">
      <dgm:prSet presAssocID="{A6B5BE6C-8EB1-4C2D-9F3E-241886AAB707}" presName="desTx" presStyleLbl="alignAccFollowNode1" presStyleIdx="1" presStyleCnt="3" custScaleY="101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6D71D-22FC-4A99-A596-B28819970D2F}" type="pres">
      <dgm:prSet presAssocID="{10A0C5C0-A5C4-4197-B214-F85C45010026}" presName="space" presStyleCnt="0"/>
      <dgm:spPr/>
    </dgm:pt>
    <dgm:pt modelId="{AE427178-D1AA-46F7-B478-6B6780BDFEFA}" type="pres">
      <dgm:prSet presAssocID="{1B81CFE7-C15C-4035-BBB1-B844E7566D94}" presName="composite" presStyleCnt="0"/>
      <dgm:spPr/>
    </dgm:pt>
    <dgm:pt modelId="{4D5643BC-F9D8-4545-8924-C5F94109006E}" type="pres">
      <dgm:prSet presAssocID="{1B81CFE7-C15C-4035-BBB1-B844E7566D94}" presName="parTx" presStyleLbl="alignNode1" presStyleIdx="2" presStyleCnt="3" custLinFactNeighborX="3976" custLinFactNeighborY="37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002E3-C078-4D4B-BB76-8C360B020592}" type="pres">
      <dgm:prSet presAssocID="{1B81CFE7-C15C-4035-BBB1-B844E7566D9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8A7747-39AD-430C-BA90-7AFF83E183F7}" srcId="{B1F91C0D-AC58-491A-86B7-484E722E5F73}" destId="{1B81CFE7-C15C-4035-BBB1-B844E7566D94}" srcOrd="2" destOrd="0" parTransId="{A6184EA7-D3D2-421A-B6D6-F7C372B3F6DC}" sibTransId="{EC835E33-FEB3-400C-92AD-B8ECD2E899BA}"/>
    <dgm:cxn modelId="{C853406B-D0B6-453E-AF84-DDD66D9F0A7A}" type="presOf" srcId="{A6B5BE6C-8EB1-4C2D-9F3E-241886AAB707}" destId="{54E9A444-51D7-4B07-ACCF-9A0CE85F5CAE}" srcOrd="0" destOrd="0" presId="urn:microsoft.com/office/officeart/2005/8/layout/hList1"/>
    <dgm:cxn modelId="{3AB38F23-E7BD-4FB2-8763-EEACAC621A03}" type="presOf" srcId="{12E0C9F7-B1F8-4F55-B9C6-D6EC9858DEE2}" destId="{7C8DE344-15C2-4C47-AE03-EE096FB698F5}" srcOrd="0" destOrd="0" presId="urn:microsoft.com/office/officeart/2005/8/layout/hList1"/>
    <dgm:cxn modelId="{9EEF3C83-DB17-4DD2-8E8F-39A492B56501}" srcId="{1B81CFE7-C15C-4035-BBB1-B844E7566D94}" destId="{4E16B949-AE38-4758-9769-4CE38F803CAD}" srcOrd="0" destOrd="0" parTransId="{CC0C63AF-607F-424E-A50D-A7D618A05614}" sibTransId="{20669FD4-AA5D-4AC1-8BD7-65D043A2EB17}"/>
    <dgm:cxn modelId="{39F4E9FE-A9EB-464F-B24B-5700B47963EC}" srcId="{ECF48351-A77D-4DF8-A37D-A8C57D0FD7C2}" destId="{EE4B83D9-4CC5-4309-AAC0-D301FD0185B2}" srcOrd="0" destOrd="0" parTransId="{F7EE897E-F76F-4C15-9060-66C4790C2C9A}" sibTransId="{26F11D37-BD4D-4EB1-B26C-F5B75F88069D}"/>
    <dgm:cxn modelId="{B91566F1-00C9-40C8-91D6-EE3F645294F2}" type="presOf" srcId="{ECF48351-A77D-4DF8-A37D-A8C57D0FD7C2}" destId="{3C161B41-F29A-41B3-8D17-C033F9B06DA7}" srcOrd="0" destOrd="0" presId="urn:microsoft.com/office/officeart/2005/8/layout/hList1"/>
    <dgm:cxn modelId="{B7BF6818-72C8-4378-9885-54685339F74A}" type="presOf" srcId="{EE4B83D9-4CC5-4309-AAC0-D301FD0185B2}" destId="{41EF3555-4E89-46D8-943F-F4482D6A6D4A}" srcOrd="0" destOrd="0" presId="urn:microsoft.com/office/officeart/2005/8/layout/hList1"/>
    <dgm:cxn modelId="{D1D5C4FA-B05A-4CC5-8416-2320B233696F}" type="presOf" srcId="{4E16B949-AE38-4758-9769-4CE38F803CAD}" destId="{5D4002E3-C078-4D4B-BB76-8C360B020592}" srcOrd="0" destOrd="0" presId="urn:microsoft.com/office/officeart/2005/8/layout/hList1"/>
    <dgm:cxn modelId="{95696FF9-E738-4DA3-ABD9-103CF98C81C1}" srcId="{B1F91C0D-AC58-491A-86B7-484E722E5F73}" destId="{A6B5BE6C-8EB1-4C2D-9F3E-241886AAB707}" srcOrd="1" destOrd="0" parTransId="{94A43E64-C7D1-4E44-A94D-A720DA042601}" sibTransId="{10A0C5C0-A5C4-4197-B214-F85C45010026}"/>
    <dgm:cxn modelId="{E373A250-0325-4830-BAD1-5AC181EA092E}" srcId="{B1F91C0D-AC58-491A-86B7-484E722E5F73}" destId="{ECF48351-A77D-4DF8-A37D-A8C57D0FD7C2}" srcOrd="0" destOrd="0" parTransId="{F458A00F-DCAD-4132-AEA4-FF9DB2B91935}" sibTransId="{80823EB6-2005-496A-9AED-52324D286D7A}"/>
    <dgm:cxn modelId="{89F0A61F-EB26-4620-A9DD-AB49E71EBC2F}" type="presOf" srcId="{B1F91C0D-AC58-491A-86B7-484E722E5F73}" destId="{C7F4305D-4947-4A27-B6A8-DCDBC833B1AE}" srcOrd="0" destOrd="0" presId="urn:microsoft.com/office/officeart/2005/8/layout/hList1"/>
    <dgm:cxn modelId="{E8F08322-DE6E-4102-B049-2ACB6662F2D1}" type="presOf" srcId="{1B81CFE7-C15C-4035-BBB1-B844E7566D94}" destId="{4D5643BC-F9D8-4545-8924-C5F94109006E}" srcOrd="0" destOrd="0" presId="urn:microsoft.com/office/officeart/2005/8/layout/hList1"/>
    <dgm:cxn modelId="{609AB4F9-02EE-4A7D-B220-18CD83CC92E0}" srcId="{A6B5BE6C-8EB1-4C2D-9F3E-241886AAB707}" destId="{12E0C9F7-B1F8-4F55-B9C6-D6EC9858DEE2}" srcOrd="0" destOrd="0" parTransId="{92D8F9B1-1A49-47AE-837E-ED8DA91D70B7}" sibTransId="{4DFA35D3-8A75-4627-97F5-D71AB1F512F6}"/>
    <dgm:cxn modelId="{A22EA326-79B3-4706-8A8B-F1A30914AD40}" type="presParOf" srcId="{C7F4305D-4947-4A27-B6A8-DCDBC833B1AE}" destId="{25E31430-24F2-4041-AEA9-0F023A7575FC}" srcOrd="0" destOrd="0" presId="urn:microsoft.com/office/officeart/2005/8/layout/hList1"/>
    <dgm:cxn modelId="{E5C38191-6AAD-48B3-A048-856FCF2904D8}" type="presParOf" srcId="{25E31430-24F2-4041-AEA9-0F023A7575FC}" destId="{3C161B41-F29A-41B3-8D17-C033F9B06DA7}" srcOrd="0" destOrd="0" presId="urn:microsoft.com/office/officeart/2005/8/layout/hList1"/>
    <dgm:cxn modelId="{1736FAC7-4B24-4409-BBA3-B47AEBF46BEE}" type="presParOf" srcId="{25E31430-24F2-4041-AEA9-0F023A7575FC}" destId="{41EF3555-4E89-46D8-943F-F4482D6A6D4A}" srcOrd="1" destOrd="0" presId="urn:microsoft.com/office/officeart/2005/8/layout/hList1"/>
    <dgm:cxn modelId="{BFF17306-DC3F-4F2D-8CA9-290374E48DC9}" type="presParOf" srcId="{C7F4305D-4947-4A27-B6A8-DCDBC833B1AE}" destId="{08CBD1C6-CE84-4D3D-9F51-CDD80C68CDAE}" srcOrd="1" destOrd="0" presId="urn:microsoft.com/office/officeart/2005/8/layout/hList1"/>
    <dgm:cxn modelId="{13A043D8-6E28-44D9-87AC-52CF44FAA262}" type="presParOf" srcId="{C7F4305D-4947-4A27-B6A8-DCDBC833B1AE}" destId="{37BB7C6B-57E3-4A63-B4A8-0F6486E0CBDF}" srcOrd="2" destOrd="0" presId="urn:microsoft.com/office/officeart/2005/8/layout/hList1"/>
    <dgm:cxn modelId="{CAAB813D-70E9-42E5-B2D9-A79CDD741CDA}" type="presParOf" srcId="{37BB7C6B-57E3-4A63-B4A8-0F6486E0CBDF}" destId="{54E9A444-51D7-4B07-ACCF-9A0CE85F5CAE}" srcOrd="0" destOrd="0" presId="urn:microsoft.com/office/officeart/2005/8/layout/hList1"/>
    <dgm:cxn modelId="{F59CDAEC-A228-417A-B52B-1A4E164DD728}" type="presParOf" srcId="{37BB7C6B-57E3-4A63-B4A8-0F6486E0CBDF}" destId="{7C8DE344-15C2-4C47-AE03-EE096FB698F5}" srcOrd="1" destOrd="0" presId="urn:microsoft.com/office/officeart/2005/8/layout/hList1"/>
    <dgm:cxn modelId="{9F86B60F-37E0-4924-AC89-C050B6A29209}" type="presParOf" srcId="{C7F4305D-4947-4A27-B6A8-DCDBC833B1AE}" destId="{7186D71D-22FC-4A99-A596-B28819970D2F}" srcOrd="3" destOrd="0" presId="urn:microsoft.com/office/officeart/2005/8/layout/hList1"/>
    <dgm:cxn modelId="{555A1245-7941-4768-882F-213A16287BAD}" type="presParOf" srcId="{C7F4305D-4947-4A27-B6A8-DCDBC833B1AE}" destId="{AE427178-D1AA-46F7-B478-6B6780BDFEFA}" srcOrd="4" destOrd="0" presId="urn:microsoft.com/office/officeart/2005/8/layout/hList1"/>
    <dgm:cxn modelId="{D2156883-92C3-420C-A627-3B93551EC8BC}" type="presParOf" srcId="{AE427178-D1AA-46F7-B478-6B6780BDFEFA}" destId="{4D5643BC-F9D8-4545-8924-C5F94109006E}" srcOrd="0" destOrd="0" presId="urn:microsoft.com/office/officeart/2005/8/layout/hList1"/>
    <dgm:cxn modelId="{39142373-995A-4A63-9733-AEF7D180D843}" type="presParOf" srcId="{AE427178-D1AA-46F7-B478-6B6780BDFEFA}" destId="{5D4002E3-C078-4D4B-BB76-8C360B0205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61B41-F29A-41B3-8D17-C033F9B06DA7}">
      <dsp:nvSpPr>
        <dsp:cNvPr id="0" name=""/>
        <dsp:cNvSpPr/>
      </dsp:nvSpPr>
      <dsp:spPr>
        <a:xfrm>
          <a:off x="3079" y="1039766"/>
          <a:ext cx="3002756" cy="1180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altLang="ru-RU" sz="17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  <a:ea typeface="Times New Roman" panose="02020603050405020304" pitchFamily="18" charset="0"/>
            </a:rPr>
            <a:t>Задание для 1 фокус группы: «Драматический театр»</a:t>
          </a:r>
          <a:endParaRPr lang="ru-RU" sz="1700" kern="1200" dirty="0">
            <a:solidFill>
              <a:srgbClr val="FFFF00"/>
            </a:solidFill>
            <a:latin typeface="+mn-lt"/>
          </a:endParaRPr>
        </a:p>
      </dsp:txBody>
      <dsp:txXfrm>
        <a:off x="3079" y="1039766"/>
        <a:ext cx="3002756" cy="1180257"/>
      </dsp:txXfrm>
    </dsp:sp>
    <dsp:sp modelId="{41EF3555-4E89-46D8-943F-F4482D6A6D4A}">
      <dsp:nvSpPr>
        <dsp:cNvPr id="0" name=""/>
        <dsp:cNvSpPr/>
      </dsp:nvSpPr>
      <dsp:spPr>
        <a:xfrm>
          <a:off x="3079" y="2220024"/>
          <a:ext cx="3002756" cy="2158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1" kern="1200" dirty="0"/>
            <a:t>Распределить	</a:t>
          </a:r>
          <a:r>
            <a:rPr lang="ru-RU" sz="1700" b="1" i="1" kern="1200" dirty="0" smtClean="0"/>
            <a:t>роли и</a:t>
          </a:r>
          <a:r>
            <a:rPr lang="ru-RU" sz="1700" b="1" i="1" kern="1200" dirty="0"/>
            <a:t>	проиграть	</a:t>
          </a:r>
          <a:r>
            <a:rPr lang="ru-RU" sz="1700" b="1" i="1" kern="1200" dirty="0" smtClean="0"/>
            <a:t>отрывок к сказке </a:t>
          </a:r>
          <a:r>
            <a:rPr lang="ru-RU" sz="1700" b="1" i="1" kern="1200" dirty="0" err="1" smtClean="0"/>
            <a:t>К.Чуковского</a:t>
          </a:r>
          <a:r>
            <a:rPr lang="ru-RU" sz="1700" b="1" i="1" kern="1200" dirty="0" smtClean="0"/>
            <a:t> «</a:t>
          </a:r>
          <a:r>
            <a:rPr lang="ru-RU" sz="1700" b="1" i="1" kern="1200" dirty="0" err="1" smtClean="0"/>
            <a:t>Бармалей</a:t>
          </a:r>
          <a:r>
            <a:rPr lang="ru-RU" sz="1700" b="1" i="1" kern="1200" dirty="0" smtClean="0"/>
            <a:t>»,                          используя атрибуты</a:t>
          </a:r>
          <a:endParaRPr lang="ru-RU" sz="1700" kern="1200" dirty="0"/>
        </a:p>
      </dsp:txBody>
      <dsp:txXfrm>
        <a:off x="3079" y="2220024"/>
        <a:ext cx="3002756" cy="2158875"/>
      </dsp:txXfrm>
    </dsp:sp>
    <dsp:sp modelId="{54E9A444-51D7-4B07-ACCF-9A0CE85F5CAE}">
      <dsp:nvSpPr>
        <dsp:cNvPr id="0" name=""/>
        <dsp:cNvSpPr/>
      </dsp:nvSpPr>
      <dsp:spPr>
        <a:xfrm>
          <a:off x="3426221" y="1032054"/>
          <a:ext cx="3002756" cy="1180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>
              <a:solidFill>
                <a:srgbClr val="FFFF00"/>
              </a:solidFill>
            </a:rPr>
            <a:t>Задание для 2 фокус группы: «Театр </a:t>
          </a:r>
          <a:r>
            <a:rPr lang="ru-RU" sz="1700" b="1" kern="1200" dirty="0" err="1">
              <a:solidFill>
                <a:srgbClr val="FFFF00"/>
              </a:solidFill>
            </a:rPr>
            <a:t>тантамарески</a:t>
          </a:r>
          <a:r>
            <a:rPr lang="ru-RU" sz="1700" b="1" kern="1200" dirty="0">
              <a:solidFill>
                <a:srgbClr val="FFFF00"/>
              </a:solidFill>
            </a:rPr>
            <a:t>»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 dirty="0"/>
        </a:p>
      </dsp:txBody>
      <dsp:txXfrm>
        <a:off x="3426221" y="1032054"/>
        <a:ext cx="3002756" cy="1180257"/>
      </dsp:txXfrm>
    </dsp:sp>
    <dsp:sp modelId="{7C8DE344-15C2-4C47-AE03-EE096FB698F5}">
      <dsp:nvSpPr>
        <dsp:cNvPr id="0" name=""/>
        <dsp:cNvSpPr/>
      </dsp:nvSpPr>
      <dsp:spPr>
        <a:xfrm>
          <a:off x="3426221" y="2196886"/>
          <a:ext cx="3002756" cy="21897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1" kern="1200" dirty="0"/>
            <a:t>Распределить	</a:t>
          </a:r>
          <a:r>
            <a:rPr lang="ru-RU" sz="1700" b="1" i="1" kern="1200" dirty="0" smtClean="0"/>
            <a:t>роли и</a:t>
          </a:r>
          <a:r>
            <a:rPr lang="ru-RU" sz="1700" b="1" i="1" kern="1200" dirty="0"/>
            <a:t>	проиграть	</a:t>
          </a:r>
          <a:r>
            <a:rPr lang="ru-RU" sz="1700" b="1" i="1" kern="1200" dirty="0" smtClean="0"/>
            <a:t>отрывок к сказке </a:t>
          </a:r>
          <a:r>
            <a:rPr lang="ru-RU" sz="1700" b="1" i="1" kern="1200" dirty="0" err="1" smtClean="0"/>
            <a:t>К.Чуковского</a:t>
          </a:r>
          <a:r>
            <a:rPr lang="ru-RU" sz="1700" b="1" i="1" kern="1200" dirty="0"/>
            <a:t>	</a:t>
          </a:r>
          <a:r>
            <a:rPr lang="ru-RU" sz="1700" b="1" i="1" kern="1200" dirty="0" smtClean="0"/>
            <a:t> «</a:t>
          </a:r>
          <a:r>
            <a:rPr lang="ru-RU" sz="1700" b="1" i="1" kern="1200" dirty="0" err="1" smtClean="0"/>
            <a:t>Бармалей</a:t>
          </a:r>
          <a:r>
            <a:rPr lang="ru-RU" sz="1700" b="1" i="1" kern="1200" dirty="0" smtClean="0"/>
            <a:t>», </a:t>
          </a:r>
          <a:r>
            <a:rPr lang="ru-RU" sz="1700" b="1" i="1" kern="1200" dirty="0"/>
            <a:t>используя </a:t>
          </a:r>
          <a:r>
            <a:rPr lang="ru-RU" sz="1700" b="1" i="1" kern="1200" dirty="0" err="1"/>
            <a:t>тантамареску</a:t>
          </a:r>
          <a:r>
            <a:rPr lang="ru-RU" sz="1700" b="1" i="1" kern="1200" dirty="0"/>
            <a:t>.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3426221" y="2196886"/>
        <a:ext cx="3002756" cy="2189726"/>
      </dsp:txXfrm>
    </dsp:sp>
    <dsp:sp modelId="{4D5643BC-F9D8-4545-8924-C5F94109006E}">
      <dsp:nvSpPr>
        <dsp:cNvPr id="0" name=""/>
        <dsp:cNvSpPr/>
      </dsp:nvSpPr>
      <dsp:spPr>
        <a:xfrm>
          <a:off x="6852443" y="1083932"/>
          <a:ext cx="3002756" cy="1180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FFFF00"/>
              </a:solidFill>
            </a:rPr>
            <a:t>Задание для 3 фокус группы</a:t>
          </a:r>
          <a:r>
            <a:rPr lang="ru-RU" sz="1400" b="1" kern="1200" dirty="0"/>
            <a:t>: </a:t>
          </a:r>
          <a:endParaRPr lang="ru-RU" sz="1400" kern="1200" dirty="0"/>
        </a:p>
      </dsp:txBody>
      <dsp:txXfrm>
        <a:off x="6852443" y="1083932"/>
        <a:ext cx="3002756" cy="1180257"/>
      </dsp:txXfrm>
    </dsp:sp>
    <dsp:sp modelId="{5D4002E3-C078-4D4B-BB76-8C360B020592}">
      <dsp:nvSpPr>
        <dsp:cNvPr id="0" name=""/>
        <dsp:cNvSpPr/>
      </dsp:nvSpPr>
      <dsp:spPr>
        <a:xfrm>
          <a:off x="6849363" y="2220024"/>
          <a:ext cx="3002756" cy="2158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/>
            <a:t>Применение карточек «Мои </a:t>
          </a:r>
          <a:r>
            <a:rPr lang="ru-RU" sz="1800" b="1" i="1" kern="1200" dirty="0" smtClean="0"/>
            <a:t>чувства»</a:t>
          </a:r>
          <a:endParaRPr lang="ru-RU" sz="1800" b="1" kern="1200" dirty="0"/>
        </a:p>
      </dsp:txBody>
      <dsp:txXfrm>
        <a:off x="6849363" y="2220024"/>
        <a:ext cx="3002756" cy="2158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7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42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133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61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54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07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03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5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1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6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9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08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7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9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4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6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B4F7E-DC9E-4EC1-B87E-AF7487A82C0B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B53BBC-DB28-4618-B057-C78E70A70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98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>
            <a:extLst>
              <a:ext uri="{FF2B5EF4-FFF2-40B4-BE49-F238E27FC236}">
                <a16:creationId xmlns="" xmlns:a16="http://schemas.microsoft.com/office/drawing/2014/main" id="{594DE8B4-290E-4778-8C2F-561C22F2021E}"/>
              </a:ext>
            </a:extLst>
          </p:cNvPr>
          <p:cNvPicPr/>
          <p:nvPr/>
        </p:nvPicPr>
        <p:blipFill rotWithShape="1">
          <a:blip r:embed="rId2" cstate="print"/>
          <a:srcRect b="46127"/>
          <a:stretch/>
        </p:blipFill>
        <p:spPr>
          <a:xfrm>
            <a:off x="3024555" y="633046"/>
            <a:ext cx="9038188" cy="588679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29CFD37-BA8E-47CE-B77D-2F971C7526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2" y="0"/>
            <a:ext cx="3120378" cy="3120378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9686AC0-8E82-4F1D-BA6F-28E3406BAE4E}"/>
              </a:ext>
            </a:extLst>
          </p:cNvPr>
          <p:cNvSpPr/>
          <p:nvPr/>
        </p:nvSpPr>
        <p:spPr>
          <a:xfrm>
            <a:off x="4584960" y="2592785"/>
            <a:ext cx="527291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Мастер-класс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«Театр, как средство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 достижения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 целевых ориентиров»</a:t>
            </a:r>
            <a:endParaRPr lang="ru-RU" sz="9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39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6">
            <a:extLst>
              <a:ext uri="{FF2B5EF4-FFF2-40B4-BE49-F238E27FC236}">
                <a16:creationId xmlns="" xmlns:a16="http://schemas.microsoft.com/office/drawing/2014/main" id="{A10B7F67-AB20-4ABB-A8E9-05EB832840C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677" y="0"/>
            <a:ext cx="120513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65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виток: горизонтальный 1">
            <a:extLst>
              <a:ext uri="{FF2B5EF4-FFF2-40B4-BE49-F238E27FC236}">
                <a16:creationId xmlns="" xmlns:a16="http://schemas.microsoft.com/office/drawing/2014/main" id="{8274B189-0ABC-40A7-A38B-874141FA96FB}"/>
              </a:ext>
            </a:extLst>
          </p:cNvPr>
          <p:cNvSpPr/>
          <p:nvPr/>
        </p:nvSpPr>
        <p:spPr>
          <a:xfrm>
            <a:off x="2114843" y="68738"/>
            <a:ext cx="796231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Разновидности театра </a:t>
            </a:r>
            <a:r>
              <a:rPr lang="ru-RU" sz="2400" b="1" i="1" dirty="0" err="1"/>
              <a:t>Тантамарески</a:t>
            </a:r>
            <a:endParaRPr lang="ru-RU" sz="2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DB4F154-6956-4009-A2CA-B72BCC7B86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8" t="13823" r="30910"/>
          <a:stretch/>
        </p:blipFill>
        <p:spPr>
          <a:xfrm>
            <a:off x="9158069" y="1344552"/>
            <a:ext cx="2754084" cy="281012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F113F10-E67A-467A-8555-2E1654D62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648" y="1336697"/>
            <a:ext cx="4179796" cy="302401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084590C-9E00-45EA-91BE-84BB5ED992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47"/>
          <a:stretch/>
        </p:blipFill>
        <p:spPr>
          <a:xfrm>
            <a:off x="7421028" y="4091180"/>
            <a:ext cx="4058555" cy="269808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177CA001-75AC-4DC6-BC5C-29FF46584EE0}"/>
              </a:ext>
            </a:extLst>
          </p:cNvPr>
          <p:cNvSpPr/>
          <p:nvPr/>
        </p:nvSpPr>
        <p:spPr>
          <a:xfrm>
            <a:off x="169092" y="1636542"/>
            <a:ext cx="38915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530" marR="104140" indent="359410">
              <a:spcBef>
                <a:spcPts val="1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Универсальным средством является театр. Один из его видов -театр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Тантамарески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Тантамареской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(от французского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tintamarresque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«кукла» и «стенд») называют ростовую фигуру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хард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постер с вырезами для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рук, ног и лица.-на слайде). 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онструкция с отверстием для лица привлекает как «магнит»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только детей, но и взрослых. Их разнообразие,</a:t>
            </a:r>
            <a:r>
              <a:rPr lang="ru-RU" spc="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манит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даже самых застенчивых и скованных детей. Поэтому пробуждать интерес к театральной игре лучше с данного вида театра.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5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виток: горизонтальный 1">
            <a:extLst>
              <a:ext uri="{FF2B5EF4-FFF2-40B4-BE49-F238E27FC236}">
                <a16:creationId xmlns="" xmlns:a16="http://schemas.microsoft.com/office/drawing/2014/main" id="{227FABF0-B084-4C62-BDB7-878CE5A78BE4}"/>
              </a:ext>
            </a:extLst>
          </p:cNvPr>
          <p:cNvSpPr/>
          <p:nvPr/>
        </p:nvSpPr>
        <p:spPr>
          <a:xfrm>
            <a:off x="970670" y="239151"/>
            <a:ext cx="1063517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День открытых дверей.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3F94AAD-79DB-41BF-BACB-DB21CBF60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972" y="25455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9C09ACF0-A5BB-498A-869C-FCE23E985B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0899827"/>
              </p:ext>
            </p:extLst>
          </p:nvPr>
        </p:nvGraphicFramePr>
        <p:xfrm>
          <a:off x="1539630" y="719666"/>
          <a:ext cx="98552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96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83DAC9F-0312-4993-A78B-A4CCDBD57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7" y="2855742"/>
            <a:ext cx="3048000" cy="3756073"/>
          </a:xfrm>
          <a:prstGeom prst="rect">
            <a:avLst/>
          </a:prstGeom>
        </p:spPr>
      </p:pic>
      <p:pic>
        <p:nvPicPr>
          <p:cNvPr id="10" name="Image 70">
            <a:extLst>
              <a:ext uri="{FF2B5EF4-FFF2-40B4-BE49-F238E27FC236}">
                <a16:creationId xmlns="" xmlns:a16="http://schemas.microsoft.com/office/drawing/2014/main" id="{68EACBB8-F980-4FBB-882B-41988E2BB43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91840" y="211014"/>
            <a:ext cx="8637563" cy="500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5086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140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Orion</cp:lastModifiedBy>
  <cp:revision>7</cp:revision>
  <dcterms:created xsi:type="dcterms:W3CDTF">2023-11-23T03:13:47Z</dcterms:created>
  <dcterms:modified xsi:type="dcterms:W3CDTF">2023-11-27T17:17:30Z</dcterms:modified>
</cp:coreProperties>
</file>