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0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770B68-5331-4BEF-B832-327F3F96A62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B41DDF-E5F1-45A0-961B-C12E79A24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Предметно-развивающая среда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Выполнила:</a:t>
            </a:r>
          </a:p>
          <a:p>
            <a:r>
              <a:rPr lang="ru-RU" sz="3200" dirty="0" smtClean="0"/>
              <a:t>	Назарова </a:t>
            </a:r>
            <a:r>
              <a:rPr lang="ru-RU" sz="3200" dirty="0" err="1" smtClean="0"/>
              <a:t>Лина</a:t>
            </a:r>
            <a:r>
              <a:rPr lang="ru-RU" sz="3200" dirty="0" smtClean="0"/>
              <a:t> </a:t>
            </a:r>
            <a:r>
              <a:rPr lang="ru-RU" sz="3200" dirty="0" err="1" smtClean="0"/>
              <a:t>Виталиевна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Патриотический уголок</a:t>
            </a:r>
            <a:endParaRPr lang="ru-RU" b="1" dirty="0"/>
          </a:p>
        </p:txBody>
      </p:sp>
      <p:pic>
        <p:nvPicPr>
          <p:cNvPr id="3" name="Рисунок 2" descr="IMG_20191014_113544ё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285860"/>
            <a:ext cx="5379119" cy="5237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Уголок «русская изба»</a:t>
            </a:r>
            <a:endParaRPr lang="ru-RU" b="1" dirty="0"/>
          </a:p>
        </p:txBody>
      </p:sp>
      <p:pic>
        <p:nvPicPr>
          <p:cNvPr id="1026" name="Picture 2" descr="C:\Users\ADMIN\Desktop\Мои Фото\Ресурсное обеспечение\ПРС\IMG_20191011_150658.jpg"/>
          <p:cNvPicPr>
            <a:picLocks noChangeAspect="1" noChangeArrowheads="1"/>
          </p:cNvPicPr>
          <p:nvPr/>
        </p:nvPicPr>
        <p:blipFill>
          <a:blip r:embed="rId2" cstate="print"/>
          <a:srcRect l="2083"/>
          <a:stretch>
            <a:fillRect/>
          </a:stretch>
        </p:blipFill>
        <p:spPr bwMode="auto">
          <a:xfrm>
            <a:off x="2643174" y="1643050"/>
            <a:ext cx="3714776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Уголок театрализованной деятельности</a:t>
            </a:r>
            <a:endParaRPr lang="ru-RU" b="1" dirty="0"/>
          </a:p>
        </p:txBody>
      </p:sp>
      <p:pic>
        <p:nvPicPr>
          <p:cNvPr id="4" name="Содержимое 3" descr="IMG_20191014_112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357298"/>
            <a:ext cx="3621300" cy="4828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Уголок </a:t>
            </a:r>
            <a:r>
              <a:rPr lang="ru-RU" b="1" dirty="0" err="1" smtClean="0"/>
              <a:t>ряжения</a:t>
            </a:r>
            <a:endParaRPr lang="ru-RU" b="1" dirty="0"/>
          </a:p>
        </p:txBody>
      </p:sp>
      <p:pic>
        <p:nvPicPr>
          <p:cNvPr id="4" name="Содержимое 3" descr="IMG_20191014_1131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357298"/>
            <a:ext cx="3357586" cy="5219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16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Предметно-развивающая среда</vt:lpstr>
      <vt:lpstr>Патриотический уголок</vt:lpstr>
      <vt:lpstr>Уголок «русская изба»</vt:lpstr>
      <vt:lpstr>Уголок театрализованной деятельности</vt:lpstr>
      <vt:lpstr>Уголок ряжения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</dc:title>
  <dc:creator>ADMIN</dc:creator>
  <cp:lastModifiedBy>ADMIN</cp:lastModifiedBy>
  <cp:revision>3</cp:revision>
  <dcterms:created xsi:type="dcterms:W3CDTF">2019-10-13T09:49:13Z</dcterms:created>
  <dcterms:modified xsi:type="dcterms:W3CDTF">2019-10-14T04:46:45Z</dcterms:modified>
</cp:coreProperties>
</file>