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43050A4-C46D-4C8F-928D-BE63D3FE8881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0757B28-2FDC-46CD-A4B9-7D49E94EA76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9594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07804" y="484194"/>
            <a:ext cx="3168352" cy="10005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практика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2204864"/>
            <a:ext cx="640871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cs typeface="Aldhabi" pitchFamily="2" charset="-78"/>
              </a:rPr>
              <a:t>П          Р          О          Б          Л          Е          М          А</a:t>
            </a:r>
            <a:endParaRPr lang="ru-RU" b="1" dirty="0">
              <a:cs typeface="Aldhabi" pitchFamily="2" charset="-78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02825" y="2858688"/>
            <a:ext cx="6437312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Неуспеваемость, отсутствие познавательного интереса, оторванность от практической деятельности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02825" y="3717032"/>
            <a:ext cx="643731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Чтобы решить эти проблемы необходимо учитывать:</a:t>
            </a:r>
          </a:p>
          <a:p>
            <a:r>
              <a:rPr lang="ru-RU" dirty="0" smtClean="0"/>
              <a:t>уровень знаний; уровень умственного развития; профессиональную направленность; состояние здоровья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208810" y="4817847"/>
            <a:ext cx="6437312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Дифференцированный подход в обучении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696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70368"/>
          </a:xfrm>
        </p:spPr>
        <p:txBody>
          <a:bodyPr/>
          <a:lstStyle/>
          <a:p>
            <a:r>
              <a:rPr lang="ru-RU" dirty="0" smtClean="0"/>
              <a:t>Выбор формы работы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124744"/>
            <a:ext cx="3528392" cy="36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Урок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1124744"/>
            <a:ext cx="3240360" cy="36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Внеклассная работа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1988840"/>
            <a:ext cx="2664296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Тип урока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645024"/>
            <a:ext cx="266429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 методов работы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4725144"/>
            <a:ext cx="2664296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Вид работы класса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4365104"/>
            <a:ext cx="3096344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Весь класс</a:t>
            </a:r>
          </a:p>
          <a:p>
            <a:r>
              <a:rPr lang="ru-RU" sz="2000" dirty="0" smtClean="0"/>
              <a:t>Групповая работа</a:t>
            </a:r>
          </a:p>
          <a:p>
            <a:r>
              <a:rPr lang="ru-RU" sz="2000" dirty="0" smtClean="0"/>
              <a:t>Индивидуальная работа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23161" y="1988840"/>
            <a:ext cx="3096344" cy="1368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Традиционный урок</a:t>
            </a:r>
          </a:p>
          <a:p>
            <a:r>
              <a:rPr lang="ru-RU" dirty="0" smtClean="0"/>
              <a:t>Урок-путешествие</a:t>
            </a:r>
          </a:p>
          <a:p>
            <a:r>
              <a:rPr lang="ru-RU" dirty="0" smtClean="0"/>
              <a:t>Урок-соревнование</a:t>
            </a:r>
          </a:p>
          <a:p>
            <a:r>
              <a:rPr lang="ru-RU" dirty="0" smtClean="0"/>
              <a:t>Интегрированный урок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>
            <a:stCxn id="7" idx="3"/>
          </p:cNvCxnSpPr>
          <p:nvPr/>
        </p:nvCxnSpPr>
        <p:spPr>
          <a:xfrm>
            <a:off x="3707904" y="2492896"/>
            <a:ext cx="101525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195736" y="2996952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195736" y="414908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707904" y="4869160"/>
            <a:ext cx="101525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9" idx="3"/>
          </p:cNvCxnSpPr>
          <p:nvPr/>
        </p:nvCxnSpPr>
        <p:spPr>
          <a:xfrm>
            <a:off x="3707904" y="5193196"/>
            <a:ext cx="101525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692630" y="5517232"/>
            <a:ext cx="101525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28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всего класса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971600" y="1340768"/>
            <a:ext cx="576064" cy="64807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988840"/>
            <a:ext cx="2448272" cy="11521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Обсуждение эффектных опытов;</a:t>
            </a:r>
          </a:p>
          <a:p>
            <a:pPr algn="ctr"/>
            <a:r>
              <a:rPr lang="ru-RU" b="1" dirty="0"/>
              <a:t>ф</a:t>
            </a:r>
            <a:r>
              <a:rPr lang="ru-RU" b="1" dirty="0" smtClean="0"/>
              <a:t>окусов;</a:t>
            </a:r>
            <a:endParaRPr lang="ru-RU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987824" y="1484784"/>
            <a:ext cx="648072" cy="223224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923928" y="1484784"/>
            <a:ext cx="648072" cy="345638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860032" y="1484784"/>
            <a:ext cx="648072" cy="223224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44208" y="1340768"/>
            <a:ext cx="576064" cy="64807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83552" y="3830144"/>
            <a:ext cx="2304256" cy="10801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Игровые ситуации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987824" y="5157192"/>
            <a:ext cx="2484276" cy="11521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Разрешение проблемных </a:t>
            </a:r>
          </a:p>
          <a:p>
            <a:pPr algn="ctr"/>
            <a:r>
              <a:rPr lang="ru-RU" sz="2000" b="1" dirty="0" smtClean="0"/>
              <a:t>ситуации;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893044" y="3841353"/>
            <a:ext cx="2232248" cy="105770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Обсуждение </a:t>
            </a:r>
          </a:p>
          <a:p>
            <a:pPr algn="ctr"/>
            <a:r>
              <a:rPr lang="ru-RU" dirty="0"/>
              <a:t>н</a:t>
            </a:r>
            <a:r>
              <a:rPr lang="ru-RU" dirty="0" smtClean="0"/>
              <a:t>естандартных  ситуации на основе полученных знаний;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09168" y="1990305"/>
            <a:ext cx="2307248" cy="1150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Параллельное решение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4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ru-RU" dirty="0" smtClean="0"/>
              <a:t>1. «Найди дорогу»</a:t>
            </a:r>
          </a:p>
          <a:p>
            <a:pPr algn="just"/>
            <a:r>
              <a:rPr lang="en-US" dirty="0" smtClean="0"/>
              <a:t>V</a:t>
            </a:r>
            <a:r>
              <a:rPr lang="ru-RU" dirty="0" smtClean="0"/>
              <a:t>          м          масса</a:t>
            </a:r>
          </a:p>
          <a:p>
            <a:pPr algn="just"/>
            <a:r>
              <a:rPr lang="en-US" dirty="0" smtClean="0"/>
              <a:t>S</a:t>
            </a:r>
            <a:r>
              <a:rPr lang="ru-RU" dirty="0" smtClean="0"/>
              <a:t>          кг         давление</a:t>
            </a:r>
          </a:p>
          <a:p>
            <a:pPr algn="just"/>
            <a:r>
              <a:rPr lang="en-US" dirty="0"/>
              <a:t>s</a:t>
            </a:r>
            <a:r>
              <a:rPr lang="ru-RU" dirty="0" smtClean="0"/>
              <a:t>           Н          время</a:t>
            </a:r>
            <a:endParaRPr lang="en-US" dirty="0" smtClean="0"/>
          </a:p>
          <a:p>
            <a:pPr algn="just"/>
            <a:r>
              <a:rPr lang="en-US" dirty="0" smtClean="0"/>
              <a:t>m</a:t>
            </a:r>
            <a:r>
              <a:rPr lang="ru-RU" dirty="0" smtClean="0"/>
              <a:t>         м          объем</a:t>
            </a:r>
          </a:p>
          <a:p>
            <a:pPr algn="just"/>
            <a:r>
              <a:rPr lang="en-US" dirty="0" smtClean="0"/>
              <a:t>F</a:t>
            </a:r>
            <a:r>
              <a:rPr lang="ru-RU" dirty="0" smtClean="0"/>
              <a:t>          Па         площадь</a:t>
            </a:r>
          </a:p>
          <a:p>
            <a:pPr algn="just"/>
            <a:r>
              <a:rPr lang="en-US" dirty="0" smtClean="0"/>
              <a:t>t           </a:t>
            </a:r>
            <a:r>
              <a:rPr lang="ru-RU" dirty="0" smtClean="0"/>
              <a:t>с           путь</a:t>
            </a:r>
          </a:p>
          <a:p>
            <a:pPr algn="just"/>
            <a:r>
              <a:rPr lang="en-US" dirty="0" smtClean="0"/>
              <a:t>p          </a:t>
            </a:r>
            <a:r>
              <a:rPr lang="ru-RU" dirty="0" smtClean="0"/>
              <a:t>м           сила</a:t>
            </a:r>
          </a:p>
          <a:p>
            <a:pPr algn="just"/>
            <a:r>
              <a:rPr lang="en-US" dirty="0" smtClean="0"/>
              <a:t>h          </a:t>
            </a:r>
            <a:r>
              <a:rPr lang="ru-RU" dirty="0" smtClean="0"/>
              <a:t>м           высота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Игровые ситуации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Групповая работа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07504" y="1592796"/>
            <a:ext cx="3096344" cy="16561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Карточки-планы проведения исследователь-</a:t>
            </a:r>
          </a:p>
          <a:p>
            <a:pPr algn="ctr"/>
            <a:r>
              <a:rPr lang="ru-RU" dirty="0" err="1" smtClean="0"/>
              <a:t>ских</a:t>
            </a:r>
            <a:r>
              <a:rPr lang="ru-RU" dirty="0" smtClean="0"/>
              <a:t> работ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131840" y="3050275"/>
            <a:ext cx="3024336" cy="160286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Взаимоконтроль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83568" y="4653136"/>
            <a:ext cx="2952328" cy="1800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Игровые</a:t>
            </a:r>
          </a:p>
          <a:p>
            <a:pPr algn="ctr"/>
            <a:r>
              <a:rPr lang="ru-RU" sz="2800" dirty="0" smtClean="0"/>
              <a:t>ситуации</a:t>
            </a:r>
            <a:endParaRPr lang="ru-RU" sz="2800" dirty="0"/>
          </a:p>
        </p:txBody>
      </p:sp>
      <p:sp>
        <p:nvSpPr>
          <p:cNvPr id="7" name="Овал 6"/>
          <p:cNvSpPr/>
          <p:nvPr/>
        </p:nvSpPr>
        <p:spPr>
          <a:xfrm>
            <a:off x="5989276" y="4653136"/>
            <a:ext cx="2808312" cy="158417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Работа по картам-опросникам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156176" y="1556792"/>
            <a:ext cx="2880320" cy="17281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Лабораторные работы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2483768" y="1268760"/>
            <a:ext cx="1944216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6" idx="0"/>
          </p:cNvCxnSpPr>
          <p:nvPr/>
        </p:nvCxnSpPr>
        <p:spPr>
          <a:xfrm flipH="1">
            <a:off x="2159732" y="1268760"/>
            <a:ext cx="2268252" cy="33843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27984" y="1268760"/>
            <a:ext cx="0" cy="17815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427984" y="1268760"/>
            <a:ext cx="2736304" cy="33843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8" idx="1"/>
          </p:cNvCxnSpPr>
          <p:nvPr/>
        </p:nvCxnSpPr>
        <p:spPr>
          <a:xfrm>
            <a:off x="4427984" y="1268760"/>
            <a:ext cx="2150005" cy="5411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07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Задание: охарактеризовать поведение тела внутри жидкости.</a:t>
            </a:r>
          </a:p>
          <a:p>
            <a:r>
              <a:rPr lang="ru-RU" dirty="0" smtClean="0"/>
              <a:t>Приборы: мензурка с водой, карандаш.</a:t>
            </a:r>
          </a:p>
          <a:p>
            <a:r>
              <a:rPr lang="ru-RU" dirty="0" smtClean="0"/>
              <a:t>Что произойдет с карандашом, если его погрузить пальцем в воду, налитую в мензурку, а затем быстро отпустить его?</a:t>
            </a:r>
          </a:p>
          <a:p>
            <a:r>
              <a:rPr lang="ru-RU" dirty="0" smtClean="0"/>
              <a:t>Проделать эксперимент.</a:t>
            </a:r>
          </a:p>
          <a:p>
            <a:r>
              <a:rPr lang="ru-RU" dirty="0" smtClean="0"/>
              <a:t>Ответить на вопрос: почему наблюдается такая картина?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Карточки-планы проведения исследовательских работ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3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Карты - опросники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707904" y="1346913"/>
            <a:ext cx="1152128" cy="10801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F</a:t>
            </a:r>
            <a:endParaRPr lang="ru-RU" sz="6000" dirty="0"/>
          </a:p>
        </p:txBody>
      </p:sp>
      <p:sp>
        <p:nvSpPr>
          <p:cNvPr id="5" name="Овал 4"/>
          <p:cNvSpPr/>
          <p:nvPr/>
        </p:nvSpPr>
        <p:spPr>
          <a:xfrm>
            <a:off x="1547664" y="2420888"/>
            <a:ext cx="1152128" cy="10801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S</a:t>
            </a:r>
            <a:endParaRPr lang="ru-RU" sz="6000" dirty="0"/>
          </a:p>
        </p:txBody>
      </p:sp>
      <p:sp>
        <p:nvSpPr>
          <p:cNvPr id="6" name="Овал 5"/>
          <p:cNvSpPr/>
          <p:nvPr/>
        </p:nvSpPr>
        <p:spPr>
          <a:xfrm>
            <a:off x="1547664" y="4603671"/>
            <a:ext cx="1152128" cy="10801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R</a:t>
            </a:r>
            <a:endParaRPr lang="ru-RU" sz="6000" dirty="0"/>
          </a:p>
        </p:txBody>
      </p:sp>
      <p:sp>
        <p:nvSpPr>
          <p:cNvPr id="7" name="Овал 6"/>
          <p:cNvSpPr/>
          <p:nvPr/>
        </p:nvSpPr>
        <p:spPr>
          <a:xfrm>
            <a:off x="3707904" y="5665696"/>
            <a:ext cx="1152128" cy="10801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N</a:t>
            </a:r>
            <a:endParaRPr lang="ru-RU" sz="6000" dirty="0"/>
          </a:p>
        </p:txBody>
      </p:sp>
      <p:sp>
        <p:nvSpPr>
          <p:cNvPr id="8" name="Овал 7"/>
          <p:cNvSpPr/>
          <p:nvPr/>
        </p:nvSpPr>
        <p:spPr>
          <a:xfrm>
            <a:off x="5652120" y="4604608"/>
            <a:ext cx="1152128" cy="10801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I</a:t>
            </a:r>
            <a:endParaRPr lang="ru-RU" sz="6000" dirty="0"/>
          </a:p>
        </p:txBody>
      </p:sp>
      <p:sp>
        <p:nvSpPr>
          <p:cNvPr id="9" name="Овал 8"/>
          <p:cNvSpPr/>
          <p:nvPr/>
        </p:nvSpPr>
        <p:spPr>
          <a:xfrm>
            <a:off x="5594066" y="2337233"/>
            <a:ext cx="1147064" cy="10878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P</a:t>
            </a:r>
            <a:endParaRPr lang="ru-RU" sz="6000" dirty="0"/>
          </a:p>
        </p:txBody>
      </p:sp>
      <p:sp>
        <p:nvSpPr>
          <p:cNvPr id="10" name="Овал 9"/>
          <p:cNvSpPr/>
          <p:nvPr/>
        </p:nvSpPr>
        <p:spPr>
          <a:xfrm>
            <a:off x="3707904" y="3503509"/>
            <a:ext cx="1152128" cy="1103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A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8105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Индивидуальная работа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899592" y="1412776"/>
            <a:ext cx="720080" cy="108012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2987824" y="1412776"/>
            <a:ext cx="792088" cy="331236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860032" y="1454925"/>
            <a:ext cx="720080" cy="331236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876256" y="1412776"/>
            <a:ext cx="720080" cy="108012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504" y="2636912"/>
            <a:ext cx="2664296" cy="15841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Разноуровневые</a:t>
            </a:r>
            <a:r>
              <a:rPr lang="ru-RU" dirty="0" smtClean="0"/>
              <a:t> карточки для работы у доски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16814" y="4767293"/>
            <a:ext cx="2664296" cy="161403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Разноуровневые</a:t>
            </a:r>
            <a:endParaRPr lang="ru-RU" dirty="0" smtClean="0"/>
          </a:p>
          <a:p>
            <a:pPr algn="ctr"/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70035" y="4798125"/>
            <a:ext cx="2592288" cy="15841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Рефераты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12160" y="2636912"/>
            <a:ext cx="2664296" cy="15841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Разноуровневые</a:t>
            </a:r>
            <a:endParaRPr lang="ru-RU" dirty="0" smtClean="0"/>
          </a:p>
          <a:p>
            <a:pPr algn="ctr"/>
            <a:r>
              <a:rPr lang="ru-RU" dirty="0"/>
              <a:t>к</a:t>
            </a:r>
            <a:r>
              <a:rPr lang="ru-RU" dirty="0" smtClean="0"/>
              <a:t>онтрольные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81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280919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1.Записать названия физических величин:</a:t>
            </a:r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en-US" dirty="0" smtClean="0"/>
              <a:t>-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m-</a:t>
            </a:r>
          </a:p>
          <a:p>
            <a:pPr marL="0" indent="0">
              <a:buNone/>
            </a:pPr>
            <a:r>
              <a:rPr lang="en-US" dirty="0" smtClean="0"/>
              <a:t>F-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ru-RU" dirty="0" smtClean="0"/>
              <a:t>. Записать единицу измерения физической величины: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 smtClean="0"/>
              <a:t>а</a:t>
            </a:r>
            <a:r>
              <a:rPr lang="en-US" dirty="0" smtClean="0"/>
              <a:t>)=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(m)=</a:t>
            </a:r>
          </a:p>
          <a:p>
            <a:pPr marL="0" indent="0">
              <a:buNone/>
            </a:pPr>
            <a:r>
              <a:rPr lang="en-US" dirty="0" smtClean="0"/>
              <a:t>(F)=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ru-RU" dirty="0" smtClean="0"/>
              <a:t>. Записать второй закон Ньютона.</a:t>
            </a:r>
          </a:p>
          <a:p>
            <a:pPr marL="0" indent="0">
              <a:buNone/>
            </a:pPr>
            <a:r>
              <a:rPr lang="ru-RU" dirty="0" smtClean="0"/>
              <a:t>4.Решить задачу:</a:t>
            </a:r>
          </a:p>
          <a:p>
            <a:pPr marL="0" indent="0">
              <a:buNone/>
            </a:pPr>
            <a:r>
              <a:rPr lang="ru-RU" dirty="0" smtClean="0"/>
              <a:t>Под действием какой силы тело массой 4 кг приобретает ускорение 2 м</a:t>
            </a:r>
            <a:r>
              <a:rPr lang="en-US" dirty="0" smtClean="0"/>
              <a:t>/</a:t>
            </a:r>
            <a:r>
              <a:rPr lang="ru-RU" dirty="0" smtClean="0"/>
              <a:t>с  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Карточки, с пошаговым набором заданий, подводящих слабых учащихся к выработке навыков решения задач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2270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85</TotalTime>
  <Words>285</Words>
  <Application>Microsoft Office PowerPoint</Application>
  <PresentationFormat>Экран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Презентация PowerPoint</vt:lpstr>
      <vt:lpstr>Выбор формы работы </vt:lpstr>
      <vt:lpstr>Работа всего класса</vt:lpstr>
      <vt:lpstr>Игровые ситуации</vt:lpstr>
      <vt:lpstr>Групповая работа</vt:lpstr>
      <vt:lpstr>Карточки-планы проведения исследовательских работ</vt:lpstr>
      <vt:lpstr>Карты - опросники</vt:lpstr>
      <vt:lpstr>Индивидуальная работа</vt:lpstr>
      <vt:lpstr>Карточки, с пошаговым набором заданий, подводящих слабых учащихся к выработке навыков решения задач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Обоснование выбора темы</dc:title>
  <dc:creator>алекс</dc:creator>
  <cp:lastModifiedBy>алекс</cp:lastModifiedBy>
  <cp:revision>10</cp:revision>
  <dcterms:created xsi:type="dcterms:W3CDTF">2017-03-19T10:31:07Z</dcterms:created>
  <dcterms:modified xsi:type="dcterms:W3CDTF">2017-03-19T16:45:34Z</dcterms:modified>
</cp:coreProperties>
</file>