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94660"/>
  </p:normalViewPr>
  <p:slideViewPr>
    <p:cSldViewPr>
      <p:cViewPr varScale="1">
        <p:scale>
          <a:sx n="110" d="100"/>
          <a:sy n="110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35DB-3374-4BE6-98AC-6BD1B768B319}" type="datetimeFigureOut">
              <a:rPr lang="ru-RU" smtClean="0"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F82A1-5ED6-4C90-887F-A9A887D59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0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82A1-5ED6-4C90-887F-A9A887D595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1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8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44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52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2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1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23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5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6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2830"/>
            <a:ext cx="6589200" cy="128089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Знаю ли я достопримечательности города Воронежа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4.onlinetestpad.com/05bd10ce20564de39681e939a6c14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53720"/>
            <a:ext cx="8215370" cy="4518485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84368" y="6237312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894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22530" name="Picture 2" descr="https://fs4.onlinetestpad.com/c7a4bfc2fb2f4bae9c66bddc5790f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68" y="1340768"/>
            <a:ext cx="4547016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02484" y="1340768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Воробью.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Карла Маркса, напротив гимназии им Н. Г. Басова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2476" y="2621658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"Дедушка и внучка".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Карла Маркса, напротив старинного дома, где  жила семья.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773892" y="4267229"/>
            <a:ext cx="3643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С.Я. Маршаку.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Карла Маркса, напротив старинного дома, где поэт жил с семьёй.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44408" y="4918487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920840" y="4103860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0" y="332656"/>
            <a:ext cx="4762500" cy="45148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240464" y="3184543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920840" y="2377901"/>
            <a:ext cx="1251655" cy="61041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927597" y="579193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40464" y="1710335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876819" y="920560"/>
            <a:ext cx="1241322" cy="618655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708175" y="5782537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41" y="250137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23554" name="Picture 2" descr="https://fs4.onlinetestpad.com/24b22271982b451fad8b8ec7ce018e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18" y="1340768"/>
            <a:ext cx="4293282" cy="48874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40768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Солнечные часы.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Проспект Революции,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Петровском сквере.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077099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времени.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Проспект Революции, у Дома офицеров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7106" y="4360793"/>
            <a:ext cx="4243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«Утекающее время».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Проспект Революции,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Петровском сквере.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6776" y="1848599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92752" y="1026895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0" y="332656"/>
            <a:ext cx="4762500" cy="451485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6776" y="3413318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902678" y="2587914"/>
            <a:ext cx="1241322" cy="618655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708175" y="5782537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86776" y="4868624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902678" y="4043920"/>
            <a:ext cx="1251655" cy="61041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927597" y="579193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4" grpId="1" animBg="1"/>
      <p:bldP spid="16" grpId="0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060" y="206143"/>
            <a:ext cx="6589200" cy="1280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fs4.onlinetestpad.com/82efa00d835848d6b4dcbbde97ac09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249" y="1576127"/>
            <a:ext cx="377235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11264" y="2002321"/>
            <a:ext cx="3602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"Неизвестный стул“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Платонова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5845" y="3433247"/>
            <a:ext cx="3529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    Незнакомке 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Плехановская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напротив д.41.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3842" y="5070899"/>
            <a:ext cx="3748086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Памятник «Старинный табурет»              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ул. Пушкинская, д.41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882732" y="1075374"/>
            <a:ext cx="1251248" cy="78256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960006" y="584666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798540" y="4373589"/>
            <a:ext cx="1335440" cy="74773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908776" y="2642879"/>
            <a:ext cx="1251248" cy="782567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63" y="-264700"/>
            <a:ext cx="4762500" cy="451485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88424" y="2053025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88424" y="3620531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88424" y="5353775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2155587" y="5790093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6" grpId="0" animBg="1"/>
      <p:bldP spid="17" grpId="0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090" y="287313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fs4.onlinetestpad.com/cc30d402aef1457aa097dc4d34fd31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798402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704479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котенку с улицы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Лизюкова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Лизюкова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1643" y="3204824"/>
            <a:ext cx="3500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Памятник Ивану Андреевичу Крылову ул. 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Лизюкова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3" y="4617441"/>
            <a:ext cx="3500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котенку. 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Хользунова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17046" y="1870164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906481" y="1050918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00" y="-160510"/>
            <a:ext cx="4762500" cy="451485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301779" y="3468343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906481" y="2502748"/>
            <a:ext cx="1241322" cy="729925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155587" y="5790093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32177" y="4944017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967099" y="4084594"/>
            <a:ext cx="1293344" cy="659018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960006" y="584666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3" grpId="1" animBg="1"/>
      <p:bldP spid="16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731" y="223507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16386" name="Picture 2" descr="https://fs4.onlinetestpad.com/2006ecd6f75845c4b69099ca896de4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571900" cy="5031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1743090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Преданному другу.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Проспект Революции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0458" y="2996952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Белому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Чёрное Ухо.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Проспект Революции, перед Театром кукол «Шут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4135" y="4509120"/>
            <a:ext cx="3814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Собакам-поводырям.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Проспект Революции, перед Театром юного зрителя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72931" y="3429000"/>
            <a:ext cx="612000" cy="3610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892752" y="2556243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1" y="116632"/>
            <a:ext cx="4762500" cy="45148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063079" y="1829734"/>
            <a:ext cx="612000" cy="3610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878338" y="968266"/>
            <a:ext cx="1241322" cy="729925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915816" y="5765273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63079" y="5016951"/>
            <a:ext cx="612000" cy="3610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06481" y="4210143"/>
            <a:ext cx="1293344" cy="659018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74205" y="582472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4" grpId="0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869" y="366807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17410" name="Picture 2" descr="https://fs4.onlinetestpad.com/2303899a049b4307ba4e9c87a2317d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286280" cy="44834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75469" y="1717692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Памятник музыканту и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фольклористу М. Е. Пятницкому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Проспект Революции,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в сквере у  Дома офицеров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95129"/>
            <a:ext cx="392909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Памятник музыкальным инструментам. 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Проспект Революции, в Петровском сквере.</a:t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1256" y="5085184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Памятник «Играй гармонь»,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ул. Ленина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8424" y="1991065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62553" y="1201658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1" y="116632"/>
            <a:ext cx="4762500" cy="451485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388424" y="3798557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872479" y="2872998"/>
            <a:ext cx="1241322" cy="650186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915816" y="5765273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88422" y="5407180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862553" y="4546939"/>
            <a:ext cx="1293344" cy="659018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74205" y="582472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3" grpId="1" animBg="1"/>
      <p:bldP spid="15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4884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18434" name="Picture 2" descr="https://fs4.onlinetestpad.com/f3b183646ceb4dc29fe763f911036f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68" y="1264555"/>
            <a:ext cx="4706104" cy="48250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71462" y="1395799"/>
            <a:ext cx="3337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Ивану Алексеевичу Бунину.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Бунинском сквере на перекрёстке улиц Плехановская и Орджоникидзе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462" y="3038931"/>
            <a:ext cx="3500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охотникам,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Плехановская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41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5548" y="4287259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Неизвестной собаке.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Бунинском сквере на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перекрёстке улиц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Плехановская и Орджоникидзе.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12376" y="1779873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892752" y="812213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4" y="184884"/>
            <a:ext cx="4762500" cy="45148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212376" y="3432931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908583" y="2585745"/>
            <a:ext cx="1241322" cy="650186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771800" y="5779405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08872" y="4831773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08582" y="4004955"/>
            <a:ext cx="1235417" cy="64818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915816" y="5765273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4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65253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19458" name="Picture 2" descr="https://fs4.onlinetestpad.com/437e2e397b7b43e089628d0aeb4fd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7"/>
            <a:ext cx="3786214" cy="53578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605355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преподавателю и студенту.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20-летия Октября, 84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259119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студенчеству.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25-летия Октября, 84.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568279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ученику.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ул. 9 Января, 84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95090" y="2113186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92752" y="1228132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0" y="332656"/>
            <a:ext cx="4762500" cy="451485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195090" y="3490994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897715" y="2704678"/>
            <a:ext cx="1241322" cy="618655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708175" y="5782537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08872" y="4831773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908582" y="4004955"/>
            <a:ext cx="1235417" cy="64818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927597" y="579193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3" grpId="1" animBg="1"/>
      <p:bldP spid="15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20482" name="Picture 2" descr="https://fs4.onlinetestpad.com/30350e8d52ce4bf08b5adb4ff1cdf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500594" cy="4786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416515"/>
            <a:ext cx="36433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Старинный киоск,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перекрестке улиц Пушкинской и 9 Января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34" y="2939800"/>
            <a:ext cx="3571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Старая афишная тумба,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перекрестке улиц Пушкинской и 9 Января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509120"/>
            <a:ext cx="3571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Гриб,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перекрестке улиц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Плехановской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9 Января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36864" y="3447631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27968" y="2608976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0" y="332656"/>
            <a:ext cx="4762500" cy="451485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136864" y="1941089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876819" y="920560"/>
            <a:ext cx="1241322" cy="618655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927597" y="579193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89721" y="4877194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827968" y="4110004"/>
            <a:ext cx="1235417" cy="648180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708175" y="5782537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3" grpId="1" animBg="1"/>
      <p:bldP spid="15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68646"/>
            <a:ext cx="65892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Фрагмент какого памятника изображен и где он расположен.</a:t>
            </a:r>
            <a:endParaRPr lang="ru-RU" sz="2400" dirty="0"/>
          </a:p>
        </p:txBody>
      </p:sp>
      <p:pic>
        <p:nvPicPr>
          <p:cNvPr id="21506" name="Picture 2" descr="https://fs4.onlinetestpad.com/c37455a8772f46b59d62cab899018e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143404" cy="4830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88655" y="1715009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именному стулу.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пл. Ленина,1.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026417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Стул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жлобства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лечебный.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пл. Ленина,1.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8888" y="4440221"/>
            <a:ext cx="3867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12 стульев.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пл. Детей,1.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29900" y="3256590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888714" y="2372856"/>
            <a:ext cx="1251248" cy="65356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0" y="332656"/>
            <a:ext cx="4762500" cy="45148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140307" y="4751184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892345" y="3947523"/>
            <a:ext cx="1251655" cy="610411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708175" y="5782537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40307" y="1715009"/>
            <a:ext cx="612000" cy="36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876819" y="920560"/>
            <a:ext cx="1241322" cy="618655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927597" y="5791938"/>
            <a:ext cx="455621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40963" y="6271806"/>
            <a:ext cx="1070018" cy="544003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</TotalTime>
  <Words>357</Words>
  <Application>Microsoft Office PowerPoint</Application>
  <PresentationFormat>Экран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Знаю ли я достопримечательности города Воронежа?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  <vt:lpstr>Фрагмент какого памятника изображен и где он расположен.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Знаю ли я достопримечательности города Воронежа?</dc:title>
  <dc:creator>User</dc:creator>
  <cp:lastModifiedBy>вовка</cp:lastModifiedBy>
  <cp:revision>48</cp:revision>
  <dcterms:created xsi:type="dcterms:W3CDTF">2020-10-25T06:14:49Z</dcterms:created>
  <dcterms:modified xsi:type="dcterms:W3CDTF">2020-11-28T19:45:04Z</dcterms:modified>
</cp:coreProperties>
</file>