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Масленица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 Проводы зимы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 Коляда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 smtClean="0"/>
              <a:t> </a:t>
            </a:r>
            <a:r>
              <a:rPr lang="ru-RU" sz="2900" b="1" dirty="0" smtClean="0">
                <a:ea typeface="Calibri"/>
                <a:cs typeface="Times New Roman"/>
              </a:rPr>
              <a:t>Состав проектной группы:</a:t>
            </a:r>
            <a:endParaRPr lang="ru-RU" sz="2900" dirty="0" smtClean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 smtClean="0">
                <a:ea typeface="Calibri"/>
                <a:cs typeface="Times New Roman"/>
              </a:rPr>
              <a:t>Автор разработки и руководитель проекта – Чупрова Надежда Яковлевна. </a:t>
            </a:r>
            <a:r>
              <a:rPr lang="ru-RU" sz="2900" dirty="0" smtClean="0">
                <a:ea typeface="Calibri"/>
                <a:cs typeface="Times New Roman"/>
              </a:rPr>
              <a:t>Участники проекта – воспитатели и </a:t>
            </a:r>
            <a:r>
              <a:rPr lang="ru-RU" sz="2900" dirty="0" smtClean="0">
                <a:ea typeface="Calibri"/>
                <a:cs typeface="Times New Roman"/>
              </a:rPr>
              <a:t>дети младшей, средней, старшей и подготовительной </a:t>
            </a:r>
            <a:r>
              <a:rPr lang="ru-RU" dirty="0" smtClean="0">
                <a:ea typeface="Calibri"/>
                <a:cs typeface="Times New Roman"/>
              </a:rPr>
              <a:t>групп.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  <p:extLst>
      <p:ext uri="{BB962C8B-B14F-4D97-AF65-F5344CB8AC3E}">
        <p14:creationId xmlns:p14="http://schemas.microsoft.com/office/powerpoint/2010/main" val="42426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Ожидаемый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  <a:tabLst>
                <a:tab pos="1701165" algn="l"/>
              </a:tabLst>
            </a:pPr>
            <a:r>
              <a:rPr lang="ru-RU" b="1" dirty="0">
                <a:latin typeface="Calibri"/>
                <a:ea typeface="Calibri"/>
                <a:cs typeface="Times New Roman"/>
              </a:rPr>
              <a:t>	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1.Приобщение детей к традиции проведения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народных праздников </a:t>
            </a:r>
            <a:r>
              <a:rPr lang="ru-RU" dirty="0">
                <a:latin typeface="Calibri"/>
                <a:ea typeface="Calibri"/>
                <a:cs typeface="Times New Roman"/>
              </a:rPr>
              <a:t>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Масленица и Коляда </a:t>
            </a:r>
            <a:r>
              <a:rPr lang="ru-RU" dirty="0">
                <a:latin typeface="Calibri"/>
                <a:ea typeface="Calibri"/>
                <a:cs typeface="Times New Roman"/>
              </a:rPr>
              <a:t>через сопереживание и непосредственное участие их в  общем действии.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2.Создание атмосферы радости приобщения к традиционному народному празднику.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3.Повышения познавательного интереса к родной истории.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5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482"/>
            <a:ext cx="9197975" cy="6898481"/>
          </a:xfrm>
        </p:spPr>
      </p:pic>
    </p:spTree>
    <p:extLst>
      <p:ext uri="{BB962C8B-B14F-4D97-AF65-F5344CB8AC3E}">
        <p14:creationId xmlns:p14="http://schemas.microsoft.com/office/powerpoint/2010/main" val="30995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Формы работы по реализации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проекта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1.Подбор </a:t>
            </a:r>
            <a:r>
              <a:rPr lang="ru-RU" dirty="0">
                <a:latin typeface="Calibri"/>
                <a:ea typeface="Calibri"/>
                <a:cs typeface="Times New Roman"/>
              </a:rPr>
              <a:t>материала о праздновании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Масленицы и Коляды </a:t>
            </a:r>
            <a:r>
              <a:rPr lang="ru-RU" dirty="0">
                <a:latin typeface="Calibri"/>
                <a:ea typeface="Calibri"/>
                <a:cs typeface="Times New Roman"/>
              </a:rPr>
              <a:t>на Руси.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2.Разучивание песен, пословиц, считалок для выступления во время праздника.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3.Познакомить с произведениями художественной литературы о празднике Масленицы – проводы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зимы и Коляда.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4.Организовать катание на лошадях.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5.Изготовление костюмов и масок силами детей, воспитателей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  <p:extLst>
      <p:ext uri="{BB962C8B-B14F-4D97-AF65-F5344CB8AC3E}">
        <p14:creationId xmlns:p14="http://schemas.microsoft.com/office/powerpoint/2010/main" val="16046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Реализация проекта по образовательным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областям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Художественное </a:t>
            </a:r>
            <a:r>
              <a:rPr lang="ru-RU" dirty="0">
                <a:latin typeface="Calibri"/>
                <a:ea typeface="Calibri"/>
                <a:cs typeface="Times New Roman"/>
              </a:rPr>
              <a:t>творчество, социализация, познание, музыка, коммуникация, чтение художественной литературы, безопасность, труд,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0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  <p:extLst>
      <p:ext uri="{BB962C8B-B14F-4D97-AF65-F5344CB8AC3E}">
        <p14:creationId xmlns:p14="http://schemas.microsoft.com/office/powerpoint/2010/main" val="66489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101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  <p:extLst>
      <p:ext uri="{BB962C8B-B14F-4D97-AF65-F5344CB8AC3E}">
        <p14:creationId xmlns:p14="http://schemas.microsoft.com/office/powerpoint/2010/main" val="362578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Тип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a typeface="Calibri"/>
                <a:cs typeface="Times New Roman"/>
              </a:rPr>
              <a:t> Социализирующий</a:t>
            </a:r>
            <a:r>
              <a:rPr lang="ru-RU" dirty="0">
                <a:ea typeface="Calibri"/>
                <a:cs typeface="Times New Roman"/>
              </a:rPr>
              <a:t>, групповой, </a:t>
            </a:r>
            <a:r>
              <a:rPr lang="ru-RU" dirty="0" smtClean="0">
                <a:ea typeface="Calibri"/>
                <a:cs typeface="Times New Roman"/>
              </a:rPr>
              <a:t>краткосрочный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2944817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46238" y="1357313"/>
            <a:ext cx="7497762" cy="4800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 за внимание!</a:t>
            </a:r>
          </a:p>
          <a:p>
            <a:pPr marL="82296" indent="0">
              <a:buNone/>
            </a:pP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Актуальность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Обряды,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праздники </a:t>
            </a:r>
            <a:r>
              <a:rPr lang="ru-RU" dirty="0">
                <a:latin typeface="Calibri"/>
                <a:ea typeface="Calibri"/>
                <a:cs typeface="Times New Roman"/>
              </a:rPr>
              <a:t>и традиции играют огромную роль в становлении духовного развития человека.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Очень важно понять, что обряды, обычаи и традиции существуют только в социальной и личной, осознанной практике и мышлении людей .На Руси считалось правилом хорошего тона знать традиции своего народа и их соблюдать. Поэтому особенно важно начинать воспитание эмоционально – целостного отношения ребенка к традиционной культуре своего народа и ее освоения с малых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0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35"/>
            <a:ext cx="9135198" cy="6851398"/>
          </a:xfrm>
        </p:spPr>
      </p:pic>
    </p:spTree>
    <p:extLst>
      <p:ext uri="{BB962C8B-B14F-4D97-AF65-F5344CB8AC3E}">
        <p14:creationId xmlns:p14="http://schemas.microsoft.com/office/powerpoint/2010/main" val="10224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Назначение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Особое </a:t>
            </a:r>
            <a:r>
              <a:rPr lang="ru-RU" dirty="0">
                <a:latin typeface="Calibri"/>
                <a:ea typeface="Calibri"/>
                <a:cs typeface="Times New Roman"/>
              </a:rPr>
              <a:t>место  проекте отведено народным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играм, дети </a:t>
            </a:r>
            <a:r>
              <a:rPr lang="ru-RU" dirty="0">
                <a:latin typeface="Calibri"/>
                <a:ea typeface="Calibri"/>
                <a:cs typeface="Times New Roman"/>
              </a:rPr>
              <a:t>с удовольствием по многу раз обращаются к знакомым играм, игровым сюжетам. Совместная деятельность сближает, помогает общаться и лучше узнать друг друга. А так же дети узнают, что весеннее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равноденствие </a:t>
            </a:r>
            <a:r>
              <a:rPr lang="ru-RU" dirty="0">
                <a:latin typeface="Calibri"/>
                <a:ea typeface="Calibri"/>
                <a:cs typeface="Times New Roman"/>
              </a:rPr>
              <a:t>– время начала преобладания дня над ночью, приближение весенних полевых работ; первый праздник, приходившийся на это время – была Масленица.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193" cy="6840145"/>
          </a:xfrm>
        </p:spPr>
      </p:pic>
    </p:spTree>
    <p:extLst>
      <p:ext uri="{BB962C8B-B14F-4D97-AF65-F5344CB8AC3E}">
        <p14:creationId xmlns:p14="http://schemas.microsoft.com/office/powerpoint/2010/main" val="12862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1.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Знакомство детей с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народными праздниками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–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Масленица и Коляда;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latin typeface="Calibri"/>
                <a:ea typeface="Calibri"/>
                <a:cs typeface="Times New Roman"/>
              </a:rPr>
              <a:t>2.Создать радостное настроение, вызвать эмоциональный отклик детей и желание участвовать в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народных гуляниях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7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2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15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libri"/>
                <a:ea typeface="Calibri"/>
                <a:cs typeface="Times New Roman"/>
              </a:rPr>
              <a:t>Задачи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1.Обеспечить </a:t>
            </a:r>
            <a:r>
              <a:rPr lang="ru-RU" dirty="0">
                <a:latin typeface="Calibri"/>
                <a:ea typeface="Calibri"/>
                <a:cs typeface="Times New Roman"/>
              </a:rPr>
              <a:t>условия для создания у детей положительных эмоций  и реализации творческих способностей в проведении праздников и развлечений.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2.Учить бережно относиться к народным традициям и обычаям.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Прививать любовь  к играм – забавам своего народа, развивать интерес к традициям родного края.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3.Обогатить духовный мир.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0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292</TotalTime>
  <Words>357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Масленица. Проводы зимы. Коляда. </vt:lpstr>
      <vt:lpstr>Тип проекта</vt:lpstr>
      <vt:lpstr>Актуальность проблемы</vt:lpstr>
      <vt:lpstr>Презентация PowerPoint</vt:lpstr>
      <vt:lpstr>Назначение проекта </vt:lpstr>
      <vt:lpstr>Презентация PowerPoint</vt:lpstr>
      <vt:lpstr>Цель проекта</vt:lpstr>
      <vt:lpstr>Презентация PowerPoint</vt:lpstr>
      <vt:lpstr>Задачи </vt:lpstr>
      <vt:lpstr>Презентация PowerPoint</vt:lpstr>
      <vt:lpstr>Ожидаемый результат</vt:lpstr>
      <vt:lpstr>Презентация PowerPoint</vt:lpstr>
      <vt:lpstr>Формы работы по реализации проекта </vt:lpstr>
      <vt:lpstr>Презентация PowerPoint</vt:lpstr>
      <vt:lpstr>Реализация проекта по образовательным областям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:« Масленица. Проводы зимы.» </dc:title>
  <dc:creator>user</dc:creator>
  <cp:lastModifiedBy>Любовь Вокуева</cp:lastModifiedBy>
  <cp:revision>9</cp:revision>
  <dcterms:created xsi:type="dcterms:W3CDTF">2014-01-08T12:22:35Z</dcterms:created>
  <dcterms:modified xsi:type="dcterms:W3CDTF">2019-03-13T11:30:21Z</dcterms:modified>
</cp:coreProperties>
</file>