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94" r:id="rId5"/>
    <p:sldId id="295" r:id="rId6"/>
    <p:sldId id="288" r:id="rId7"/>
    <p:sldId id="296" r:id="rId8"/>
    <p:sldId id="298" r:id="rId9"/>
    <p:sldId id="299" r:id="rId10"/>
    <p:sldId id="264" r:id="rId11"/>
    <p:sldId id="266" r:id="rId12"/>
    <p:sldId id="268" r:id="rId13"/>
    <p:sldId id="269" r:id="rId14"/>
    <p:sldId id="270" r:id="rId15"/>
    <p:sldId id="271" r:id="rId16"/>
    <p:sldId id="300" r:id="rId17"/>
    <p:sldId id="301" r:id="rId18"/>
    <p:sldId id="307" r:id="rId19"/>
    <p:sldId id="302" r:id="rId20"/>
    <p:sldId id="304" r:id="rId21"/>
    <p:sldId id="303" r:id="rId22"/>
    <p:sldId id="308" r:id="rId23"/>
    <p:sldId id="305" r:id="rId24"/>
    <p:sldId id="309" r:id="rId25"/>
    <p:sldId id="306" r:id="rId26"/>
    <p:sldId id="275" r:id="rId27"/>
    <p:sldId id="276" r:id="rId28"/>
    <p:sldId id="297" r:id="rId29"/>
    <p:sldId id="277" r:id="rId30"/>
    <p:sldId id="278" r:id="rId31"/>
    <p:sldId id="291" r:id="rId32"/>
    <p:sldId id="27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943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устойчивое приобретение навыков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B-42CF-8D4D-74F9789FCF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требуется помощь взрослого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B-42CF-8D4D-74F9789FCF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навыки не сформированы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0B-42CF-8D4D-74F9789FC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714368"/>
        <c:axId val="100715904"/>
        <c:axId val="0"/>
      </c:bar3DChart>
      <c:catAx>
        <c:axId val="10071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715904"/>
        <c:crosses val="autoZero"/>
        <c:auto val="1"/>
        <c:lblAlgn val="ctr"/>
        <c:lblOffset val="100"/>
        <c:noMultiLvlLbl val="0"/>
      </c:catAx>
      <c:valAx>
        <c:axId val="10071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71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56859286730999"/>
          <c:y val="5.8438580225057414E-2"/>
          <c:w val="0.29097396398577458"/>
          <c:h val="0.721032264917501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C-45C4-9316-7BC366C383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2C-45C4-9316-7BC366C383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2C-45C4-9316-7BC366C38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358976"/>
        <c:axId val="97360512"/>
        <c:axId val="0"/>
      </c:bar3DChart>
      <c:catAx>
        <c:axId val="973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360512"/>
        <c:crosses val="autoZero"/>
        <c:auto val="1"/>
        <c:lblAlgn val="ctr"/>
        <c:lblOffset val="100"/>
        <c:noMultiLvlLbl val="0"/>
      </c:catAx>
      <c:valAx>
        <c:axId val="9736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3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64427856190373"/>
          <c:y val="0.15439818740606195"/>
          <c:w val="0.13639213547672088"/>
          <c:h val="0.440491374475626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активности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D-441D-90B2-7D188490EF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активности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D-441D-90B2-7D188490EF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активности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ED-441D-90B2-7D188490E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995072"/>
        <c:axId val="100996608"/>
        <c:axId val="0"/>
      </c:bar3DChart>
      <c:catAx>
        <c:axId val="10099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996608"/>
        <c:crosses val="autoZero"/>
        <c:auto val="1"/>
        <c:lblAlgn val="ctr"/>
        <c:lblOffset val="100"/>
        <c:noMultiLvlLbl val="0"/>
      </c:catAx>
      <c:valAx>
        <c:axId val="10099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99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8524877013324"/>
          <c:y val="0.22607646544181978"/>
          <c:w val="0.23240434289976097"/>
          <c:h val="0.4389581802274726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9BCE1-82BB-4F1C-8061-A7250A2C87D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C7F259-BE30-4154-9628-12CFA89C8BE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Принципы реализации работы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C3C177D-D6EC-4C16-B553-A618474CE1EB}" type="parTrans" cxnId="{1423D5CF-78EB-4913-8E6D-B73744688D0B}">
      <dgm:prSet/>
      <dgm:spPr/>
      <dgm:t>
        <a:bodyPr/>
        <a:lstStyle/>
        <a:p>
          <a:endParaRPr lang="ru-RU"/>
        </a:p>
      </dgm:t>
    </dgm:pt>
    <dgm:pt modelId="{6408DF55-5DB3-428F-9804-977A82C183AF}" type="sibTrans" cxnId="{1423D5CF-78EB-4913-8E6D-B73744688D0B}">
      <dgm:prSet/>
      <dgm:spPr/>
      <dgm:t>
        <a:bodyPr/>
        <a:lstStyle/>
        <a:p>
          <a:endParaRPr lang="ru-RU"/>
        </a:p>
      </dgm:t>
    </dgm:pt>
    <dgm:pt modelId="{A3F8879E-4872-4C76-AB9D-2BA0296C9C52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Принцип полноценного проживания ребёнком всех этапов детства обогащение детского развития</a:t>
          </a:r>
          <a:endParaRPr lang="ru-RU" sz="1600" dirty="0">
            <a:solidFill>
              <a:schemeClr val="bg1"/>
            </a:solidFill>
          </a:endParaRPr>
        </a:p>
      </dgm:t>
    </dgm:pt>
    <dgm:pt modelId="{3B511CB7-B34E-489E-B1DB-9EEE8E54A8F8}" type="parTrans" cxnId="{2D12A3A2-13D1-4E49-B350-1207AA3E97FF}">
      <dgm:prSet/>
      <dgm:spPr/>
      <dgm:t>
        <a:bodyPr/>
        <a:lstStyle/>
        <a:p>
          <a:endParaRPr lang="ru-RU"/>
        </a:p>
      </dgm:t>
    </dgm:pt>
    <dgm:pt modelId="{53B4AB22-9DB5-45F8-9A2B-AC0806689F81}" type="sibTrans" cxnId="{2D12A3A2-13D1-4E49-B350-1207AA3E97FF}">
      <dgm:prSet/>
      <dgm:spPr/>
      <dgm:t>
        <a:bodyPr/>
        <a:lstStyle/>
        <a:p>
          <a:endParaRPr lang="ru-RU"/>
        </a:p>
      </dgm:t>
    </dgm:pt>
    <dgm:pt modelId="{C9E5176A-A235-4BFD-AAD3-22ADDDA2E69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Индивидуальный подход</a:t>
          </a:r>
          <a:endParaRPr lang="ru-RU" sz="1600" dirty="0">
            <a:solidFill>
              <a:schemeClr val="bg1"/>
            </a:solidFill>
          </a:endParaRPr>
        </a:p>
      </dgm:t>
    </dgm:pt>
    <dgm:pt modelId="{058A4979-2E0D-4FD8-A1DD-F3181B2387D7}" type="parTrans" cxnId="{8A5480AE-76D5-4844-8167-D0D3F6590E63}">
      <dgm:prSet/>
      <dgm:spPr/>
      <dgm:t>
        <a:bodyPr/>
        <a:lstStyle/>
        <a:p>
          <a:endParaRPr lang="ru-RU"/>
        </a:p>
      </dgm:t>
    </dgm:pt>
    <dgm:pt modelId="{A05CA811-8964-4FB7-984D-DE0F0BBA0016}" type="sibTrans" cxnId="{8A5480AE-76D5-4844-8167-D0D3F6590E63}">
      <dgm:prSet/>
      <dgm:spPr/>
      <dgm:t>
        <a:bodyPr/>
        <a:lstStyle/>
        <a:p>
          <a:endParaRPr lang="ru-RU"/>
        </a:p>
      </dgm:t>
    </dgm:pt>
    <dgm:pt modelId="{D64D8D2C-A088-4ECC-8574-7E492227957D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Содействие и сотрудничество детей и взрослых, признание ребёнка полноценным участником образовательных отношений</a:t>
          </a:r>
          <a:endParaRPr lang="ru-RU" sz="1600" dirty="0"/>
        </a:p>
      </dgm:t>
    </dgm:pt>
    <dgm:pt modelId="{342D7F57-6977-42A1-95CE-AC9CD942CBF0}" type="parTrans" cxnId="{ED5BF1B3-FA8C-4B56-BBFE-A2FC5480E5E5}">
      <dgm:prSet/>
      <dgm:spPr/>
      <dgm:t>
        <a:bodyPr/>
        <a:lstStyle/>
        <a:p>
          <a:endParaRPr lang="ru-RU"/>
        </a:p>
      </dgm:t>
    </dgm:pt>
    <dgm:pt modelId="{DDFE2FD3-2FAF-4327-9309-912598DDA0A4}" type="sibTrans" cxnId="{ED5BF1B3-FA8C-4B56-BBFE-A2FC5480E5E5}">
      <dgm:prSet/>
      <dgm:spPr/>
      <dgm:t>
        <a:bodyPr/>
        <a:lstStyle/>
        <a:p>
          <a:endParaRPr lang="ru-RU"/>
        </a:p>
      </dgm:t>
    </dgm:pt>
    <dgm:pt modelId="{3445E50D-3C9F-4F9C-9ED9-033EA920A18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Поддержка инициативы детей в различных видах деятельности</a:t>
          </a:r>
          <a:endParaRPr lang="ru-RU" sz="1600" dirty="0"/>
        </a:p>
      </dgm:t>
    </dgm:pt>
    <dgm:pt modelId="{17A73BCF-775E-4198-90F2-D8A9440CE937}" type="parTrans" cxnId="{802DC086-F065-4EC5-9357-FAF4B0240115}">
      <dgm:prSet/>
      <dgm:spPr/>
      <dgm:t>
        <a:bodyPr/>
        <a:lstStyle/>
        <a:p>
          <a:endParaRPr lang="ru-RU"/>
        </a:p>
      </dgm:t>
    </dgm:pt>
    <dgm:pt modelId="{951D3A6D-AC96-47A8-BE1C-B1C04FF9E72B}" type="sibTrans" cxnId="{802DC086-F065-4EC5-9357-FAF4B0240115}">
      <dgm:prSet/>
      <dgm:spPr/>
      <dgm:t>
        <a:bodyPr/>
        <a:lstStyle/>
        <a:p>
          <a:endParaRPr lang="ru-RU"/>
        </a:p>
      </dgm:t>
    </dgm:pt>
    <dgm:pt modelId="{8B636902-CADD-451D-B427-E7EF276545C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Соответствие условий, требований, методов возрасту и особенностям развития</a:t>
          </a:r>
          <a:endParaRPr lang="ru-RU" sz="1600" dirty="0"/>
        </a:p>
      </dgm:t>
    </dgm:pt>
    <dgm:pt modelId="{B4A8B71C-B994-47A6-BA1F-365E0981FD02}" type="parTrans" cxnId="{492899F3-0F8C-417D-9470-DE6A917D87CC}">
      <dgm:prSet/>
      <dgm:spPr/>
      <dgm:t>
        <a:bodyPr/>
        <a:lstStyle/>
        <a:p>
          <a:endParaRPr lang="ru-RU"/>
        </a:p>
      </dgm:t>
    </dgm:pt>
    <dgm:pt modelId="{56FD8EB7-219C-4083-89BC-4121DA3EF760}" type="sibTrans" cxnId="{492899F3-0F8C-417D-9470-DE6A917D87CC}">
      <dgm:prSet/>
      <dgm:spPr/>
      <dgm:t>
        <a:bodyPr/>
        <a:lstStyle/>
        <a:p>
          <a:endParaRPr lang="ru-RU"/>
        </a:p>
      </dgm:t>
    </dgm:pt>
    <dgm:pt modelId="{8F7D8E1C-8D9E-4A17-A7CA-5226EBD207B6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Сотрудничество с семьёй</a:t>
          </a:r>
          <a:endParaRPr lang="ru-RU" sz="1600" dirty="0"/>
        </a:p>
      </dgm:t>
    </dgm:pt>
    <dgm:pt modelId="{C96686F0-E175-482E-BED3-CEB330DEB043}" type="parTrans" cxnId="{E411A115-C8B1-4E6F-84C1-FE540E9F87E0}">
      <dgm:prSet/>
      <dgm:spPr/>
      <dgm:t>
        <a:bodyPr/>
        <a:lstStyle/>
        <a:p>
          <a:endParaRPr lang="ru-RU"/>
        </a:p>
      </dgm:t>
    </dgm:pt>
    <dgm:pt modelId="{0E4168B5-40ED-4F6D-8CFB-0F63A5037E01}" type="sibTrans" cxnId="{E411A115-C8B1-4E6F-84C1-FE540E9F87E0}">
      <dgm:prSet/>
      <dgm:spPr/>
      <dgm:t>
        <a:bodyPr/>
        <a:lstStyle/>
        <a:p>
          <a:endParaRPr lang="ru-RU"/>
        </a:p>
      </dgm:t>
    </dgm:pt>
    <dgm:pt modelId="{D1D60F03-CB00-4D52-AA3E-41EF4F199082}" type="pres">
      <dgm:prSet presAssocID="{44C9BCE1-82BB-4F1C-8061-A7250A2C87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BBFD11-1272-4FBB-AE58-C5E5253FFD08}" type="pres">
      <dgm:prSet presAssocID="{ACC7F259-BE30-4154-9628-12CFA89C8BE0}" presName="centerShape" presStyleLbl="node0" presStyleIdx="0" presStyleCnt="1" custScaleX="125878" custScaleY="117923"/>
      <dgm:spPr/>
      <dgm:t>
        <a:bodyPr/>
        <a:lstStyle/>
        <a:p>
          <a:endParaRPr lang="ru-RU"/>
        </a:p>
      </dgm:t>
    </dgm:pt>
    <dgm:pt modelId="{42697F1C-5752-4F35-BDC6-B76094D63654}" type="pres">
      <dgm:prSet presAssocID="{3B511CB7-B34E-489E-B1DB-9EEE8E54A8F8}" presName="parTrans" presStyleLbl="sibTrans2D1" presStyleIdx="0" presStyleCnt="6"/>
      <dgm:spPr/>
      <dgm:t>
        <a:bodyPr/>
        <a:lstStyle/>
        <a:p>
          <a:endParaRPr lang="ru-RU"/>
        </a:p>
      </dgm:t>
    </dgm:pt>
    <dgm:pt modelId="{69E1537D-FBB1-4EC4-8969-5E1099FBBF8E}" type="pres">
      <dgm:prSet presAssocID="{3B511CB7-B34E-489E-B1DB-9EEE8E54A8F8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D735649-0782-446E-BBF0-2C34320F7355}" type="pres">
      <dgm:prSet presAssocID="{A3F8879E-4872-4C76-AB9D-2BA0296C9C52}" presName="node" presStyleLbl="node1" presStyleIdx="0" presStyleCnt="6" custScaleX="135981" custScaleY="113523" custRadScaleRad="92088" custRadScaleInc="5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74213-AA71-4F8E-B8A8-0458B5E249D0}" type="pres">
      <dgm:prSet presAssocID="{058A4979-2E0D-4FD8-A1DD-F3181B2387D7}" presName="parTrans" presStyleLbl="sibTrans2D1" presStyleIdx="1" presStyleCnt="6"/>
      <dgm:spPr/>
      <dgm:t>
        <a:bodyPr/>
        <a:lstStyle/>
        <a:p>
          <a:endParaRPr lang="ru-RU"/>
        </a:p>
      </dgm:t>
    </dgm:pt>
    <dgm:pt modelId="{425B599D-8D9E-4012-9FD8-51533F475810}" type="pres">
      <dgm:prSet presAssocID="{058A4979-2E0D-4FD8-A1DD-F3181B2387D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7F57D96-A6C3-49D7-9CD7-B13ED6025FA9}" type="pres">
      <dgm:prSet presAssocID="{C9E5176A-A235-4BFD-AAD3-22ADDDA2E693}" presName="node" presStyleLbl="node1" presStyleIdx="1" presStyleCnt="6" custScaleX="129029" custScaleY="112548" custRadScaleRad="135072" custRadScaleInc="25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3FD83-4C2B-460C-9A96-4072BDFD07EA}" type="pres">
      <dgm:prSet presAssocID="{342D7F57-6977-42A1-95CE-AC9CD942CBF0}" presName="parTrans" presStyleLbl="sibTrans2D1" presStyleIdx="2" presStyleCnt="6"/>
      <dgm:spPr/>
      <dgm:t>
        <a:bodyPr/>
        <a:lstStyle/>
        <a:p>
          <a:endParaRPr lang="ru-RU"/>
        </a:p>
      </dgm:t>
    </dgm:pt>
    <dgm:pt modelId="{356D01E1-881C-4D2E-AC95-FB97464EC302}" type="pres">
      <dgm:prSet presAssocID="{342D7F57-6977-42A1-95CE-AC9CD942CBF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69B8351-4AC4-4552-B105-74160485F762}" type="pres">
      <dgm:prSet presAssocID="{D64D8D2C-A088-4ECC-8574-7E492227957D}" presName="node" presStyleLbl="node1" presStyleIdx="2" presStyleCnt="6" custScaleX="129914" custScaleY="121458" custRadScaleRad="136766" custRadScaleInc="-3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03B0C-0DD0-4DBC-A928-E1439DB8DB91}" type="pres">
      <dgm:prSet presAssocID="{17A73BCF-775E-4198-90F2-D8A9440CE937}" presName="parTrans" presStyleLbl="sibTrans2D1" presStyleIdx="3" presStyleCnt="6"/>
      <dgm:spPr/>
      <dgm:t>
        <a:bodyPr/>
        <a:lstStyle/>
        <a:p>
          <a:endParaRPr lang="ru-RU"/>
        </a:p>
      </dgm:t>
    </dgm:pt>
    <dgm:pt modelId="{7CEE1886-ECAF-4D68-BDD4-2FB50BF99C1E}" type="pres">
      <dgm:prSet presAssocID="{17A73BCF-775E-4198-90F2-D8A9440CE93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9858BDE-C09D-4CEE-B59D-85261B6B6109}" type="pres">
      <dgm:prSet presAssocID="{3445E50D-3C9F-4F9C-9ED9-033EA920A181}" presName="node" presStyleLbl="node1" presStyleIdx="3" presStyleCnt="6" custScaleX="121783" custScaleY="113863" custRadScaleRad="95289" custRadScaleInc="-6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D9D76-89BB-443A-984C-C85C6C805084}" type="pres">
      <dgm:prSet presAssocID="{B4A8B71C-B994-47A6-BA1F-365E0981FD02}" presName="parTrans" presStyleLbl="sibTrans2D1" presStyleIdx="4" presStyleCnt="6"/>
      <dgm:spPr/>
      <dgm:t>
        <a:bodyPr/>
        <a:lstStyle/>
        <a:p>
          <a:endParaRPr lang="ru-RU"/>
        </a:p>
      </dgm:t>
    </dgm:pt>
    <dgm:pt modelId="{44B0367A-5EF5-48F0-9078-EF8954A7FEE7}" type="pres">
      <dgm:prSet presAssocID="{B4A8B71C-B994-47A6-BA1F-365E0981FD0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0BE554F-F65C-456F-B41B-643ACE454C4C}" type="pres">
      <dgm:prSet presAssocID="{8B636902-CADD-451D-B427-E7EF276545CE}" presName="node" presStyleLbl="node1" presStyleIdx="4" presStyleCnt="6" custScaleX="115842" custScaleY="112873" custRadScaleRad="130583" custRadScaleInc="-3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47044-B0C2-46AF-98FA-2FA638A47B30}" type="pres">
      <dgm:prSet presAssocID="{C96686F0-E175-482E-BED3-CEB330DEB043}" presName="parTrans" presStyleLbl="sibTrans2D1" presStyleIdx="5" presStyleCnt="6"/>
      <dgm:spPr/>
      <dgm:t>
        <a:bodyPr/>
        <a:lstStyle/>
        <a:p>
          <a:endParaRPr lang="ru-RU"/>
        </a:p>
      </dgm:t>
    </dgm:pt>
    <dgm:pt modelId="{3C4A170B-A0F9-4F92-95B7-48F1974B9FEC}" type="pres">
      <dgm:prSet presAssocID="{C96686F0-E175-482E-BED3-CEB330DEB04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EF21EB9-2707-470F-9B9D-98CE6B2AF723}" type="pres">
      <dgm:prSet presAssocID="{8F7D8E1C-8D9E-4A17-A7CA-5226EBD207B6}" presName="node" presStyleLbl="node1" presStyleIdx="5" presStyleCnt="6" custScaleX="113862" custScaleY="120795" custRadScaleRad="128388" custRadScaleInc="-2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7A127-AA07-43DC-A0D6-7F732441DF32}" type="presOf" srcId="{8B636902-CADD-451D-B427-E7EF276545CE}" destId="{80BE554F-F65C-456F-B41B-643ACE454C4C}" srcOrd="0" destOrd="0" presId="urn:microsoft.com/office/officeart/2005/8/layout/radial5"/>
    <dgm:cxn modelId="{1B783F7E-26A8-4C7B-8FEA-C5054AEAB73C}" type="presOf" srcId="{342D7F57-6977-42A1-95CE-AC9CD942CBF0}" destId="{356D01E1-881C-4D2E-AC95-FB97464EC302}" srcOrd="1" destOrd="0" presId="urn:microsoft.com/office/officeart/2005/8/layout/radial5"/>
    <dgm:cxn modelId="{1CBEBE0C-AD79-418D-B7E3-241547004924}" type="presOf" srcId="{342D7F57-6977-42A1-95CE-AC9CD942CBF0}" destId="{EA03FD83-4C2B-460C-9A96-4072BDFD07EA}" srcOrd="0" destOrd="0" presId="urn:microsoft.com/office/officeart/2005/8/layout/radial5"/>
    <dgm:cxn modelId="{37284E5F-9BD0-48C1-8D4B-20B84D379318}" type="presOf" srcId="{3B511CB7-B34E-489E-B1DB-9EEE8E54A8F8}" destId="{42697F1C-5752-4F35-BDC6-B76094D63654}" srcOrd="0" destOrd="0" presId="urn:microsoft.com/office/officeart/2005/8/layout/radial5"/>
    <dgm:cxn modelId="{8A5480AE-76D5-4844-8167-D0D3F6590E63}" srcId="{ACC7F259-BE30-4154-9628-12CFA89C8BE0}" destId="{C9E5176A-A235-4BFD-AAD3-22ADDDA2E693}" srcOrd="1" destOrd="0" parTransId="{058A4979-2E0D-4FD8-A1DD-F3181B2387D7}" sibTransId="{A05CA811-8964-4FB7-984D-DE0F0BBA0016}"/>
    <dgm:cxn modelId="{F9A909E8-DE88-46E4-A4E3-9C162544E5B6}" type="presOf" srcId="{3445E50D-3C9F-4F9C-9ED9-033EA920A181}" destId="{89858BDE-C09D-4CEE-B59D-85261B6B6109}" srcOrd="0" destOrd="0" presId="urn:microsoft.com/office/officeart/2005/8/layout/radial5"/>
    <dgm:cxn modelId="{C8CEF46B-566A-4DC6-BE48-B9EC44976BE0}" type="presOf" srcId="{44C9BCE1-82BB-4F1C-8061-A7250A2C87D2}" destId="{D1D60F03-CB00-4D52-AA3E-41EF4F199082}" srcOrd="0" destOrd="0" presId="urn:microsoft.com/office/officeart/2005/8/layout/radial5"/>
    <dgm:cxn modelId="{F8D9FC8D-C9B1-480A-ABFB-1BFFB780B94E}" type="presOf" srcId="{8F7D8E1C-8D9E-4A17-A7CA-5226EBD207B6}" destId="{4EF21EB9-2707-470F-9B9D-98CE6B2AF723}" srcOrd="0" destOrd="0" presId="urn:microsoft.com/office/officeart/2005/8/layout/radial5"/>
    <dgm:cxn modelId="{A0E6DB5F-6683-4A59-BB0F-B464FA8711FF}" type="presOf" srcId="{C9E5176A-A235-4BFD-AAD3-22ADDDA2E693}" destId="{67F57D96-A6C3-49D7-9CD7-B13ED6025FA9}" srcOrd="0" destOrd="0" presId="urn:microsoft.com/office/officeart/2005/8/layout/radial5"/>
    <dgm:cxn modelId="{492899F3-0F8C-417D-9470-DE6A917D87CC}" srcId="{ACC7F259-BE30-4154-9628-12CFA89C8BE0}" destId="{8B636902-CADD-451D-B427-E7EF276545CE}" srcOrd="4" destOrd="0" parTransId="{B4A8B71C-B994-47A6-BA1F-365E0981FD02}" sibTransId="{56FD8EB7-219C-4083-89BC-4121DA3EF760}"/>
    <dgm:cxn modelId="{C6C80481-F8B2-49CD-BC2A-F13A3DCFF86E}" type="presOf" srcId="{D64D8D2C-A088-4ECC-8574-7E492227957D}" destId="{F69B8351-4AC4-4552-B105-74160485F762}" srcOrd="0" destOrd="0" presId="urn:microsoft.com/office/officeart/2005/8/layout/radial5"/>
    <dgm:cxn modelId="{B80F7B48-CD73-452E-A9F0-E3713F6B18D7}" type="presOf" srcId="{C96686F0-E175-482E-BED3-CEB330DEB043}" destId="{3C4A170B-A0F9-4F92-95B7-48F1974B9FEC}" srcOrd="1" destOrd="0" presId="urn:microsoft.com/office/officeart/2005/8/layout/radial5"/>
    <dgm:cxn modelId="{2D12A3A2-13D1-4E49-B350-1207AA3E97FF}" srcId="{ACC7F259-BE30-4154-9628-12CFA89C8BE0}" destId="{A3F8879E-4872-4C76-AB9D-2BA0296C9C52}" srcOrd="0" destOrd="0" parTransId="{3B511CB7-B34E-489E-B1DB-9EEE8E54A8F8}" sibTransId="{53B4AB22-9DB5-45F8-9A2B-AC0806689F81}"/>
    <dgm:cxn modelId="{801B23BE-2ECC-474C-BE3F-26A743606298}" type="presOf" srcId="{17A73BCF-775E-4198-90F2-D8A9440CE937}" destId="{DCD03B0C-0DD0-4DBC-A928-E1439DB8DB91}" srcOrd="0" destOrd="0" presId="urn:microsoft.com/office/officeart/2005/8/layout/radial5"/>
    <dgm:cxn modelId="{E9C89D34-5B40-4ACC-90A9-11F6F4A542D0}" type="presOf" srcId="{B4A8B71C-B994-47A6-BA1F-365E0981FD02}" destId="{63CD9D76-89BB-443A-984C-C85C6C805084}" srcOrd="0" destOrd="0" presId="urn:microsoft.com/office/officeart/2005/8/layout/radial5"/>
    <dgm:cxn modelId="{20729B38-9585-4EC9-8C11-460FFB63FA6C}" type="presOf" srcId="{ACC7F259-BE30-4154-9628-12CFA89C8BE0}" destId="{E3BBFD11-1272-4FBB-AE58-C5E5253FFD08}" srcOrd="0" destOrd="0" presId="urn:microsoft.com/office/officeart/2005/8/layout/radial5"/>
    <dgm:cxn modelId="{BCF5C70C-8EC3-477D-9FBB-3369E2EC67B4}" type="presOf" srcId="{A3F8879E-4872-4C76-AB9D-2BA0296C9C52}" destId="{6D735649-0782-446E-BBF0-2C34320F7355}" srcOrd="0" destOrd="0" presId="urn:microsoft.com/office/officeart/2005/8/layout/radial5"/>
    <dgm:cxn modelId="{802DC086-F065-4EC5-9357-FAF4B0240115}" srcId="{ACC7F259-BE30-4154-9628-12CFA89C8BE0}" destId="{3445E50D-3C9F-4F9C-9ED9-033EA920A181}" srcOrd="3" destOrd="0" parTransId="{17A73BCF-775E-4198-90F2-D8A9440CE937}" sibTransId="{951D3A6D-AC96-47A8-BE1C-B1C04FF9E72B}"/>
    <dgm:cxn modelId="{8321309A-F815-4248-A599-B929E5824B1A}" type="presOf" srcId="{058A4979-2E0D-4FD8-A1DD-F3181B2387D7}" destId="{03274213-AA71-4F8E-B8A8-0458B5E249D0}" srcOrd="0" destOrd="0" presId="urn:microsoft.com/office/officeart/2005/8/layout/radial5"/>
    <dgm:cxn modelId="{4786A9BC-1740-4EA4-B9C9-4A65F88FDCC2}" type="presOf" srcId="{B4A8B71C-B994-47A6-BA1F-365E0981FD02}" destId="{44B0367A-5EF5-48F0-9078-EF8954A7FEE7}" srcOrd="1" destOrd="0" presId="urn:microsoft.com/office/officeart/2005/8/layout/radial5"/>
    <dgm:cxn modelId="{1423D5CF-78EB-4913-8E6D-B73744688D0B}" srcId="{44C9BCE1-82BB-4F1C-8061-A7250A2C87D2}" destId="{ACC7F259-BE30-4154-9628-12CFA89C8BE0}" srcOrd="0" destOrd="0" parTransId="{AC3C177D-D6EC-4C16-B553-A618474CE1EB}" sibTransId="{6408DF55-5DB3-428F-9804-977A82C183AF}"/>
    <dgm:cxn modelId="{E411A115-C8B1-4E6F-84C1-FE540E9F87E0}" srcId="{ACC7F259-BE30-4154-9628-12CFA89C8BE0}" destId="{8F7D8E1C-8D9E-4A17-A7CA-5226EBD207B6}" srcOrd="5" destOrd="0" parTransId="{C96686F0-E175-482E-BED3-CEB330DEB043}" sibTransId="{0E4168B5-40ED-4F6D-8CFB-0F63A5037E01}"/>
    <dgm:cxn modelId="{79845A3F-C320-4A89-9C7A-C1DF251F0C44}" type="presOf" srcId="{C96686F0-E175-482E-BED3-CEB330DEB043}" destId="{68047044-B0C2-46AF-98FA-2FA638A47B30}" srcOrd="0" destOrd="0" presId="urn:microsoft.com/office/officeart/2005/8/layout/radial5"/>
    <dgm:cxn modelId="{6F7B0399-0CEC-41BC-83A0-487CB182D1DA}" type="presOf" srcId="{3B511CB7-B34E-489E-B1DB-9EEE8E54A8F8}" destId="{69E1537D-FBB1-4EC4-8969-5E1099FBBF8E}" srcOrd="1" destOrd="0" presId="urn:microsoft.com/office/officeart/2005/8/layout/radial5"/>
    <dgm:cxn modelId="{F14A9839-5FF8-4063-8914-17F7DEDEAE6D}" type="presOf" srcId="{17A73BCF-775E-4198-90F2-D8A9440CE937}" destId="{7CEE1886-ECAF-4D68-BDD4-2FB50BF99C1E}" srcOrd="1" destOrd="0" presId="urn:microsoft.com/office/officeart/2005/8/layout/radial5"/>
    <dgm:cxn modelId="{ED5BF1B3-FA8C-4B56-BBFE-A2FC5480E5E5}" srcId="{ACC7F259-BE30-4154-9628-12CFA89C8BE0}" destId="{D64D8D2C-A088-4ECC-8574-7E492227957D}" srcOrd="2" destOrd="0" parTransId="{342D7F57-6977-42A1-95CE-AC9CD942CBF0}" sibTransId="{DDFE2FD3-2FAF-4327-9309-912598DDA0A4}"/>
    <dgm:cxn modelId="{93E978EF-FBCA-40BE-9FCC-197036C53F64}" type="presOf" srcId="{058A4979-2E0D-4FD8-A1DD-F3181B2387D7}" destId="{425B599D-8D9E-4012-9FD8-51533F475810}" srcOrd="1" destOrd="0" presId="urn:microsoft.com/office/officeart/2005/8/layout/radial5"/>
    <dgm:cxn modelId="{A1721B18-EC40-4F95-9B0D-F1DF4BF3B950}" type="presParOf" srcId="{D1D60F03-CB00-4D52-AA3E-41EF4F199082}" destId="{E3BBFD11-1272-4FBB-AE58-C5E5253FFD08}" srcOrd="0" destOrd="0" presId="urn:microsoft.com/office/officeart/2005/8/layout/radial5"/>
    <dgm:cxn modelId="{1BE33FA3-7D35-4D2A-8CDB-FBA5B5F43A51}" type="presParOf" srcId="{D1D60F03-CB00-4D52-AA3E-41EF4F199082}" destId="{42697F1C-5752-4F35-BDC6-B76094D63654}" srcOrd="1" destOrd="0" presId="urn:microsoft.com/office/officeart/2005/8/layout/radial5"/>
    <dgm:cxn modelId="{914B2742-23FB-4AC0-AF48-EDC46E9922C6}" type="presParOf" srcId="{42697F1C-5752-4F35-BDC6-B76094D63654}" destId="{69E1537D-FBB1-4EC4-8969-5E1099FBBF8E}" srcOrd="0" destOrd="0" presId="urn:microsoft.com/office/officeart/2005/8/layout/radial5"/>
    <dgm:cxn modelId="{738C53F4-64F3-4804-8631-87D277B27898}" type="presParOf" srcId="{D1D60F03-CB00-4D52-AA3E-41EF4F199082}" destId="{6D735649-0782-446E-BBF0-2C34320F7355}" srcOrd="2" destOrd="0" presId="urn:microsoft.com/office/officeart/2005/8/layout/radial5"/>
    <dgm:cxn modelId="{F2C6A63B-ECC7-463C-B722-B39442157248}" type="presParOf" srcId="{D1D60F03-CB00-4D52-AA3E-41EF4F199082}" destId="{03274213-AA71-4F8E-B8A8-0458B5E249D0}" srcOrd="3" destOrd="0" presId="urn:microsoft.com/office/officeart/2005/8/layout/radial5"/>
    <dgm:cxn modelId="{18602026-BA8E-42FD-9225-04D0FB46CA18}" type="presParOf" srcId="{03274213-AA71-4F8E-B8A8-0458B5E249D0}" destId="{425B599D-8D9E-4012-9FD8-51533F475810}" srcOrd="0" destOrd="0" presId="urn:microsoft.com/office/officeart/2005/8/layout/radial5"/>
    <dgm:cxn modelId="{CF808FD1-B21C-42F8-971E-AF9BBFE349A1}" type="presParOf" srcId="{D1D60F03-CB00-4D52-AA3E-41EF4F199082}" destId="{67F57D96-A6C3-49D7-9CD7-B13ED6025FA9}" srcOrd="4" destOrd="0" presId="urn:microsoft.com/office/officeart/2005/8/layout/radial5"/>
    <dgm:cxn modelId="{3C0C6F01-A0A9-4348-986F-C7FC549B9D06}" type="presParOf" srcId="{D1D60F03-CB00-4D52-AA3E-41EF4F199082}" destId="{EA03FD83-4C2B-460C-9A96-4072BDFD07EA}" srcOrd="5" destOrd="0" presId="urn:microsoft.com/office/officeart/2005/8/layout/radial5"/>
    <dgm:cxn modelId="{8392E001-7879-498E-B6B5-51DEDC22C475}" type="presParOf" srcId="{EA03FD83-4C2B-460C-9A96-4072BDFD07EA}" destId="{356D01E1-881C-4D2E-AC95-FB97464EC302}" srcOrd="0" destOrd="0" presId="urn:microsoft.com/office/officeart/2005/8/layout/radial5"/>
    <dgm:cxn modelId="{BB5590B3-AD73-4F72-943D-EC541038F9CF}" type="presParOf" srcId="{D1D60F03-CB00-4D52-AA3E-41EF4F199082}" destId="{F69B8351-4AC4-4552-B105-74160485F762}" srcOrd="6" destOrd="0" presId="urn:microsoft.com/office/officeart/2005/8/layout/radial5"/>
    <dgm:cxn modelId="{E61B62EF-4CD6-4B02-BDBE-A02D28F00642}" type="presParOf" srcId="{D1D60F03-CB00-4D52-AA3E-41EF4F199082}" destId="{DCD03B0C-0DD0-4DBC-A928-E1439DB8DB91}" srcOrd="7" destOrd="0" presId="urn:microsoft.com/office/officeart/2005/8/layout/radial5"/>
    <dgm:cxn modelId="{F989812B-16FE-4C83-BB3E-53E3B4E3678E}" type="presParOf" srcId="{DCD03B0C-0DD0-4DBC-A928-E1439DB8DB91}" destId="{7CEE1886-ECAF-4D68-BDD4-2FB50BF99C1E}" srcOrd="0" destOrd="0" presId="urn:microsoft.com/office/officeart/2005/8/layout/radial5"/>
    <dgm:cxn modelId="{9F06714D-FF29-4498-8D13-762CB1BFC9E4}" type="presParOf" srcId="{D1D60F03-CB00-4D52-AA3E-41EF4F199082}" destId="{89858BDE-C09D-4CEE-B59D-85261B6B6109}" srcOrd="8" destOrd="0" presId="urn:microsoft.com/office/officeart/2005/8/layout/radial5"/>
    <dgm:cxn modelId="{29A14697-8C09-4428-A402-2306877791E3}" type="presParOf" srcId="{D1D60F03-CB00-4D52-AA3E-41EF4F199082}" destId="{63CD9D76-89BB-443A-984C-C85C6C805084}" srcOrd="9" destOrd="0" presId="urn:microsoft.com/office/officeart/2005/8/layout/radial5"/>
    <dgm:cxn modelId="{262AE6C9-3E0F-4429-B0EE-4015215DA087}" type="presParOf" srcId="{63CD9D76-89BB-443A-984C-C85C6C805084}" destId="{44B0367A-5EF5-48F0-9078-EF8954A7FEE7}" srcOrd="0" destOrd="0" presId="urn:microsoft.com/office/officeart/2005/8/layout/radial5"/>
    <dgm:cxn modelId="{0963D125-6041-4B08-A01A-7A95D04C06DF}" type="presParOf" srcId="{D1D60F03-CB00-4D52-AA3E-41EF4F199082}" destId="{80BE554F-F65C-456F-B41B-643ACE454C4C}" srcOrd="10" destOrd="0" presId="urn:microsoft.com/office/officeart/2005/8/layout/radial5"/>
    <dgm:cxn modelId="{E097B6B3-867C-4485-A593-8E4B58080749}" type="presParOf" srcId="{D1D60F03-CB00-4D52-AA3E-41EF4F199082}" destId="{68047044-B0C2-46AF-98FA-2FA638A47B30}" srcOrd="11" destOrd="0" presId="urn:microsoft.com/office/officeart/2005/8/layout/radial5"/>
    <dgm:cxn modelId="{942142F2-1F64-45B1-A1E4-D3E34BCB87BA}" type="presParOf" srcId="{68047044-B0C2-46AF-98FA-2FA638A47B30}" destId="{3C4A170B-A0F9-4F92-95B7-48F1974B9FEC}" srcOrd="0" destOrd="0" presId="urn:microsoft.com/office/officeart/2005/8/layout/radial5"/>
    <dgm:cxn modelId="{B26AC4C8-89FC-4F46-9441-7EC296E99255}" type="presParOf" srcId="{D1D60F03-CB00-4D52-AA3E-41EF4F199082}" destId="{4EF21EB9-2707-470F-9B9D-98CE6B2AF72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E13081-D00B-4D91-B93A-611EC1E9979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6555BA-0E36-4842-A4BB-43C1FEDAA66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Задачи: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5D585E2-22AF-454B-B670-C15F7F13E430}" type="parTrans" cxnId="{7A13F328-B576-4718-BF5E-D60B6CD68D80}">
      <dgm:prSet/>
      <dgm:spPr/>
      <dgm:t>
        <a:bodyPr/>
        <a:lstStyle/>
        <a:p>
          <a:endParaRPr lang="ru-RU"/>
        </a:p>
      </dgm:t>
    </dgm:pt>
    <dgm:pt modelId="{99C2825F-AEB4-413D-8A0C-E48BB392062A}" type="sibTrans" cxnId="{7A13F328-B576-4718-BF5E-D60B6CD68D80}">
      <dgm:prSet/>
      <dgm:spPr/>
      <dgm:t>
        <a:bodyPr/>
        <a:lstStyle/>
        <a:p>
          <a:endParaRPr lang="ru-RU"/>
        </a:p>
      </dgm:t>
    </dgm:pt>
    <dgm:pt modelId="{FE44BB20-023D-4CCF-BB31-C6CD3ED3BCB3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Педагог</a:t>
          </a:r>
        </a:p>
        <a:p>
          <a:pPr algn="l"/>
          <a:r>
            <a:rPr lang="ru-RU" sz="1800" dirty="0" smtClean="0"/>
            <a:t>-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Изучить труды педагогов-новаторов; 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-составить перспективный план;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-создать соответствующую предметно-развивающую среду;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-выявить уровень развития творческих способностей и элементарных умений детей старшего возраста.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98C30C4-D40F-4DC2-8F27-403245A786E3}" type="parTrans" cxnId="{BEA459CD-A608-445B-8233-6FB5E38FA18F}">
      <dgm:prSet/>
      <dgm:spPr/>
      <dgm:t>
        <a:bodyPr/>
        <a:lstStyle/>
        <a:p>
          <a:endParaRPr lang="ru-RU"/>
        </a:p>
      </dgm:t>
    </dgm:pt>
    <dgm:pt modelId="{47C469AD-2541-41C1-9ACA-5D47C31D9A98}" type="sibTrans" cxnId="{BEA459CD-A608-445B-8233-6FB5E38FA18F}">
      <dgm:prSet/>
      <dgm:spPr/>
      <dgm:t>
        <a:bodyPr/>
        <a:lstStyle/>
        <a:p>
          <a:endParaRPr lang="ru-RU"/>
        </a:p>
      </dgm:t>
    </dgm:pt>
    <dgm:pt modelId="{F2BE7CCA-1548-4492-930A-70FD1B681436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Дети</a:t>
          </a:r>
        </a:p>
        <a:p>
          <a:pPr algn="l"/>
          <a:r>
            <a:rPr lang="ru-RU" sz="1400" dirty="0" smtClean="0"/>
            <a:t>-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Привлечь детей к диагностическим играм с целью выявления элементарных умений и творческих способностей;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-участие в НОД;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-реализация творческих способностей в самостоятельной деятельности.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04E6E67-5D59-445B-93A5-2258E859E292}" type="parTrans" cxnId="{7CB723F2-CB9A-49CA-BA92-663C7DFAC524}">
      <dgm:prSet/>
      <dgm:spPr/>
      <dgm:t>
        <a:bodyPr/>
        <a:lstStyle/>
        <a:p>
          <a:endParaRPr lang="ru-RU"/>
        </a:p>
      </dgm:t>
    </dgm:pt>
    <dgm:pt modelId="{1A979579-2F0F-43E0-B1FF-3B91F608DC0A}" type="sibTrans" cxnId="{7CB723F2-CB9A-49CA-BA92-663C7DFAC524}">
      <dgm:prSet/>
      <dgm:spPr/>
      <dgm:t>
        <a:bodyPr/>
        <a:lstStyle/>
        <a:p>
          <a:endParaRPr lang="ru-RU"/>
        </a:p>
      </dgm:t>
    </dgm:pt>
    <dgm:pt modelId="{9BC5FFDB-68C4-46E9-B562-EF37488A454C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Родители</a:t>
          </a:r>
        </a:p>
        <a:p>
          <a:pPr algn="l"/>
          <a:r>
            <a:rPr lang="ru-RU" sz="1500" dirty="0" smtClean="0"/>
            <a:t>-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Выявление потребностей родителей и оказание консультативной и практической помощи;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-привлечение родителей к обогащению предметно-развивающей среды.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35FAA5C-47A1-43E8-B8D7-A80764DDF867}" type="parTrans" cxnId="{BF96ABDD-2226-45DE-97B3-9E9E88D8DC74}">
      <dgm:prSet/>
      <dgm:spPr/>
      <dgm:t>
        <a:bodyPr/>
        <a:lstStyle/>
        <a:p>
          <a:endParaRPr lang="ru-RU"/>
        </a:p>
      </dgm:t>
    </dgm:pt>
    <dgm:pt modelId="{7CA8608B-00E7-4109-AE0B-5F721949DC00}" type="sibTrans" cxnId="{BF96ABDD-2226-45DE-97B3-9E9E88D8DC74}">
      <dgm:prSet/>
      <dgm:spPr/>
      <dgm:t>
        <a:bodyPr/>
        <a:lstStyle/>
        <a:p>
          <a:endParaRPr lang="ru-RU"/>
        </a:p>
      </dgm:t>
    </dgm:pt>
    <dgm:pt modelId="{95DB3220-D559-4F72-8F86-BD30EF7D953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Социум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Налаживание связей с социумом.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0E91433-0F83-4E4C-B834-50AB92F3686A}" type="parTrans" cxnId="{C553CF74-879B-415C-A73C-5206BFA596B0}">
      <dgm:prSet/>
      <dgm:spPr/>
      <dgm:t>
        <a:bodyPr/>
        <a:lstStyle/>
        <a:p>
          <a:endParaRPr lang="ru-RU"/>
        </a:p>
      </dgm:t>
    </dgm:pt>
    <dgm:pt modelId="{991720AC-C2CB-4B5F-98A6-0042F49ACB14}" type="sibTrans" cxnId="{C553CF74-879B-415C-A73C-5206BFA596B0}">
      <dgm:prSet/>
      <dgm:spPr/>
      <dgm:t>
        <a:bodyPr/>
        <a:lstStyle/>
        <a:p>
          <a:endParaRPr lang="ru-RU"/>
        </a:p>
      </dgm:t>
    </dgm:pt>
    <dgm:pt modelId="{19CCE82C-3180-4C17-992B-1016D926B6C2}" type="pres">
      <dgm:prSet presAssocID="{E0E13081-D00B-4D91-B93A-611EC1E997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CD180-B003-48F8-ADD9-D76816D3CAF2}" type="pres">
      <dgm:prSet presAssocID="{D16555BA-0E36-4842-A4BB-43C1FEDAA66F}" presName="centerShape" presStyleLbl="node0" presStyleIdx="0" presStyleCnt="1" custScaleY="15745" custLinFactNeighborX="1291" custLinFactNeighborY="-71229"/>
      <dgm:spPr/>
      <dgm:t>
        <a:bodyPr/>
        <a:lstStyle/>
        <a:p>
          <a:endParaRPr lang="ru-RU"/>
        </a:p>
      </dgm:t>
    </dgm:pt>
    <dgm:pt modelId="{C63ABC7D-10E2-45F7-88C1-5AC7099D5645}" type="pres">
      <dgm:prSet presAssocID="{798C30C4-D40F-4DC2-8F27-403245A786E3}" presName="parTrans" presStyleLbl="bgSibTrans2D1" presStyleIdx="0" presStyleCnt="4" custAng="12439443" custScaleX="30822" custScaleY="41861" custLinFactY="-81171" custLinFactNeighborX="1761" custLinFactNeighborY="-100000"/>
      <dgm:spPr/>
      <dgm:t>
        <a:bodyPr/>
        <a:lstStyle/>
        <a:p>
          <a:endParaRPr lang="ru-RU"/>
        </a:p>
      </dgm:t>
    </dgm:pt>
    <dgm:pt modelId="{5E933C98-16CC-4EC8-9B29-FCFB9606F12B}" type="pres">
      <dgm:prSet presAssocID="{FE44BB20-023D-4CCF-BB31-C6CD3ED3BCB3}" presName="node" presStyleLbl="node1" presStyleIdx="0" presStyleCnt="4" custScaleX="88837" custScaleY="272279" custRadScaleRad="108858" custRadScaleInc="20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6E7C-E701-49AB-9623-5929BD42D8A2}" type="pres">
      <dgm:prSet presAssocID="{704E6E67-5D59-445B-93A5-2258E859E292}" presName="parTrans" presStyleLbl="bgSibTrans2D1" presStyleIdx="1" presStyleCnt="4" custAng="11948630" custScaleX="22694" custScaleY="42136" custLinFactY="-47189" custLinFactNeighborX="-5740" custLinFactNeighborY="-100000"/>
      <dgm:spPr/>
      <dgm:t>
        <a:bodyPr/>
        <a:lstStyle/>
        <a:p>
          <a:endParaRPr lang="ru-RU"/>
        </a:p>
      </dgm:t>
    </dgm:pt>
    <dgm:pt modelId="{044852FB-2C96-46E8-BCBA-075E19948D1A}" type="pres">
      <dgm:prSet presAssocID="{F2BE7CCA-1548-4492-930A-70FD1B681436}" presName="node" presStyleLbl="node1" presStyleIdx="1" presStyleCnt="4" custScaleY="211192" custRadScaleRad="58009" custRadScaleInc="-23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61425-C35F-4218-8D69-93780B3A166F}" type="pres">
      <dgm:prSet presAssocID="{A35FAA5C-47A1-43E8-B8D7-A80764DDF867}" presName="parTrans" presStyleLbl="bgSibTrans2D1" presStyleIdx="2" presStyleCnt="4" custAng="10673000" custScaleX="25705" custScaleY="44249" custLinFactY="-28302" custLinFactNeighborX="5195" custLinFactNeighborY="-100000"/>
      <dgm:spPr/>
      <dgm:t>
        <a:bodyPr/>
        <a:lstStyle/>
        <a:p>
          <a:endParaRPr lang="ru-RU"/>
        </a:p>
      </dgm:t>
    </dgm:pt>
    <dgm:pt modelId="{D31FA5C3-560C-4562-B288-855E8662F9B3}" type="pres">
      <dgm:prSet presAssocID="{9BC5FFDB-68C4-46E9-B562-EF37488A454C}" presName="node" presStyleLbl="node1" presStyleIdx="2" presStyleCnt="4" custScaleY="183763" custRadScaleRad="63789" custRadScaleInc="21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DB1A0-EFDF-4684-ABC4-F08EF03D2D1D}" type="pres">
      <dgm:prSet presAssocID="{D0E91433-0F83-4E4C-B834-50AB92F3686A}" presName="parTrans" presStyleLbl="bgSibTrans2D1" presStyleIdx="3" presStyleCnt="4" custAng="10991032" custScaleX="33705" custScaleY="46602" custLinFactNeighborX="-5928" custLinFactNeighborY="-67508"/>
      <dgm:spPr/>
      <dgm:t>
        <a:bodyPr/>
        <a:lstStyle/>
        <a:p>
          <a:endParaRPr lang="ru-RU"/>
        </a:p>
      </dgm:t>
    </dgm:pt>
    <dgm:pt modelId="{DD44A340-722C-46CD-B7F4-2E3545414977}" type="pres">
      <dgm:prSet presAssocID="{95DB3220-D559-4F72-8F86-BD30EF7D953E}" presName="node" presStyleLbl="node1" presStyleIdx="3" presStyleCnt="4" custScaleX="70564" custRadScaleRad="130732" custRadScaleInc="-59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DEFD8B-0268-4389-9F90-CE74508C05D3}" type="presOf" srcId="{F2BE7CCA-1548-4492-930A-70FD1B681436}" destId="{044852FB-2C96-46E8-BCBA-075E19948D1A}" srcOrd="0" destOrd="0" presId="urn:microsoft.com/office/officeart/2005/8/layout/radial4"/>
    <dgm:cxn modelId="{4BCCB644-DE3E-4AA9-82B2-35A9E4BA904D}" type="presOf" srcId="{D16555BA-0E36-4842-A4BB-43C1FEDAA66F}" destId="{774CD180-B003-48F8-ADD9-D76816D3CAF2}" srcOrd="0" destOrd="0" presId="urn:microsoft.com/office/officeart/2005/8/layout/radial4"/>
    <dgm:cxn modelId="{C553CF74-879B-415C-A73C-5206BFA596B0}" srcId="{D16555BA-0E36-4842-A4BB-43C1FEDAA66F}" destId="{95DB3220-D559-4F72-8F86-BD30EF7D953E}" srcOrd="3" destOrd="0" parTransId="{D0E91433-0F83-4E4C-B834-50AB92F3686A}" sibTransId="{991720AC-C2CB-4B5F-98A6-0042F49ACB14}"/>
    <dgm:cxn modelId="{13A79CBF-956C-492B-8CBE-A3DAD2AB8043}" type="presOf" srcId="{704E6E67-5D59-445B-93A5-2258E859E292}" destId="{065A6E7C-E701-49AB-9623-5929BD42D8A2}" srcOrd="0" destOrd="0" presId="urn:microsoft.com/office/officeart/2005/8/layout/radial4"/>
    <dgm:cxn modelId="{9556ADAA-F362-4916-A355-EF2DADA4B78B}" type="presOf" srcId="{95DB3220-D559-4F72-8F86-BD30EF7D953E}" destId="{DD44A340-722C-46CD-B7F4-2E3545414977}" srcOrd="0" destOrd="0" presId="urn:microsoft.com/office/officeart/2005/8/layout/radial4"/>
    <dgm:cxn modelId="{E7FC172A-9003-40D5-B6AD-D2E9A30A6C26}" type="presOf" srcId="{FE44BB20-023D-4CCF-BB31-C6CD3ED3BCB3}" destId="{5E933C98-16CC-4EC8-9B29-FCFB9606F12B}" srcOrd="0" destOrd="0" presId="urn:microsoft.com/office/officeart/2005/8/layout/radial4"/>
    <dgm:cxn modelId="{7E7CF4C8-31B5-44FB-B421-93100FD30593}" type="presOf" srcId="{E0E13081-D00B-4D91-B93A-611EC1E99799}" destId="{19CCE82C-3180-4C17-992B-1016D926B6C2}" srcOrd="0" destOrd="0" presId="urn:microsoft.com/office/officeart/2005/8/layout/radial4"/>
    <dgm:cxn modelId="{BC2895F4-A841-44B6-9CCD-EC671347F290}" type="presOf" srcId="{798C30C4-D40F-4DC2-8F27-403245A786E3}" destId="{C63ABC7D-10E2-45F7-88C1-5AC7099D5645}" srcOrd="0" destOrd="0" presId="urn:microsoft.com/office/officeart/2005/8/layout/radial4"/>
    <dgm:cxn modelId="{BEA459CD-A608-445B-8233-6FB5E38FA18F}" srcId="{D16555BA-0E36-4842-A4BB-43C1FEDAA66F}" destId="{FE44BB20-023D-4CCF-BB31-C6CD3ED3BCB3}" srcOrd="0" destOrd="0" parTransId="{798C30C4-D40F-4DC2-8F27-403245A786E3}" sibTransId="{47C469AD-2541-41C1-9ACA-5D47C31D9A98}"/>
    <dgm:cxn modelId="{BF96ABDD-2226-45DE-97B3-9E9E88D8DC74}" srcId="{D16555BA-0E36-4842-A4BB-43C1FEDAA66F}" destId="{9BC5FFDB-68C4-46E9-B562-EF37488A454C}" srcOrd="2" destOrd="0" parTransId="{A35FAA5C-47A1-43E8-B8D7-A80764DDF867}" sibTransId="{7CA8608B-00E7-4109-AE0B-5F721949DC00}"/>
    <dgm:cxn modelId="{28A02B35-7CDE-40A9-90FE-E77774A98FB9}" type="presOf" srcId="{A35FAA5C-47A1-43E8-B8D7-A80764DDF867}" destId="{14761425-C35F-4218-8D69-93780B3A166F}" srcOrd="0" destOrd="0" presId="urn:microsoft.com/office/officeart/2005/8/layout/radial4"/>
    <dgm:cxn modelId="{7A13F328-B576-4718-BF5E-D60B6CD68D80}" srcId="{E0E13081-D00B-4D91-B93A-611EC1E99799}" destId="{D16555BA-0E36-4842-A4BB-43C1FEDAA66F}" srcOrd="0" destOrd="0" parTransId="{A5D585E2-22AF-454B-B670-C15F7F13E430}" sibTransId="{99C2825F-AEB4-413D-8A0C-E48BB392062A}"/>
    <dgm:cxn modelId="{2B2A353B-DE29-4C65-8274-AEFEF4917495}" type="presOf" srcId="{9BC5FFDB-68C4-46E9-B562-EF37488A454C}" destId="{D31FA5C3-560C-4562-B288-855E8662F9B3}" srcOrd="0" destOrd="0" presId="urn:microsoft.com/office/officeart/2005/8/layout/radial4"/>
    <dgm:cxn modelId="{A4D27F23-9E44-4C8D-A9CD-FB55B10194D3}" type="presOf" srcId="{D0E91433-0F83-4E4C-B834-50AB92F3686A}" destId="{0F3DB1A0-EFDF-4684-ABC4-F08EF03D2D1D}" srcOrd="0" destOrd="0" presId="urn:microsoft.com/office/officeart/2005/8/layout/radial4"/>
    <dgm:cxn modelId="{7CB723F2-CB9A-49CA-BA92-663C7DFAC524}" srcId="{D16555BA-0E36-4842-A4BB-43C1FEDAA66F}" destId="{F2BE7CCA-1548-4492-930A-70FD1B681436}" srcOrd="1" destOrd="0" parTransId="{704E6E67-5D59-445B-93A5-2258E859E292}" sibTransId="{1A979579-2F0F-43E0-B1FF-3B91F608DC0A}"/>
    <dgm:cxn modelId="{AFABC6F1-62AE-45AB-8E2C-53149FAFBF02}" type="presParOf" srcId="{19CCE82C-3180-4C17-992B-1016D926B6C2}" destId="{774CD180-B003-48F8-ADD9-D76816D3CAF2}" srcOrd="0" destOrd="0" presId="urn:microsoft.com/office/officeart/2005/8/layout/radial4"/>
    <dgm:cxn modelId="{25387EF6-A677-42F8-9539-FEC36360D2BD}" type="presParOf" srcId="{19CCE82C-3180-4C17-992B-1016D926B6C2}" destId="{C63ABC7D-10E2-45F7-88C1-5AC7099D5645}" srcOrd="1" destOrd="0" presId="urn:microsoft.com/office/officeart/2005/8/layout/radial4"/>
    <dgm:cxn modelId="{44A33641-6A42-4AAF-AADD-0DCCFE4AF6E5}" type="presParOf" srcId="{19CCE82C-3180-4C17-992B-1016D926B6C2}" destId="{5E933C98-16CC-4EC8-9B29-FCFB9606F12B}" srcOrd="2" destOrd="0" presId="urn:microsoft.com/office/officeart/2005/8/layout/radial4"/>
    <dgm:cxn modelId="{AF5AE65B-78DD-4135-9B79-DB455776F309}" type="presParOf" srcId="{19CCE82C-3180-4C17-992B-1016D926B6C2}" destId="{065A6E7C-E701-49AB-9623-5929BD42D8A2}" srcOrd="3" destOrd="0" presId="urn:microsoft.com/office/officeart/2005/8/layout/radial4"/>
    <dgm:cxn modelId="{25BC24B1-BAE6-4B2D-A2B4-5796334F43F4}" type="presParOf" srcId="{19CCE82C-3180-4C17-992B-1016D926B6C2}" destId="{044852FB-2C96-46E8-BCBA-075E19948D1A}" srcOrd="4" destOrd="0" presId="urn:microsoft.com/office/officeart/2005/8/layout/radial4"/>
    <dgm:cxn modelId="{EF272A96-F9D7-44A9-9129-D4E03FC68972}" type="presParOf" srcId="{19CCE82C-3180-4C17-992B-1016D926B6C2}" destId="{14761425-C35F-4218-8D69-93780B3A166F}" srcOrd="5" destOrd="0" presId="urn:microsoft.com/office/officeart/2005/8/layout/radial4"/>
    <dgm:cxn modelId="{03249111-552E-4CFB-B15D-81A7157AC290}" type="presParOf" srcId="{19CCE82C-3180-4C17-992B-1016D926B6C2}" destId="{D31FA5C3-560C-4562-B288-855E8662F9B3}" srcOrd="6" destOrd="0" presId="urn:microsoft.com/office/officeart/2005/8/layout/radial4"/>
    <dgm:cxn modelId="{552340F4-ABE8-426C-A247-12077943C53E}" type="presParOf" srcId="{19CCE82C-3180-4C17-992B-1016D926B6C2}" destId="{0F3DB1A0-EFDF-4684-ABC4-F08EF03D2D1D}" srcOrd="7" destOrd="0" presId="urn:microsoft.com/office/officeart/2005/8/layout/radial4"/>
    <dgm:cxn modelId="{5E42F43D-A6B7-4155-BB67-5D4CDC9A0872}" type="presParOf" srcId="{19CCE82C-3180-4C17-992B-1016D926B6C2}" destId="{DD44A340-722C-46CD-B7F4-2E354541497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2BC38A-40B2-4F85-96FF-1288075442E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427D44-0C5F-489F-BB65-2D6B99EAF44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Задачи: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85F52D8-75D9-4D13-B6A2-A11D7484631D}" type="parTrans" cxnId="{411ACE8E-5EB7-41AF-8C7C-4D92F1AC73EA}">
      <dgm:prSet/>
      <dgm:spPr/>
      <dgm:t>
        <a:bodyPr/>
        <a:lstStyle/>
        <a:p>
          <a:endParaRPr lang="ru-RU"/>
        </a:p>
      </dgm:t>
    </dgm:pt>
    <dgm:pt modelId="{EE30C62B-A1C4-4333-BAA2-84114662038C}" type="sibTrans" cxnId="{411ACE8E-5EB7-41AF-8C7C-4D92F1AC73EA}">
      <dgm:prSet/>
      <dgm:spPr/>
      <dgm:t>
        <a:bodyPr/>
        <a:lstStyle/>
        <a:p>
          <a:endParaRPr lang="ru-RU"/>
        </a:p>
      </dgm:t>
    </dgm:pt>
    <dgm:pt modelId="{820BA405-C282-4D64-8807-087AF319661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Дети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Подбор форм, методов и технологий работы с детьми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AFD226-411D-4F93-8E5C-819A4BE9D606}" type="parTrans" cxnId="{274B36AE-F6E9-43E2-AC78-69A03F093469}">
      <dgm:prSet/>
      <dgm:spPr/>
      <dgm:t>
        <a:bodyPr/>
        <a:lstStyle/>
        <a:p>
          <a:endParaRPr lang="ru-RU"/>
        </a:p>
      </dgm:t>
    </dgm:pt>
    <dgm:pt modelId="{4F9551FD-6D4E-4C46-A18E-F1BA5C66BE01}" type="sibTrans" cxnId="{274B36AE-F6E9-43E2-AC78-69A03F093469}">
      <dgm:prSet/>
      <dgm:spPr/>
      <dgm:t>
        <a:bodyPr/>
        <a:lstStyle/>
        <a:p>
          <a:endParaRPr lang="ru-RU"/>
        </a:p>
      </dgm:t>
    </dgm:pt>
    <dgm:pt modelId="{85B1CFE3-264E-41A0-9A54-F9B8284C90D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Родители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субъект-субъектных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отношений в реализации поставленных задач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D5EA5F0-22ED-4FAE-8084-E690F13ABAFD}" type="parTrans" cxnId="{42B17590-C6E9-4A53-9B85-0A7F57C408BF}">
      <dgm:prSet/>
      <dgm:spPr/>
      <dgm:t>
        <a:bodyPr/>
        <a:lstStyle/>
        <a:p>
          <a:endParaRPr lang="ru-RU"/>
        </a:p>
      </dgm:t>
    </dgm:pt>
    <dgm:pt modelId="{01472827-0296-4362-B969-E03FE48764F7}" type="sibTrans" cxnId="{42B17590-C6E9-4A53-9B85-0A7F57C408BF}">
      <dgm:prSet/>
      <dgm:spPr/>
      <dgm:t>
        <a:bodyPr/>
        <a:lstStyle/>
        <a:p>
          <a:endParaRPr lang="ru-RU"/>
        </a:p>
      </dgm:t>
    </dgm:pt>
    <dgm:pt modelId="{DABC5296-3B9E-4E17-84B3-ED0981014FA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Социум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Обеспечение эффективной организации работы с социумом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8BD07A7-EF6D-4292-899E-E96E028D8D1F}" type="parTrans" cxnId="{4E5AB629-788B-4596-B366-1FBE80E79EB8}">
      <dgm:prSet/>
      <dgm:spPr/>
      <dgm:t>
        <a:bodyPr/>
        <a:lstStyle/>
        <a:p>
          <a:endParaRPr lang="ru-RU"/>
        </a:p>
      </dgm:t>
    </dgm:pt>
    <dgm:pt modelId="{0EE4B423-42EB-4FA2-A052-F9F91C21102D}" type="sibTrans" cxnId="{4E5AB629-788B-4596-B366-1FBE80E79EB8}">
      <dgm:prSet/>
      <dgm:spPr/>
      <dgm:t>
        <a:bodyPr/>
        <a:lstStyle/>
        <a:p>
          <a:endParaRPr lang="ru-RU"/>
        </a:p>
      </dgm:t>
    </dgm:pt>
    <dgm:pt modelId="{626E12DC-C212-4215-A291-C4D4060AA46D}" type="pres">
      <dgm:prSet presAssocID="{ED2BC38A-40B2-4F85-96FF-1288075442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A9466-9E88-416F-A4C0-96F83C13F47D}" type="pres">
      <dgm:prSet presAssocID="{20427D44-0C5F-489F-BB65-2D6B99EAF440}" presName="centerShape" presStyleLbl="node0" presStyleIdx="0" presStyleCnt="1" custScaleY="28068" custLinFactNeighborX="711" custLinFactNeighborY="-65086"/>
      <dgm:spPr/>
      <dgm:t>
        <a:bodyPr/>
        <a:lstStyle/>
        <a:p>
          <a:endParaRPr lang="ru-RU"/>
        </a:p>
      </dgm:t>
    </dgm:pt>
    <dgm:pt modelId="{294E0C32-3A72-4F4B-917C-EC71F827AE1A}" type="pres">
      <dgm:prSet presAssocID="{5BAFD226-411D-4F93-8E5C-819A4BE9D606}" presName="parTrans" presStyleLbl="bgSibTrans2D1" presStyleIdx="0" presStyleCnt="3" custAng="10216739" custScaleX="57317" custScaleY="61048" custLinFactNeighborX="42" custLinFactNeighborY="-92209"/>
      <dgm:spPr/>
      <dgm:t>
        <a:bodyPr/>
        <a:lstStyle/>
        <a:p>
          <a:endParaRPr lang="ru-RU"/>
        </a:p>
      </dgm:t>
    </dgm:pt>
    <dgm:pt modelId="{50953DBB-F452-4EA5-8A11-A2A4DD391AA4}" type="pres">
      <dgm:prSet presAssocID="{820BA405-C282-4D64-8807-087AF319661A}" presName="node" presStyleLbl="node1" presStyleIdx="0" presStyleCnt="3" custRadScaleRad="99306" custRadScaleInc="-6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486C9-CEE5-44E9-80F2-C9B5A17AA5E2}" type="pres">
      <dgm:prSet presAssocID="{8D5EA5F0-22ED-4FAE-8084-E690F13ABAFD}" presName="parTrans" presStyleLbl="bgSibTrans2D1" presStyleIdx="1" presStyleCnt="3" custAng="10860942" custScaleX="71096" custScaleY="68513" custLinFactNeighborX="-1325" custLinFactNeighborY="-84257"/>
      <dgm:spPr/>
      <dgm:t>
        <a:bodyPr/>
        <a:lstStyle/>
        <a:p>
          <a:endParaRPr lang="ru-RU"/>
        </a:p>
      </dgm:t>
    </dgm:pt>
    <dgm:pt modelId="{44DFB51A-5D3D-471C-B026-F2AE11053A69}" type="pres">
      <dgm:prSet presAssocID="{85B1CFE3-264E-41A0-9A54-F9B8284C90DC}" presName="node" presStyleLbl="node1" presStyleIdx="1" presStyleCnt="3" custRadScaleRad="15225" custRadScaleInc="21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14F2E-3FFB-4660-B8D9-F42C45AB9471}" type="pres">
      <dgm:prSet presAssocID="{F8BD07A7-EF6D-4292-899E-E96E028D8D1F}" presName="parTrans" presStyleLbl="bgSibTrans2D1" presStyleIdx="2" presStyleCnt="3" custAng="11036719" custScaleX="58996" custScaleY="58357" custLinFactNeighborX="3450" custLinFactNeighborY="-90194"/>
      <dgm:spPr/>
      <dgm:t>
        <a:bodyPr/>
        <a:lstStyle/>
        <a:p>
          <a:endParaRPr lang="ru-RU"/>
        </a:p>
      </dgm:t>
    </dgm:pt>
    <dgm:pt modelId="{4A55EC2C-EDB3-45D4-89BF-B81504AA8A73}" type="pres">
      <dgm:prSet presAssocID="{DABC5296-3B9E-4E17-84B3-ED0981014FA4}" presName="node" presStyleLbl="node1" presStyleIdx="2" presStyleCnt="3" custRadScaleRad="99672" custRadScaleInc="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BB571A-735B-4B88-97EB-28A4B02ABAAB}" type="presOf" srcId="{DABC5296-3B9E-4E17-84B3-ED0981014FA4}" destId="{4A55EC2C-EDB3-45D4-89BF-B81504AA8A73}" srcOrd="0" destOrd="0" presId="urn:microsoft.com/office/officeart/2005/8/layout/radial4"/>
    <dgm:cxn modelId="{411ACE8E-5EB7-41AF-8C7C-4D92F1AC73EA}" srcId="{ED2BC38A-40B2-4F85-96FF-1288075442E3}" destId="{20427D44-0C5F-489F-BB65-2D6B99EAF440}" srcOrd="0" destOrd="0" parTransId="{A85F52D8-75D9-4D13-B6A2-A11D7484631D}" sibTransId="{EE30C62B-A1C4-4333-BAA2-84114662038C}"/>
    <dgm:cxn modelId="{42B17590-C6E9-4A53-9B85-0A7F57C408BF}" srcId="{20427D44-0C5F-489F-BB65-2D6B99EAF440}" destId="{85B1CFE3-264E-41A0-9A54-F9B8284C90DC}" srcOrd="1" destOrd="0" parTransId="{8D5EA5F0-22ED-4FAE-8084-E690F13ABAFD}" sibTransId="{01472827-0296-4362-B969-E03FE48764F7}"/>
    <dgm:cxn modelId="{274B36AE-F6E9-43E2-AC78-69A03F093469}" srcId="{20427D44-0C5F-489F-BB65-2D6B99EAF440}" destId="{820BA405-C282-4D64-8807-087AF319661A}" srcOrd="0" destOrd="0" parTransId="{5BAFD226-411D-4F93-8E5C-819A4BE9D606}" sibTransId="{4F9551FD-6D4E-4C46-A18E-F1BA5C66BE01}"/>
    <dgm:cxn modelId="{4E5AB629-788B-4596-B366-1FBE80E79EB8}" srcId="{20427D44-0C5F-489F-BB65-2D6B99EAF440}" destId="{DABC5296-3B9E-4E17-84B3-ED0981014FA4}" srcOrd="2" destOrd="0" parTransId="{F8BD07A7-EF6D-4292-899E-E96E028D8D1F}" sibTransId="{0EE4B423-42EB-4FA2-A052-F9F91C21102D}"/>
    <dgm:cxn modelId="{5F7F6786-B2A6-4BC3-9407-79C68DA87D06}" type="presOf" srcId="{5BAFD226-411D-4F93-8E5C-819A4BE9D606}" destId="{294E0C32-3A72-4F4B-917C-EC71F827AE1A}" srcOrd="0" destOrd="0" presId="urn:microsoft.com/office/officeart/2005/8/layout/radial4"/>
    <dgm:cxn modelId="{967BCB41-704A-424F-838E-CDF2A4BBF2AC}" type="presOf" srcId="{85B1CFE3-264E-41A0-9A54-F9B8284C90DC}" destId="{44DFB51A-5D3D-471C-B026-F2AE11053A69}" srcOrd="0" destOrd="0" presId="urn:microsoft.com/office/officeart/2005/8/layout/radial4"/>
    <dgm:cxn modelId="{C441955A-96FA-463C-BEB7-F8431B95E5DA}" type="presOf" srcId="{820BA405-C282-4D64-8807-087AF319661A}" destId="{50953DBB-F452-4EA5-8A11-A2A4DD391AA4}" srcOrd="0" destOrd="0" presId="urn:microsoft.com/office/officeart/2005/8/layout/radial4"/>
    <dgm:cxn modelId="{D0B2E56F-BC6C-432E-99AC-00CCC8A17447}" type="presOf" srcId="{8D5EA5F0-22ED-4FAE-8084-E690F13ABAFD}" destId="{4F9486C9-CEE5-44E9-80F2-C9B5A17AA5E2}" srcOrd="0" destOrd="0" presId="urn:microsoft.com/office/officeart/2005/8/layout/radial4"/>
    <dgm:cxn modelId="{249A47EC-1A1E-48FF-AE48-D2284B0F37E4}" type="presOf" srcId="{20427D44-0C5F-489F-BB65-2D6B99EAF440}" destId="{119A9466-9E88-416F-A4C0-96F83C13F47D}" srcOrd="0" destOrd="0" presId="urn:microsoft.com/office/officeart/2005/8/layout/radial4"/>
    <dgm:cxn modelId="{6E198EC4-B6A6-4E26-8F0F-20E32569D479}" type="presOf" srcId="{F8BD07A7-EF6D-4292-899E-E96E028D8D1F}" destId="{CE714F2E-3FFB-4660-B8D9-F42C45AB9471}" srcOrd="0" destOrd="0" presId="urn:microsoft.com/office/officeart/2005/8/layout/radial4"/>
    <dgm:cxn modelId="{EB7B3CFE-3D3E-4DA7-B9AD-C6EB093DD68A}" type="presOf" srcId="{ED2BC38A-40B2-4F85-96FF-1288075442E3}" destId="{626E12DC-C212-4215-A291-C4D4060AA46D}" srcOrd="0" destOrd="0" presId="urn:microsoft.com/office/officeart/2005/8/layout/radial4"/>
    <dgm:cxn modelId="{F20646EF-1334-43D5-ABFD-F7F43A5DD585}" type="presParOf" srcId="{626E12DC-C212-4215-A291-C4D4060AA46D}" destId="{119A9466-9E88-416F-A4C0-96F83C13F47D}" srcOrd="0" destOrd="0" presId="urn:microsoft.com/office/officeart/2005/8/layout/radial4"/>
    <dgm:cxn modelId="{B4C4A633-64FC-4ACE-82BE-4AA898BB1DD7}" type="presParOf" srcId="{626E12DC-C212-4215-A291-C4D4060AA46D}" destId="{294E0C32-3A72-4F4B-917C-EC71F827AE1A}" srcOrd="1" destOrd="0" presId="urn:microsoft.com/office/officeart/2005/8/layout/radial4"/>
    <dgm:cxn modelId="{577498B5-D923-44D2-B41F-03079AB89991}" type="presParOf" srcId="{626E12DC-C212-4215-A291-C4D4060AA46D}" destId="{50953DBB-F452-4EA5-8A11-A2A4DD391AA4}" srcOrd="2" destOrd="0" presId="urn:microsoft.com/office/officeart/2005/8/layout/radial4"/>
    <dgm:cxn modelId="{D2D8C994-D08D-4D85-A44D-889516F2DB11}" type="presParOf" srcId="{626E12DC-C212-4215-A291-C4D4060AA46D}" destId="{4F9486C9-CEE5-44E9-80F2-C9B5A17AA5E2}" srcOrd="3" destOrd="0" presId="urn:microsoft.com/office/officeart/2005/8/layout/radial4"/>
    <dgm:cxn modelId="{5D4DF009-136A-4A71-BFDA-77BAB808C607}" type="presParOf" srcId="{626E12DC-C212-4215-A291-C4D4060AA46D}" destId="{44DFB51A-5D3D-471C-B026-F2AE11053A69}" srcOrd="4" destOrd="0" presId="urn:microsoft.com/office/officeart/2005/8/layout/radial4"/>
    <dgm:cxn modelId="{688CD6D5-6B55-4E7F-A932-B2D7A4054F19}" type="presParOf" srcId="{626E12DC-C212-4215-A291-C4D4060AA46D}" destId="{CE714F2E-3FFB-4660-B8D9-F42C45AB9471}" srcOrd="5" destOrd="0" presId="urn:microsoft.com/office/officeart/2005/8/layout/radial4"/>
    <dgm:cxn modelId="{CBC4AEC8-42CA-4511-9E4C-FCECC88CEAE7}" type="presParOf" srcId="{626E12DC-C212-4215-A291-C4D4060AA46D}" destId="{4A55EC2C-EDB3-45D4-89BF-B81504AA8A7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7860EF-57E5-425F-82B4-596E1C95771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6EEA27-F49C-4CA6-B780-64BCCB4B134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Формы работы с детьми: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84DB7E5-FF2F-43B3-85E6-3F791043281C}" type="parTrans" cxnId="{3F31040D-86D9-4D3F-B66F-E3C2EF551B3F}">
      <dgm:prSet/>
      <dgm:spPr/>
      <dgm:t>
        <a:bodyPr/>
        <a:lstStyle/>
        <a:p>
          <a:endParaRPr lang="ru-RU"/>
        </a:p>
      </dgm:t>
    </dgm:pt>
    <dgm:pt modelId="{AC70A4F9-0B2F-4AD8-A919-659A8B54D615}" type="sibTrans" cxnId="{3F31040D-86D9-4D3F-B66F-E3C2EF551B3F}">
      <dgm:prSet/>
      <dgm:spPr/>
      <dgm:t>
        <a:bodyPr/>
        <a:lstStyle/>
        <a:p>
          <a:endParaRPr lang="ru-RU"/>
        </a:p>
      </dgm:t>
    </dgm:pt>
    <dgm:pt modelId="{B0025A62-999A-47F6-B5FD-A590E2B6D6B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Непосредственно-образовательная деятельность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F84A139-63A1-43FE-B012-CB2BCE1A02E2}" type="parTrans" cxnId="{2699406C-C912-47FA-A0A5-CAA8D55E7A3D}">
      <dgm:prSet/>
      <dgm:spPr/>
      <dgm:t>
        <a:bodyPr/>
        <a:lstStyle/>
        <a:p>
          <a:endParaRPr lang="ru-RU"/>
        </a:p>
      </dgm:t>
    </dgm:pt>
    <dgm:pt modelId="{F433F80B-A01E-473E-95AB-AB04BCD99363}" type="sibTrans" cxnId="{2699406C-C912-47FA-A0A5-CAA8D55E7A3D}">
      <dgm:prSet/>
      <dgm:spPr/>
      <dgm:t>
        <a:bodyPr/>
        <a:lstStyle/>
        <a:p>
          <a:endParaRPr lang="ru-RU"/>
        </a:p>
      </dgm:t>
    </dgm:pt>
    <dgm:pt modelId="{66BC688A-1F47-4DDD-B3F4-4789BE684B8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Экскурсии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813077C-17F9-4639-BBEB-D7C573993ECE}" type="parTrans" cxnId="{331A04FE-A8C5-409D-AD06-2391C4473F31}">
      <dgm:prSet/>
      <dgm:spPr/>
      <dgm:t>
        <a:bodyPr/>
        <a:lstStyle/>
        <a:p>
          <a:endParaRPr lang="ru-RU"/>
        </a:p>
      </dgm:t>
    </dgm:pt>
    <dgm:pt modelId="{9B11EA35-7B02-47E7-8EC4-699D23CDC09D}" type="sibTrans" cxnId="{331A04FE-A8C5-409D-AD06-2391C4473F31}">
      <dgm:prSet/>
      <dgm:spPr/>
      <dgm:t>
        <a:bodyPr/>
        <a:lstStyle/>
        <a:p>
          <a:endParaRPr lang="ru-RU"/>
        </a:p>
      </dgm:t>
    </dgm:pt>
    <dgm:pt modelId="{91CAFD4E-8401-4574-B624-FF98088169B9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Оформление выставок творческих работ</a:t>
          </a:r>
        </a:p>
      </dgm:t>
    </dgm:pt>
    <dgm:pt modelId="{F6554EC7-C54D-49C3-9B85-50A17F043EF5}" type="parTrans" cxnId="{52887B2F-F680-48DB-AD17-69E7A44C023F}">
      <dgm:prSet/>
      <dgm:spPr/>
      <dgm:t>
        <a:bodyPr/>
        <a:lstStyle/>
        <a:p>
          <a:endParaRPr lang="ru-RU"/>
        </a:p>
      </dgm:t>
    </dgm:pt>
    <dgm:pt modelId="{E33C07A9-7F18-4E1D-A964-B994513D3018}" type="sibTrans" cxnId="{52887B2F-F680-48DB-AD17-69E7A44C023F}">
      <dgm:prSet/>
      <dgm:spPr/>
      <dgm:t>
        <a:bodyPr/>
        <a:lstStyle/>
        <a:p>
          <a:endParaRPr lang="ru-RU"/>
        </a:p>
      </dgm:t>
    </dgm:pt>
    <dgm:pt modelId="{E1D2DA29-8A2B-4E24-97BD-68D88CDE9909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выставках, конкурсах (районных, региональных, российских)</a:t>
          </a:r>
        </a:p>
      </dgm:t>
    </dgm:pt>
    <dgm:pt modelId="{E583DBAF-5721-4EEF-88CB-B662F79B05F2}" type="parTrans" cxnId="{76C82A45-4875-44C8-A763-11CA03061729}">
      <dgm:prSet/>
      <dgm:spPr/>
      <dgm:t>
        <a:bodyPr/>
        <a:lstStyle/>
        <a:p>
          <a:endParaRPr lang="ru-RU"/>
        </a:p>
      </dgm:t>
    </dgm:pt>
    <dgm:pt modelId="{D9B4365E-E34E-4559-8C3B-03BC6343A758}" type="sibTrans" cxnId="{76C82A45-4875-44C8-A763-11CA03061729}">
      <dgm:prSet/>
      <dgm:spPr/>
      <dgm:t>
        <a:bodyPr/>
        <a:lstStyle/>
        <a:p>
          <a:endParaRPr lang="ru-RU"/>
        </a:p>
      </dgm:t>
    </dgm:pt>
    <dgm:pt modelId="{7F121766-4535-4A76-A5A0-F9858A453733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Игры</a:t>
          </a:r>
        </a:p>
      </dgm:t>
    </dgm:pt>
    <dgm:pt modelId="{524CDA4A-DD92-4AC3-A102-61DD172D3924}" type="parTrans" cxnId="{41DCB321-B95E-4122-8C9A-9B6E84FD6645}">
      <dgm:prSet/>
      <dgm:spPr/>
      <dgm:t>
        <a:bodyPr/>
        <a:lstStyle/>
        <a:p>
          <a:endParaRPr lang="ru-RU"/>
        </a:p>
      </dgm:t>
    </dgm:pt>
    <dgm:pt modelId="{594DFFFE-8A87-4403-A239-81330125D560}" type="sibTrans" cxnId="{41DCB321-B95E-4122-8C9A-9B6E84FD6645}">
      <dgm:prSet/>
      <dgm:spPr/>
      <dgm:t>
        <a:bodyPr/>
        <a:lstStyle/>
        <a:p>
          <a:endParaRPr lang="ru-RU"/>
        </a:p>
      </dgm:t>
    </dgm:pt>
    <dgm:pt modelId="{607A5CBB-E00A-4118-9701-AAF0A703ECE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Работа творческой мастерской</a:t>
          </a:r>
        </a:p>
      </dgm:t>
    </dgm:pt>
    <dgm:pt modelId="{4D32FA8E-93DD-4DED-8CDB-CFD66D386A14}" type="parTrans" cxnId="{C2752E26-5A70-4B55-8768-E2DA66B4FE99}">
      <dgm:prSet/>
      <dgm:spPr/>
      <dgm:t>
        <a:bodyPr/>
        <a:lstStyle/>
        <a:p>
          <a:endParaRPr lang="ru-RU"/>
        </a:p>
      </dgm:t>
    </dgm:pt>
    <dgm:pt modelId="{DD5C8985-45A8-4813-AAD9-F9923EEDED37}" type="sibTrans" cxnId="{C2752E26-5A70-4B55-8768-E2DA66B4FE99}">
      <dgm:prSet/>
      <dgm:spPr/>
      <dgm:t>
        <a:bodyPr/>
        <a:lstStyle/>
        <a:p>
          <a:endParaRPr lang="ru-RU"/>
        </a:p>
      </dgm:t>
    </dgm:pt>
    <dgm:pt modelId="{B0BEF98F-048D-4DDE-8010-E38DF37B58D2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Рассматривание альбомов, книг с произведениями искусства</a:t>
          </a:r>
        </a:p>
      </dgm:t>
    </dgm:pt>
    <dgm:pt modelId="{B8F3DCDA-9D82-4603-A06F-17FED6190254}" type="parTrans" cxnId="{94BD9213-165E-4DD5-9808-54D9A2796BD8}">
      <dgm:prSet/>
      <dgm:spPr/>
      <dgm:t>
        <a:bodyPr/>
        <a:lstStyle/>
        <a:p>
          <a:endParaRPr lang="ru-RU"/>
        </a:p>
      </dgm:t>
    </dgm:pt>
    <dgm:pt modelId="{1D8D02C5-CC6D-4200-AF2B-F23A7F71CA36}" type="sibTrans" cxnId="{94BD9213-165E-4DD5-9808-54D9A2796BD8}">
      <dgm:prSet/>
      <dgm:spPr/>
      <dgm:t>
        <a:bodyPr/>
        <a:lstStyle/>
        <a:p>
          <a:endParaRPr lang="ru-RU"/>
        </a:p>
      </dgm:t>
    </dgm:pt>
    <dgm:pt modelId="{E4C8820F-8820-40A0-B9FD-B1F6C927C187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Привлечение к созданию музея</a:t>
          </a:r>
        </a:p>
      </dgm:t>
    </dgm:pt>
    <dgm:pt modelId="{00FFD67B-49DD-43D0-8596-E7BD1EB48D2A}" type="parTrans" cxnId="{89B0157F-CD87-4DA3-B9DC-C4A4C8BADD9E}">
      <dgm:prSet/>
      <dgm:spPr/>
      <dgm:t>
        <a:bodyPr/>
        <a:lstStyle/>
        <a:p>
          <a:endParaRPr lang="ru-RU"/>
        </a:p>
      </dgm:t>
    </dgm:pt>
    <dgm:pt modelId="{8DC47E7E-CCCE-4B21-B6F6-D58EC6D3C16F}" type="sibTrans" cxnId="{89B0157F-CD87-4DA3-B9DC-C4A4C8BADD9E}">
      <dgm:prSet/>
      <dgm:spPr/>
      <dgm:t>
        <a:bodyPr/>
        <a:lstStyle/>
        <a:p>
          <a:endParaRPr lang="ru-RU"/>
        </a:p>
      </dgm:t>
    </dgm:pt>
    <dgm:pt modelId="{F8162C92-F4F9-4A8F-87B1-3D57EF7703E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Посещение музеев, выставок</a:t>
          </a:r>
        </a:p>
      </dgm:t>
    </dgm:pt>
    <dgm:pt modelId="{A732379D-1598-4297-B323-57F4AF078265}" type="parTrans" cxnId="{EAEC06AB-18CD-4C54-B3F1-024334A404E4}">
      <dgm:prSet/>
      <dgm:spPr/>
      <dgm:t>
        <a:bodyPr/>
        <a:lstStyle/>
        <a:p>
          <a:endParaRPr lang="ru-RU"/>
        </a:p>
      </dgm:t>
    </dgm:pt>
    <dgm:pt modelId="{C1550D2E-A667-4F13-BB30-E26C38D3A44C}" type="sibTrans" cxnId="{EAEC06AB-18CD-4C54-B3F1-024334A404E4}">
      <dgm:prSet/>
      <dgm:spPr/>
      <dgm:t>
        <a:bodyPr/>
        <a:lstStyle/>
        <a:p>
          <a:endParaRPr lang="ru-RU"/>
        </a:p>
      </dgm:t>
    </dgm:pt>
    <dgm:pt modelId="{3BCF3F1E-28B6-4FE1-8059-A4D86317F0C1}" type="pres">
      <dgm:prSet presAssocID="{867860EF-57E5-425F-82B4-596E1C9577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FBFD4-6AE6-4756-965D-35651D0BBA5F}" type="pres">
      <dgm:prSet presAssocID="{076EEA27-F49C-4CA6-B780-64BCCB4B1348}" presName="centerShape" presStyleLbl="node0" presStyleIdx="0" presStyleCnt="1" custScaleX="128543" custScaleY="130391" custLinFactNeighborX="2968" custLinFactNeighborY="171"/>
      <dgm:spPr/>
      <dgm:t>
        <a:bodyPr/>
        <a:lstStyle/>
        <a:p>
          <a:endParaRPr lang="ru-RU"/>
        </a:p>
      </dgm:t>
    </dgm:pt>
    <dgm:pt modelId="{36E9F2C4-CBDF-47B1-869B-6C4079A49E49}" type="pres">
      <dgm:prSet presAssocID="{0F84A139-63A1-43FE-B012-CB2BCE1A02E2}" presName="parTrans" presStyleLbl="sibTrans2D1" presStyleIdx="0" presStyleCnt="9"/>
      <dgm:spPr/>
      <dgm:t>
        <a:bodyPr/>
        <a:lstStyle/>
        <a:p>
          <a:endParaRPr lang="ru-RU"/>
        </a:p>
      </dgm:t>
    </dgm:pt>
    <dgm:pt modelId="{34FDF5BA-FFD5-4899-A8FF-38A9F864A863}" type="pres">
      <dgm:prSet presAssocID="{0F84A139-63A1-43FE-B012-CB2BCE1A02E2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5056497E-33F5-4787-BD79-F204BB182B39}" type="pres">
      <dgm:prSet presAssocID="{B0025A62-999A-47F6-B5FD-A590E2B6D6BE}" presName="node" presStyleLbl="node1" presStyleIdx="0" presStyleCnt="9" custScaleX="151332" custScaleY="145408" custRadScaleRad="90133" custRadScaleInc="14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6468A-A04F-4043-BB7E-D795C38C5D84}" type="pres">
      <dgm:prSet presAssocID="{F6554EC7-C54D-49C3-9B85-50A17F043EF5}" presName="parTrans" presStyleLbl="sibTrans2D1" presStyleIdx="1" presStyleCnt="9"/>
      <dgm:spPr/>
      <dgm:t>
        <a:bodyPr/>
        <a:lstStyle/>
        <a:p>
          <a:endParaRPr lang="ru-RU"/>
        </a:p>
      </dgm:t>
    </dgm:pt>
    <dgm:pt modelId="{80FB101E-2A60-4800-8CB7-98326C3666B8}" type="pres">
      <dgm:prSet presAssocID="{F6554EC7-C54D-49C3-9B85-50A17F043EF5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3321640-6C78-4E40-A52D-3378C79B0F89}" type="pres">
      <dgm:prSet presAssocID="{91CAFD4E-8401-4574-B624-FF98088169B9}" presName="node" presStyleLbl="node1" presStyleIdx="1" presStyleCnt="9" custScaleX="125102" custScaleY="109064" custRadScaleRad="117496" custRadScaleInc="15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577FF-8A3C-4751-BFD0-CF6EFB817BBC}" type="pres">
      <dgm:prSet presAssocID="{E583DBAF-5721-4EEF-88CB-B662F79B05F2}" presName="parTrans" presStyleLbl="sibTrans2D1" presStyleIdx="2" presStyleCnt="9"/>
      <dgm:spPr/>
      <dgm:t>
        <a:bodyPr/>
        <a:lstStyle/>
        <a:p>
          <a:endParaRPr lang="ru-RU"/>
        </a:p>
      </dgm:t>
    </dgm:pt>
    <dgm:pt modelId="{635737BA-43AC-4CDD-900E-D76D444FC968}" type="pres">
      <dgm:prSet presAssocID="{E583DBAF-5721-4EEF-88CB-B662F79B05F2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9E458450-0010-4198-BEC8-0439739EDF00}" type="pres">
      <dgm:prSet presAssocID="{E1D2DA29-8A2B-4E24-97BD-68D88CDE9909}" presName="node" presStyleLbl="node1" presStyleIdx="2" presStyleCnt="9" custScaleX="145973" custScaleY="124181" custRadScaleRad="128148" custRadScaleInc="-22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3136F-BC0B-49DD-8651-5BF717665DD2}" type="pres">
      <dgm:prSet presAssocID="{524CDA4A-DD92-4AC3-A102-61DD172D3924}" presName="parTrans" presStyleLbl="sibTrans2D1" presStyleIdx="3" presStyleCnt="9"/>
      <dgm:spPr/>
      <dgm:t>
        <a:bodyPr/>
        <a:lstStyle/>
        <a:p>
          <a:endParaRPr lang="ru-RU"/>
        </a:p>
      </dgm:t>
    </dgm:pt>
    <dgm:pt modelId="{10AF3A96-E130-4845-9159-9C6F2893D050}" type="pres">
      <dgm:prSet presAssocID="{524CDA4A-DD92-4AC3-A102-61DD172D3924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C00AB517-9942-4CAE-BFBD-5EDFF79F54F5}" type="pres">
      <dgm:prSet presAssocID="{7F121766-4535-4A76-A5A0-F9858A453733}" presName="node" presStyleLbl="node1" presStyleIdx="3" presStyleCnt="9" custScaleX="128376" custScaleY="127003" custRadScaleRad="129497" custRadScaleInc="-57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C2EA-E5B5-4034-8F70-03B09C86CED6}" type="pres">
      <dgm:prSet presAssocID="{F813077C-17F9-4639-BBEB-D7C573993ECE}" presName="parTrans" presStyleLbl="sibTrans2D1" presStyleIdx="4" presStyleCnt="9"/>
      <dgm:spPr/>
      <dgm:t>
        <a:bodyPr/>
        <a:lstStyle/>
        <a:p>
          <a:endParaRPr lang="ru-RU"/>
        </a:p>
      </dgm:t>
    </dgm:pt>
    <dgm:pt modelId="{E9FFCB41-205F-4513-8938-5899EC74E5E8}" type="pres">
      <dgm:prSet presAssocID="{F813077C-17F9-4639-BBEB-D7C573993ECE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08D92EFF-DC39-4DA8-8C84-802A11E15BEB}" type="pres">
      <dgm:prSet presAssocID="{66BC688A-1F47-4DDD-B3F4-4789BE684B83}" presName="node" presStyleLbl="node1" presStyleIdx="4" presStyleCnt="9" custScaleX="127003" custScaleY="128375" custRadScaleRad="101005" custRadScaleInc="-91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9D34E-7D46-4797-B1DE-FAC46D463379}" type="pres">
      <dgm:prSet presAssocID="{4D32FA8E-93DD-4DED-8CDB-CFD66D386A14}" presName="parTrans" presStyleLbl="sibTrans2D1" presStyleIdx="5" presStyleCnt="9"/>
      <dgm:spPr/>
      <dgm:t>
        <a:bodyPr/>
        <a:lstStyle/>
        <a:p>
          <a:endParaRPr lang="ru-RU"/>
        </a:p>
      </dgm:t>
    </dgm:pt>
    <dgm:pt modelId="{7A58FCB4-F2EF-441A-87F1-E02166301898}" type="pres">
      <dgm:prSet presAssocID="{4D32FA8E-93DD-4DED-8CDB-CFD66D386A14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16CCCC54-A74A-4480-A193-AAEEAE0006FD}" type="pres">
      <dgm:prSet presAssocID="{607A5CBB-E00A-4118-9701-AAF0A703ECE5}" presName="node" presStyleLbl="node1" presStyleIdx="5" presStyleCnt="9" custScaleX="136481" custScaleY="125791" custRadScaleRad="88017" custRadScaleInc="-26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769BE-1681-4783-9D7F-007722F96B0B}" type="pres">
      <dgm:prSet presAssocID="{B8F3DCDA-9D82-4603-A06F-17FED6190254}" presName="parTrans" presStyleLbl="sibTrans2D1" presStyleIdx="6" presStyleCnt="9"/>
      <dgm:spPr/>
      <dgm:t>
        <a:bodyPr/>
        <a:lstStyle/>
        <a:p>
          <a:endParaRPr lang="ru-RU"/>
        </a:p>
      </dgm:t>
    </dgm:pt>
    <dgm:pt modelId="{6DD6BD3C-FA54-4CFD-8CCA-B21B329819D7}" type="pres">
      <dgm:prSet presAssocID="{B8F3DCDA-9D82-4603-A06F-17FED6190254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F58EDF53-8581-46E3-98AE-8969F745465F}" type="pres">
      <dgm:prSet presAssocID="{B0BEF98F-048D-4DDE-8010-E38DF37B58D2}" presName="node" presStyleLbl="node1" presStyleIdx="6" presStyleCnt="9" custScaleX="156645" custScaleY="151709" custRadScaleRad="110216" custRadScaleInc="22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3A917-0181-421B-90B4-F56791F30C11}" type="pres">
      <dgm:prSet presAssocID="{00FFD67B-49DD-43D0-8596-E7BD1EB48D2A}" presName="parTrans" presStyleLbl="sibTrans2D1" presStyleIdx="7" presStyleCnt="9"/>
      <dgm:spPr/>
      <dgm:t>
        <a:bodyPr/>
        <a:lstStyle/>
        <a:p>
          <a:endParaRPr lang="ru-RU"/>
        </a:p>
      </dgm:t>
    </dgm:pt>
    <dgm:pt modelId="{C879C63B-F6B2-4169-B34E-959F16036C17}" type="pres">
      <dgm:prSet presAssocID="{00FFD67B-49DD-43D0-8596-E7BD1EB48D2A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279F4993-045B-435C-A340-CB7E35D6C187}" type="pres">
      <dgm:prSet presAssocID="{E4C8820F-8820-40A0-B9FD-B1F6C927C187}" presName="node" presStyleLbl="node1" presStyleIdx="7" presStyleCnt="9" custScaleX="126948" custScaleY="124300" custRadScaleRad="114278" custRadScaleInc="30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2A7E5-BC14-4AE6-AD55-AC0006B936C7}" type="pres">
      <dgm:prSet presAssocID="{A732379D-1598-4297-B323-57F4AF078265}" presName="parTrans" presStyleLbl="sibTrans2D1" presStyleIdx="8" presStyleCnt="9"/>
      <dgm:spPr/>
      <dgm:t>
        <a:bodyPr/>
        <a:lstStyle/>
        <a:p>
          <a:endParaRPr lang="ru-RU"/>
        </a:p>
      </dgm:t>
    </dgm:pt>
    <dgm:pt modelId="{D75F7E25-C292-46E3-B036-695965406D08}" type="pres">
      <dgm:prSet presAssocID="{A732379D-1598-4297-B323-57F4AF078265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A06BE0D7-6276-48F4-8F31-49AF32750192}" type="pres">
      <dgm:prSet presAssocID="{F8162C92-F4F9-4A8F-87B1-3D57EF7703E5}" presName="node" presStyleLbl="node1" presStyleIdx="8" presStyleCnt="9" custScaleX="150585" custScaleY="129343" custRadScaleRad="120992" custRadScaleInc="7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26C9FC-3957-4086-8971-CB8B5CB75C3E}" type="presOf" srcId="{7F121766-4535-4A76-A5A0-F9858A453733}" destId="{C00AB517-9942-4CAE-BFBD-5EDFF79F54F5}" srcOrd="0" destOrd="0" presId="urn:microsoft.com/office/officeart/2005/8/layout/radial5"/>
    <dgm:cxn modelId="{E17A28A1-74D5-40DD-B809-935EDD3F96CB}" type="presOf" srcId="{0F84A139-63A1-43FE-B012-CB2BCE1A02E2}" destId="{34FDF5BA-FFD5-4899-A8FF-38A9F864A863}" srcOrd="1" destOrd="0" presId="urn:microsoft.com/office/officeart/2005/8/layout/radial5"/>
    <dgm:cxn modelId="{5D2CD47F-5885-48EF-ADA8-68F248AAC031}" type="presOf" srcId="{F813077C-17F9-4639-BBEB-D7C573993ECE}" destId="{E9FFCB41-205F-4513-8938-5899EC74E5E8}" srcOrd="1" destOrd="0" presId="urn:microsoft.com/office/officeart/2005/8/layout/radial5"/>
    <dgm:cxn modelId="{C2752E26-5A70-4B55-8768-E2DA66B4FE99}" srcId="{076EEA27-F49C-4CA6-B780-64BCCB4B1348}" destId="{607A5CBB-E00A-4118-9701-AAF0A703ECE5}" srcOrd="5" destOrd="0" parTransId="{4D32FA8E-93DD-4DED-8CDB-CFD66D386A14}" sibTransId="{DD5C8985-45A8-4813-AAD9-F9923EEDED37}"/>
    <dgm:cxn modelId="{FAD7552D-43AB-47E0-861D-844F3836EE8E}" type="presOf" srcId="{F6554EC7-C54D-49C3-9B85-50A17F043EF5}" destId="{93B6468A-A04F-4043-BB7E-D795C38C5D84}" srcOrd="0" destOrd="0" presId="urn:microsoft.com/office/officeart/2005/8/layout/radial5"/>
    <dgm:cxn modelId="{05256B06-BE99-49A5-9406-477C81FFB290}" type="presOf" srcId="{0F84A139-63A1-43FE-B012-CB2BCE1A02E2}" destId="{36E9F2C4-CBDF-47B1-869B-6C4079A49E49}" srcOrd="0" destOrd="0" presId="urn:microsoft.com/office/officeart/2005/8/layout/radial5"/>
    <dgm:cxn modelId="{9ED64B4A-EF73-4734-95A1-3B139F374608}" type="presOf" srcId="{524CDA4A-DD92-4AC3-A102-61DD172D3924}" destId="{1A23136F-BC0B-49DD-8651-5BF717665DD2}" srcOrd="0" destOrd="0" presId="urn:microsoft.com/office/officeart/2005/8/layout/radial5"/>
    <dgm:cxn modelId="{2E3284DE-FCAE-4051-8C25-970DCBAC5391}" type="presOf" srcId="{E583DBAF-5721-4EEF-88CB-B662F79B05F2}" destId="{52E577FF-8A3C-4751-BFD0-CF6EFB817BBC}" srcOrd="0" destOrd="0" presId="urn:microsoft.com/office/officeart/2005/8/layout/radial5"/>
    <dgm:cxn modelId="{F3835D02-0728-4674-845A-CAC251520A8F}" type="presOf" srcId="{F813077C-17F9-4639-BBEB-D7C573993ECE}" destId="{B625C2EA-E5B5-4034-8F70-03B09C86CED6}" srcOrd="0" destOrd="0" presId="urn:microsoft.com/office/officeart/2005/8/layout/radial5"/>
    <dgm:cxn modelId="{2699406C-C912-47FA-A0A5-CAA8D55E7A3D}" srcId="{076EEA27-F49C-4CA6-B780-64BCCB4B1348}" destId="{B0025A62-999A-47F6-B5FD-A590E2B6D6BE}" srcOrd="0" destOrd="0" parTransId="{0F84A139-63A1-43FE-B012-CB2BCE1A02E2}" sibTransId="{F433F80B-A01E-473E-95AB-AB04BCD99363}"/>
    <dgm:cxn modelId="{4DC47A21-8ED8-4255-95E9-4C21A6F92D68}" type="presOf" srcId="{B8F3DCDA-9D82-4603-A06F-17FED6190254}" destId="{7A0769BE-1681-4783-9D7F-007722F96B0B}" srcOrd="0" destOrd="0" presId="urn:microsoft.com/office/officeart/2005/8/layout/radial5"/>
    <dgm:cxn modelId="{530EC4F5-C64B-4AA6-94B3-4FC8A3C3381C}" type="presOf" srcId="{66BC688A-1F47-4DDD-B3F4-4789BE684B83}" destId="{08D92EFF-DC39-4DA8-8C84-802A11E15BEB}" srcOrd="0" destOrd="0" presId="urn:microsoft.com/office/officeart/2005/8/layout/radial5"/>
    <dgm:cxn modelId="{94BD9213-165E-4DD5-9808-54D9A2796BD8}" srcId="{076EEA27-F49C-4CA6-B780-64BCCB4B1348}" destId="{B0BEF98F-048D-4DDE-8010-E38DF37B58D2}" srcOrd="6" destOrd="0" parTransId="{B8F3DCDA-9D82-4603-A06F-17FED6190254}" sibTransId="{1D8D02C5-CC6D-4200-AF2B-F23A7F71CA36}"/>
    <dgm:cxn modelId="{41DCB321-B95E-4122-8C9A-9B6E84FD6645}" srcId="{076EEA27-F49C-4CA6-B780-64BCCB4B1348}" destId="{7F121766-4535-4A76-A5A0-F9858A453733}" srcOrd="3" destOrd="0" parTransId="{524CDA4A-DD92-4AC3-A102-61DD172D3924}" sibTransId="{594DFFFE-8A87-4403-A239-81330125D560}"/>
    <dgm:cxn modelId="{570A8024-C82C-469B-8BC4-1F559676E6F4}" type="presOf" srcId="{4D32FA8E-93DD-4DED-8CDB-CFD66D386A14}" destId="{2669D34E-7D46-4797-B1DE-FAC46D463379}" srcOrd="0" destOrd="0" presId="urn:microsoft.com/office/officeart/2005/8/layout/radial5"/>
    <dgm:cxn modelId="{8C84053D-C201-4953-B270-DFA5237DA138}" type="presOf" srcId="{076EEA27-F49C-4CA6-B780-64BCCB4B1348}" destId="{47CFBFD4-6AE6-4756-965D-35651D0BBA5F}" srcOrd="0" destOrd="0" presId="urn:microsoft.com/office/officeart/2005/8/layout/radial5"/>
    <dgm:cxn modelId="{17CA63BD-F3B7-483F-826D-B3CD1AC37B4E}" type="presOf" srcId="{A732379D-1598-4297-B323-57F4AF078265}" destId="{D75F7E25-C292-46E3-B036-695965406D08}" srcOrd="1" destOrd="0" presId="urn:microsoft.com/office/officeart/2005/8/layout/radial5"/>
    <dgm:cxn modelId="{89B0157F-CD87-4DA3-B9DC-C4A4C8BADD9E}" srcId="{076EEA27-F49C-4CA6-B780-64BCCB4B1348}" destId="{E4C8820F-8820-40A0-B9FD-B1F6C927C187}" srcOrd="7" destOrd="0" parTransId="{00FFD67B-49DD-43D0-8596-E7BD1EB48D2A}" sibTransId="{8DC47E7E-CCCE-4B21-B6F6-D58EC6D3C16F}"/>
    <dgm:cxn modelId="{C200AC0A-BB90-4159-9EC2-919759F8CC66}" type="presOf" srcId="{00FFD67B-49DD-43D0-8596-E7BD1EB48D2A}" destId="{C879C63B-F6B2-4169-B34E-959F16036C17}" srcOrd="1" destOrd="0" presId="urn:microsoft.com/office/officeart/2005/8/layout/radial5"/>
    <dgm:cxn modelId="{3F31040D-86D9-4D3F-B66F-E3C2EF551B3F}" srcId="{867860EF-57E5-425F-82B4-596E1C957717}" destId="{076EEA27-F49C-4CA6-B780-64BCCB4B1348}" srcOrd="0" destOrd="0" parTransId="{584DB7E5-FF2F-43B3-85E6-3F791043281C}" sibTransId="{AC70A4F9-0B2F-4AD8-A919-659A8B54D615}"/>
    <dgm:cxn modelId="{5E520C84-FCF7-4F0D-8CBD-3FE01042E845}" type="presOf" srcId="{524CDA4A-DD92-4AC3-A102-61DD172D3924}" destId="{10AF3A96-E130-4845-9159-9C6F2893D050}" srcOrd="1" destOrd="0" presId="urn:microsoft.com/office/officeart/2005/8/layout/radial5"/>
    <dgm:cxn modelId="{271DB879-58B8-45C8-A338-EFE95675145D}" type="presOf" srcId="{4D32FA8E-93DD-4DED-8CDB-CFD66D386A14}" destId="{7A58FCB4-F2EF-441A-87F1-E02166301898}" srcOrd="1" destOrd="0" presId="urn:microsoft.com/office/officeart/2005/8/layout/radial5"/>
    <dgm:cxn modelId="{52887B2F-F680-48DB-AD17-69E7A44C023F}" srcId="{076EEA27-F49C-4CA6-B780-64BCCB4B1348}" destId="{91CAFD4E-8401-4574-B624-FF98088169B9}" srcOrd="1" destOrd="0" parTransId="{F6554EC7-C54D-49C3-9B85-50A17F043EF5}" sibTransId="{E33C07A9-7F18-4E1D-A964-B994513D3018}"/>
    <dgm:cxn modelId="{D93EC773-03B1-40F9-B99A-29974ECF5780}" type="presOf" srcId="{E4C8820F-8820-40A0-B9FD-B1F6C927C187}" destId="{279F4993-045B-435C-A340-CB7E35D6C187}" srcOrd="0" destOrd="0" presId="urn:microsoft.com/office/officeart/2005/8/layout/radial5"/>
    <dgm:cxn modelId="{331A04FE-A8C5-409D-AD06-2391C4473F31}" srcId="{076EEA27-F49C-4CA6-B780-64BCCB4B1348}" destId="{66BC688A-1F47-4DDD-B3F4-4789BE684B83}" srcOrd="4" destOrd="0" parTransId="{F813077C-17F9-4639-BBEB-D7C573993ECE}" sibTransId="{9B11EA35-7B02-47E7-8EC4-699D23CDC09D}"/>
    <dgm:cxn modelId="{6186CBCB-1358-47BB-AF0A-1E2FAF014656}" type="presOf" srcId="{00FFD67B-49DD-43D0-8596-E7BD1EB48D2A}" destId="{1FC3A917-0181-421B-90B4-F56791F30C11}" srcOrd="0" destOrd="0" presId="urn:microsoft.com/office/officeart/2005/8/layout/radial5"/>
    <dgm:cxn modelId="{D64B1E2B-CE04-49F7-9793-53EBD191C106}" type="presOf" srcId="{A732379D-1598-4297-B323-57F4AF078265}" destId="{4B52A7E5-BC14-4AE6-AD55-AC0006B936C7}" srcOrd="0" destOrd="0" presId="urn:microsoft.com/office/officeart/2005/8/layout/radial5"/>
    <dgm:cxn modelId="{97D199CD-4597-449D-94C2-776F62653964}" type="presOf" srcId="{607A5CBB-E00A-4118-9701-AAF0A703ECE5}" destId="{16CCCC54-A74A-4480-A193-AAEEAE0006FD}" srcOrd="0" destOrd="0" presId="urn:microsoft.com/office/officeart/2005/8/layout/radial5"/>
    <dgm:cxn modelId="{E9671036-E785-4C18-9209-92AD502E7F68}" type="presOf" srcId="{867860EF-57E5-425F-82B4-596E1C957717}" destId="{3BCF3F1E-28B6-4FE1-8059-A4D86317F0C1}" srcOrd="0" destOrd="0" presId="urn:microsoft.com/office/officeart/2005/8/layout/radial5"/>
    <dgm:cxn modelId="{96286349-1432-4FB4-AC33-7D21F4A0EF17}" type="presOf" srcId="{F6554EC7-C54D-49C3-9B85-50A17F043EF5}" destId="{80FB101E-2A60-4800-8CB7-98326C3666B8}" srcOrd="1" destOrd="0" presId="urn:microsoft.com/office/officeart/2005/8/layout/radial5"/>
    <dgm:cxn modelId="{0BB56043-22BC-4C3D-83FD-B57D67FE9EA3}" type="presOf" srcId="{B8F3DCDA-9D82-4603-A06F-17FED6190254}" destId="{6DD6BD3C-FA54-4CFD-8CCA-B21B329819D7}" srcOrd="1" destOrd="0" presId="urn:microsoft.com/office/officeart/2005/8/layout/radial5"/>
    <dgm:cxn modelId="{1243AE39-EBC1-4A3E-94C9-20F13232EFE9}" type="presOf" srcId="{91CAFD4E-8401-4574-B624-FF98088169B9}" destId="{D3321640-6C78-4E40-A52D-3378C79B0F89}" srcOrd="0" destOrd="0" presId="urn:microsoft.com/office/officeart/2005/8/layout/radial5"/>
    <dgm:cxn modelId="{76C82A45-4875-44C8-A763-11CA03061729}" srcId="{076EEA27-F49C-4CA6-B780-64BCCB4B1348}" destId="{E1D2DA29-8A2B-4E24-97BD-68D88CDE9909}" srcOrd="2" destOrd="0" parTransId="{E583DBAF-5721-4EEF-88CB-B662F79B05F2}" sibTransId="{D9B4365E-E34E-4559-8C3B-03BC6343A758}"/>
    <dgm:cxn modelId="{2A1FFF99-0DF1-4DE4-A136-07911C12DB6A}" type="presOf" srcId="{F8162C92-F4F9-4A8F-87B1-3D57EF7703E5}" destId="{A06BE0D7-6276-48F4-8F31-49AF32750192}" srcOrd="0" destOrd="0" presId="urn:microsoft.com/office/officeart/2005/8/layout/radial5"/>
    <dgm:cxn modelId="{EAEC06AB-18CD-4C54-B3F1-024334A404E4}" srcId="{076EEA27-F49C-4CA6-B780-64BCCB4B1348}" destId="{F8162C92-F4F9-4A8F-87B1-3D57EF7703E5}" srcOrd="8" destOrd="0" parTransId="{A732379D-1598-4297-B323-57F4AF078265}" sibTransId="{C1550D2E-A667-4F13-BB30-E26C38D3A44C}"/>
    <dgm:cxn modelId="{521C12A1-AE74-43A1-91B4-30A310C09822}" type="presOf" srcId="{E583DBAF-5721-4EEF-88CB-B662F79B05F2}" destId="{635737BA-43AC-4CDD-900E-D76D444FC968}" srcOrd="1" destOrd="0" presId="urn:microsoft.com/office/officeart/2005/8/layout/radial5"/>
    <dgm:cxn modelId="{F19938A1-63B9-46A3-B976-DA86B278466F}" type="presOf" srcId="{E1D2DA29-8A2B-4E24-97BD-68D88CDE9909}" destId="{9E458450-0010-4198-BEC8-0439739EDF00}" srcOrd="0" destOrd="0" presId="urn:microsoft.com/office/officeart/2005/8/layout/radial5"/>
    <dgm:cxn modelId="{BCB2A740-424E-4673-927C-30D2988E3043}" type="presOf" srcId="{B0BEF98F-048D-4DDE-8010-E38DF37B58D2}" destId="{F58EDF53-8581-46E3-98AE-8969F745465F}" srcOrd="0" destOrd="0" presId="urn:microsoft.com/office/officeart/2005/8/layout/radial5"/>
    <dgm:cxn modelId="{331BF54E-A7F6-4CDA-92FA-00E2C3DF6E86}" type="presOf" srcId="{B0025A62-999A-47F6-B5FD-A590E2B6D6BE}" destId="{5056497E-33F5-4787-BD79-F204BB182B39}" srcOrd="0" destOrd="0" presId="urn:microsoft.com/office/officeart/2005/8/layout/radial5"/>
    <dgm:cxn modelId="{8ED63FCB-E899-4E38-A40D-C88C46B6D5A3}" type="presParOf" srcId="{3BCF3F1E-28B6-4FE1-8059-A4D86317F0C1}" destId="{47CFBFD4-6AE6-4756-965D-35651D0BBA5F}" srcOrd="0" destOrd="0" presId="urn:microsoft.com/office/officeart/2005/8/layout/radial5"/>
    <dgm:cxn modelId="{024E2D76-2826-4941-8B75-B06B61C76FE0}" type="presParOf" srcId="{3BCF3F1E-28B6-4FE1-8059-A4D86317F0C1}" destId="{36E9F2C4-CBDF-47B1-869B-6C4079A49E49}" srcOrd="1" destOrd="0" presId="urn:microsoft.com/office/officeart/2005/8/layout/radial5"/>
    <dgm:cxn modelId="{7FE420FE-7A02-437E-B1B7-16ADBBD3B6CB}" type="presParOf" srcId="{36E9F2C4-CBDF-47B1-869B-6C4079A49E49}" destId="{34FDF5BA-FFD5-4899-A8FF-38A9F864A863}" srcOrd="0" destOrd="0" presId="urn:microsoft.com/office/officeart/2005/8/layout/radial5"/>
    <dgm:cxn modelId="{D1A8D41C-1F4C-49E0-B279-4FA46547CF97}" type="presParOf" srcId="{3BCF3F1E-28B6-4FE1-8059-A4D86317F0C1}" destId="{5056497E-33F5-4787-BD79-F204BB182B39}" srcOrd="2" destOrd="0" presId="urn:microsoft.com/office/officeart/2005/8/layout/radial5"/>
    <dgm:cxn modelId="{2AA8B53D-26EA-4FAC-861C-0184E7128CB2}" type="presParOf" srcId="{3BCF3F1E-28B6-4FE1-8059-A4D86317F0C1}" destId="{93B6468A-A04F-4043-BB7E-D795C38C5D84}" srcOrd="3" destOrd="0" presId="urn:microsoft.com/office/officeart/2005/8/layout/radial5"/>
    <dgm:cxn modelId="{CD43A726-8A91-469E-B3CD-63BAE4349122}" type="presParOf" srcId="{93B6468A-A04F-4043-BB7E-D795C38C5D84}" destId="{80FB101E-2A60-4800-8CB7-98326C3666B8}" srcOrd="0" destOrd="0" presId="urn:microsoft.com/office/officeart/2005/8/layout/radial5"/>
    <dgm:cxn modelId="{0317855B-59E4-441E-9254-F72C3B856D8D}" type="presParOf" srcId="{3BCF3F1E-28B6-4FE1-8059-A4D86317F0C1}" destId="{D3321640-6C78-4E40-A52D-3378C79B0F89}" srcOrd="4" destOrd="0" presId="urn:microsoft.com/office/officeart/2005/8/layout/radial5"/>
    <dgm:cxn modelId="{71929795-1CEB-4432-804F-DC588B62EDEF}" type="presParOf" srcId="{3BCF3F1E-28B6-4FE1-8059-A4D86317F0C1}" destId="{52E577FF-8A3C-4751-BFD0-CF6EFB817BBC}" srcOrd="5" destOrd="0" presId="urn:microsoft.com/office/officeart/2005/8/layout/radial5"/>
    <dgm:cxn modelId="{2B6CB4D7-E475-439F-A60E-00D96CCBF6AF}" type="presParOf" srcId="{52E577FF-8A3C-4751-BFD0-CF6EFB817BBC}" destId="{635737BA-43AC-4CDD-900E-D76D444FC968}" srcOrd="0" destOrd="0" presId="urn:microsoft.com/office/officeart/2005/8/layout/radial5"/>
    <dgm:cxn modelId="{3F86724D-EB3C-40B9-98A3-1DACB3D34EF9}" type="presParOf" srcId="{3BCF3F1E-28B6-4FE1-8059-A4D86317F0C1}" destId="{9E458450-0010-4198-BEC8-0439739EDF00}" srcOrd="6" destOrd="0" presId="urn:microsoft.com/office/officeart/2005/8/layout/radial5"/>
    <dgm:cxn modelId="{C275DC1B-9A53-402E-A46B-EEBF3042BBF1}" type="presParOf" srcId="{3BCF3F1E-28B6-4FE1-8059-A4D86317F0C1}" destId="{1A23136F-BC0B-49DD-8651-5BF717665DD2}" srcOrd="7" destOrd="0" presId="urn:microsoft.com/office/officeart/2005/8/layout/radial5"/>
    <dgm:cxn modelId="{5489E337-1BD7-472F-B211-DFDC12A37DE5}" type="presParOf" srcId="{1A23136F-BC0B-49DD-8651-5BF717665DD2}" destId="{10AF3A96-E130-4845-9159-9C6F2893D050}" srcOrd="0" destOrd="0" presId="urn:microsoft.com/office/officeart/2005/8/layout/radial5"/>
    <dgm:cxn modelId="{419B8ED6-4237-4E9B-83FB-4D7DC04ABC85}" type="presParOf" srcId="{3BCF3F1E-28B6-4FE1-8059-A4D86317F0C1}" destId="{C00AB517-9942-4CAE-BFBD-5EDFF79F54F5}" srcOrd="8" destOrd="0" presId="urn:microsoft.com/office/officeart/2005/8/layout/radial5"/>
    <dgm:cxn modelId="{EDB4EABC-9D9B-48E4-8141-CAC1B8A9D752}" type="presParOf" srcId="{3BCF3F1E-28B6-4FE1-8059-A4D86317F0C1}" destId="{B625C2EA-E5B5-4034-8F70-03B09C86CED6}" srcOrd="9" destOrd="0" presId="urn:microsoft.com/office/officeart/2005/8/layout/radial5"/>
    <dgm:cxn modelId="{AC8FACF9-BFAD-46A8-91D2-B0C5E003B9FE}" type="presParOf" srcId="{B625C2EA-E5B5-4034-8F70-03B09C86CED6}" destId="{E9FFCB41-205F-4513-8938-5899EC74E5E8}" srcOrd="0" destOrd="0" presId="urn:microsoft.com/office/officeart/2005/8/layout/radial5"/>
    <dgm:cxn modelId="{D8B6BA45-1DFA-42B1-9751-6916C8829264}" type="presParOf" srcId="{3BCF3F1E-28B6-4FE1-8059-A4D86317F0C1}" destId="{08D92EFF-DC39-4DA8-8C84-802A11E15BEB}" srcOrd="10" destOrd="0" presId="urn:microsoft.com/office/officeart/2005/8/layout/radial5"/>
    <dgm:cxn modelId="{F8E4070F-1212-4AE4-88AF-2F69ACCDFB7E}" type="presParOf" srcId="{3BCF3F1E-28B6-4FE1-8059-A4D86317F0C1}" destId="{2669D34E-7D46-4797-B1DE-FAC46D463379}" srcOrd="11" destOrd="0" presId="urn:microsoft.com/office/officeart/2005/8/layout/radial5"/>
    <dgm:cxn modelId="{432398C8-ADCD-4D1E-807D-352D3252A9FF}" type="presParOf" srcId="{2669D34E-7D46-4797-B1DE-FAC46D463379}" destId="{7A58FCB4-F2EF-441A-87F1-E02166301898}" srcOrd="0" destOrd="0" presId="urn:microsoft.com/office/officeart/2005/8/layout/radial5"/>
    <dgm:cxn modelId="{ECC07D8B-787D-4ED6-A601-7E46689C9D16}" type="presParOf" srcId="{3BCF3F1E-28B6-4FE1-8059-A4D86317F0C1}" destId="{16CCCC54-A74A-4480-A193-AAEEAE0006FD}" srcOrd="12" destOrd="0" presId="urn:microsoft.com/office/officeart/2005/8/layout/radial5"/>
    <dgm:cxn modelId="{56C87CE6-04DD-4FAF-892B-8D712FF2034F}" type="presParOf" srcId="{3BCF3F1E-28B6-4FE1-8059-A4D86317F0C1}" destId="{7A0769BE-1681-4783-9D7F-007722F96B0B}" srcOrd="13" destOrd="0" presId="urn:microsoft.com/office/officeart/2005/8/layout/radial5"/>
    <dgm:cxn modelId="{4BCE38C8-069B-47FC-8C35-68296369B49C}" type="presParOf" srcId="{7A0769BE-1681-4783-9D7F-007722F96B0B}" destId="{6DD6BD3C-FA54-4CFD-8CCA-B21B329819D7}" srcOrd="0" destOrd="0" presId="urn:microsoft.com/office/officeart/2005/8/layout/radial5"/>
    <dgm:cxn modelId="{1F7634DB-CECB-4CA7-AC65-D01D66ACFAF2}" type="presParOf" srcId="{3BCF3F1E-28B6-4FE1-8059-A4D86317F0C1}" destId="{F58EDF53-8581-46E3-98AE-8969F745465F}" srcOrd="14" destOrd="0" presId="urn:microsoft.com/office/officeart/2005/8/layout/radial5"/>
    <dgm:cxn modelId="{517AB488-F365-4712-B27A-8353F3015211}" type="presParOf" srcId="{3BCF3F1E-28B6-4FE1-8059-A4D86317F0C1}" destId="{1FC3A917-0181-421B-90B4-F56791F30C11}" srcOrd="15" destOrd="0" presId="urn:microsoft.com/office/officeart/2005/8/layout/radial5"/>
    <dgm:cxn modelId="{07854B03-2C1D-4C9D-BB33-92BA6D40970D}" type="presParOf" srcId="{1FC3A917-0181-421B-90B4-F56791F30C11}" destId="{C879C63B-F6B2-4169-B34E-959F16036C17}" srcOrd="0" destOrd="0" presId="urn:microsoft.com/office/officeart/2005/8/layout/radial5"/>
    <dgm:cxn modelId="{4DDABFB8-4AD4-43B4-B9BB-B7F766FF440D}" type="presParOf" srcId="{3BCF3F1E-28B6-4FE1-8059-A4D86317F0C1}" destId="{279F4993-045B-435C-A340-CB7E35D6C187}" srcOrd="16" destOrd="0" presId="urn:microsoft.com/office/officeart/2005/8/layout/radial5"/>
    <dgm:cxn modelId="{0C2E37BC-3303-413B-94A5-376057C2E60C}" type="presParOf" srcId="{3BCF3F1E-28B6-4FE1-8059-A4D86317F0C1}" destId="{4B52A7E5-BC14-4AE6-AD55-AC0006B936C7}" srcOrd="17" destOrd="0" presId="urn:microsoft.com/office/officeart/2005/8/layout/radial5"/>
    <dgm:cxn modelId="{45774102-F30A-49C8-B527-8898E0DAD7A7}" type="presParOf" srcId="{4B52A7E5-BC14-4AE6-AD55-AC0006B936C7}" destId="{D75F7E25-C292-46E3-B036-695965406D08}" srcOrd="0" destOrd="0" presId="urn:microsoft.com/office/officeart/2005/8/layout/radial5"/>
    <dgm:cxn modelId="{DF2788C6-C50A-440B-92D9-F4D8CFE183B6}" type="presParOf" srcId="{3BCF3F1E-28B6-4FE1-8059-A4D86317F0C1}" destId="{A06BE0D7-6276-48F4-8F31-49AF32750192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B48DE2-A3CC-48D2-984F-C946B320FB6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524B88-43D8-4D4D-AE78-08CA0DE287E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Методы работы с детьми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67E9A00-89F0-466D-801E-78A668A00F82}" type="parTrans" cxnId="{C68245B8-9FCB-4FBF-B0C3-A341BEAAB0B5}">
      <dgm:prSet/>
      <dgm:spPr/>
      <dgm:t>
        <a:bodyPr/>
        <a:lstStyle/>
        <a:p>
          <a:endParaRPr lang="ru-RU"/>
        </a:p>
      </dgm:t>
    </dgm:pt>
    <dgm:pt modelId="{CEB28419-583E-41B7-A89A-88054FA3498D}" type="sibTrans" cxnId="{C68245B8-9FCB-4FBF-B0C3-A341BEAAB0B5}">
      <dgm:prSet/>
      <dgm:spPr/>
      <dgm:t>
        <a:bodyPr/>
        <a:lstStyle/>
        <a:p>
          <a:endParaRPr lang="ru-RU"/>
        </a:p>
      </dgm:t>
    </dgm:pt>
    <dgm:pt modelId="{D3FFCF60-A5BB-4B98-AC86-FDB54354D57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Информационно-рецептивный (рассматривание; наблюдение; экскурсия; образец воспитателя; показ воспитателя)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73BC165-EA72-4D1B-B1A6-B3D2B841EA21}" type="parTrans" cxnId="{779B72C4-1670-4D83-A6CC-F8CFAF3053D0}">
      <dgm:prSet/>
      <dgm:spPr/>
      <dgm:t>
        <a:bodyPr/>
        <a:lstStyle/>
        <a:p>
          <a:endParaRPr lang="ru-RU"/>
        </a:p>
      </dgm:t>
    </dgm:pt>
    <dgm:pt modelId="{9981B797-6986-4F64-91BC-A210F30BEA8F}" type="sibTrans" cxnId="{779B72C4-1670-4D83-A6CC-F8CFAF3053D0}">
      <dgm:prSet/>
      <dgm:spPr/>
      <dgm:t>
        <a:bodyPr/>
        <a:lstStyle/>
        <a:p>
          <a:endParaRPr lang="ru-RU"/>
        </a:p>
      </dgm:t>
    </dgm:pt>
    <dgm:pt modelId="{4D48396C-CEB5-491E-AC29-4C8355EE2FB5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Репродуктивный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(прием повтора;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работа на черновиках)</a:t>
          </a:r>
        </a:p>
      </dgm:t>
    </dgm:pt>
    <dgm:pt modelId="{DC5E2BF6-2B2A-4298-BAA2-5E9111AA0677}" type="parTrans" cxnId="{CA869845-AA6A-4DC6-B45C-D49CDC1A2689}">
      <dgm:prSet/>
      <dgm:spPr/>
      <dgm:t>
        <a:bodyPr/>
        <a:lstStyle/>
        <a:p>
          <a:endParaRPr lang="ru-RU"/>
        </a:p>
      </dgm:t>
    </dgm:pt>
    <dgm:pt modelId="{82B17A33-5219-4B1F-94CC-D049123BF35B}" type="sibTrans" cxnId="{CA869845-AA6A-4DC6-B45C-D49CDC1A2689}">
      <dgm:prSet/>
      <dgm:spPr/>
      <dgm:t>
        <a:bodyPr/>
        <a:lstStyle/>
        <a:p>
          <a:endParaRPr lang="ru-RU"/>
        </a:p>
      </dgm:t>
    </dgm:pt>
    <dgm:pt modelId="{D451A767-EFFD-484D-8E5F-0A92F66E442D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Исследовательский</a:t>
          </a:r>
        </a:p>
      </dgm:t>
    </dgm:pt>
    <dgm:pt modelId="{2DB7DEC2-7065-4854-AB79-7F3917F95E5E}" type="parTrans" cxnId="{6170B026-F3C5-4D78-AEF4-9D29E442DE8F}">
      <dgm:prSet/>
      <dgm:spPr/>
      <dgm:t>
        <a:bodyPr/>
        <a:lstStyle/>
        <a:p>
          <a:endParaRPr lang="ru-RU"/>
        </a:p>
      </dgm:t>
    </dgm:pt>
    <dgm:pt modelId="{52B3AD72-6A43-4E58-9059-4F16ACAE0C79}" type="sibTrans" cxnId="{6170B026-F3C5-4D78-AEF4-9D29E442DE8F}">
      <dgm:prSet/>
      <dgm:spPr/>
      <dgm:t>
        <a:bodyPr/>
        <a:lstStyle/>
        <a:p>
          <a:endParaRPr lang="ru-RU"/>
        </a:p>
      </dgm:t>
    </dgm:pt>
    <dgm:pt modelId="{7E8E2293-E4F6-428B-B638-C4A7F1648618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Эвристический</a:t>
          </a:r>
        </a:p>
      </dgm:t>
    </dgm:pt>
    <dgm:pt modelId="{57352096-E3E5-4E93-A23E-7E055B2EFB4B}" type="parTrans" cxnId="{01AE1883-CC79-47E1-AF7B-3390595E1026}">
      <dgm:prSet/>
      <dgm:spPr/>
      <dgm:t>
        <a:bodyPr/>
        <a:lstStyle/>
        <a:p>
          <a:endParaRPr lang="ru-RU"/>
        </a:p>
      </dgm:t>
    </dgm:pt>
    <dgm:pt modelId="{E431BC43-0B44-43F2-B45B-72BA8C28FF27}" type="sibTrans" cxnId="{01AE1883-CC79-47E1-AF7B-3390595E1026}">
      <dgm:prSet/>
      <dgm:spPr/>
      <dgm:t>
        <a:bodyPr/>
        <a:lstStyle/>
        <a:p>
          <a:endParaRPr lang="ru-RU"/>
        </a:p>
      </dgm:t>
    </dgm:pt>
    <dgm:pt modelId="{FD827D4E-D48C-4244-98C9-272115F93339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Метод проблемного изложения</a:t>
          </a:r>
        </a:p>
      </dgm:t>
    </dgm:pt>
    <dgm:pt modelId="{F961C634-510C-42E4-B72D-3BFA131D39D0}" type="parTrans" cxnId="{1EE34709-3439-42B9-90D1-E36F7163BE81}">
      <dgm:prSet/>
      <dgm:spPr/>
      <dgm:t>
        <a:bodyPr/>
        <a:lstStyle/>
        <a:p>
          <a:endParaRPr lang="ru-RU"/>
        </a:p>
      </dgm:t>
    </dgm:pt>
    <dgm:pt modelId="{5135C054-871B-4204-9689-30C9DB13FE45}" type="sibTrans" cxnId="{1EE34709-3439-42B9-90D1-E36F7163BE81}">
      <dgm:prSet/>
      <dgm:spPr/>
      <dgm:t>
        <a:bodyPr/>
        <a:lstStyle/>
        <a:p>
          <a:endParaRPr lang="ru-RU"/>
        </a:p>
      </dgm:t>
    </dgm:pt>
    <dgm:pt modelId="{900858BF-8E86-4A84-B48E-FA64818BD74A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Икт-технологии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09E1CF-FD8B-490D-BAFC-5F2C773A5AFC}" type="parTrans" cxnId="{927553E9-11D4-4344-A652-0409944C40A1}">
      <dgm:prSet/>
      <dgm:spPr/>
      <dgm:t>
        <a:bodyPr/>
        <a:lstStyle/>
        <a:p>
          <a:endParaRPr lang="ru-RU"/>
        </a:p>
      </dgm:t>
    </dgm:pt>
    <dgm:pt modelId="{8910ABA9-C360-494B-9E2E-D7580E6AABAB}" type="sibTrans" cxnId="{927553E9-11D4-4344-A652-0409944C40A1}">
      <dgm:prSet/>
      <dgm:spPr/>
      <dgm:t>
        <a:bodyPr/>
        <a:lstStyle/>
        <a:p>
          <a:endParaRPr lang="ru-RU"/>
        </a:p>
      </dgm:t>
    </dgm:pt>
    <dgm:pt modelId="{7DCDFE4D-3731-4134-927D-1088C724F412}" type="pres">
      <dgm:prSet presAssocID="{95B48DE2-A3CC-48D2-984F-C946B320FB6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41634-8C78-4B8D-A2CD-3119A79A90DD}" type="pres">
      <dgm:prSet presAssocID="{98524B88-43D8-4D4D-AE78-08CA0DE287E1}" presName="centerShape" presStyleLbl="node0" presStyleIdx="0" presStyleCnt="1" custScaleX="90481" custScaleY="78833" custLinFactNeighborX="-764" custLinFactNeighborY="-25953"/>
      <dgm:spPr/>
      <dgm:t>
        <a:bodyPr/>
        <a:lstStyle/>
        <a:p>
          <a:endParaRPr lang="ru-RU"/>
        </a:p>
      </dgm:t>
    </dgm:pt>
    <dgm:pt modelId="{961C4557-C598-426C-A39A-8AD13E7C2788}" type="pres">
      <dgm:prSet presAssocID="{E73BC165-EA72-4D1B-B1A6-B3D2B841EA21}" presName="parTrans" presStyleLbl="bgSibTrans2D1" presStyleIdx="0" presStyleCnt="6" custAng="10786168" custScaleX="26534" custLinFactNeighborX="35695" custLinFactNeighborY="-6340"/>
      <dgm:spPr/>
      <dgm:t>
        <a:bodyPr/>
        <a:lstStyle/>
        <a:p>
          <a:endParaRPr lang="ru-RU"/>
        </a:p>
      </dgm:t>
    </dgm:pt>
    <dgm:pt modelId="{8288E8B9-0A47-4FB5-9104-B6A84B5DD2E7}" type="pres">
      <dgm:prSet presAssocID="{D3FFCF60-A5BB-4B98-AC86-FDB54354D570}" presName="node" presStyleLbl="node1" presStyleIdx="0" presStyleCnt="6" custScaleX="162183" custRadScaleRad="101355" custRadScaleInc="103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6F0DD-BE8B-4FBC-9D63-FCA28427FBB9}" type="pres">
      <dgm:prSet presAssocID="{DC5E2BF6-2B2A-4298-BAA2-5E9111AA0677}" presName="parTrans" presStyleLbl="bgSibTrans2D1" presStyleIdx="1" presStyleCnt="6" custAng="10719676" custScaleX="58343" custLinFactNeighborX="13886" custLinFactNeighborY="71494"/>
      <dgm:spPr/>
      <dgm:t>
        <a:bodyPr/>
        <a:lstStyle/>
        <a:p>
          <a:endParaRPr lang="ru-RU"/>
        </a:p>
      </dgm:t>
    </dgm:pt>
    <dgm:pt modelId="{7D842FC3-9C7F-4069-B517-0C30789BE9E2}" type="pres">
      <dgm:prSet presAssocID="{4D48396C-CEB5-491E-AC29-4C8355EE2FB5}" presName="node" presStyleLbl="node1" presStyleIdx="1" presStyleCnt="6" custScaleX="191633" custRadScaleRad="127562" custRadScaleInc="78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F50CA-018C-4CAD-A209-5B6D021E65EB}" type="pres">
      <dgm:prSet presAssocID="{2DB7DEC2-7065-4854-AB79-7F3917F95E5E}" presName="parTrans" presStyleLbl="bgSibTrans2D1" presStyleIdx="2" presStyleCnt="6" custAng="10709168" custScaleX="53639" custLinFactNeighborX="-9719" custLinFactNeighborY="63967"/>
      <dgm:spPr/>
      <dgm:t>
        <a:bodyPr/>
        <a:lstStyle/>
        <a:p>
          <a:endParaRPr lang="ru-RU"/>
        </a:p>
      </dgm:t>
    </dgm:pt>
    <dgm:pt modelId="{4C8B1D6A-60CA-4C9A-A146-58C1F4EA2755}" type="pres">
      <dgm:prSet presAssocID="{D451A767-EFFD-484D-8E5F-0A92F66E442D}" presName="node" presStyleLbl="node1" presStyleIdx="2" presStyleCnt="6" custScaleX="187926" custRadScaleRad="124875" custRadScaleInc="147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362E7-A984-45A6-BF46-E8CBD5F74AA3}" type="pres">
      <dgm:prSet presAssocID="{57352096-E3E5-4E93-A23E-7E055B2EFB4B}" presName="parTrans" presStyleLbl="bgSibTrans2D1" presStyleIdx="3" presStyleCnt="6" custAng="10938088" custScaleX="62820" custLinFactNeighborX="4211" custLinFactNeighborY="-68554"/>
      <dgm:spPr/>
      <dgm:t>
        <a:bodyPr/>
        <a:lstStyle/>
        <a:p>
          <a:endParaRPr lang="ru-RU"/>
        </a:p>
      </dgm:t>
    </dgm:pt>
    <dgm:pt modelId="{9D4B6FFD-8DC2-47A8-9CD4-8EAFA591BA43}" type="pres">
      <dgm:prSet presAssocID="{7E8E2293-E4F6-428B-B638-C4A7F1648618}" presName="node" presStyleLbl="node1" presStyleIdx="3" presStyleCnt="6" custScaleX="158303" custRadScaleRad="60343" custRadScaleInc="-40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4A8C4-59DB-4915-80D9-7635BD0BB56F}" type="pres">
      <dgm:prSet presAssocID="{F961C634-510C-42E4-B72D-3BFA131D39D0}" presName="parTrans" presStyleLbl="bgSibTrans2D1" presStyleIdx="4" presStyleCnt="6" custAng="10752001" custScaleX="58534" custLinFactNeighborX="-10231" custLinFactNeighborY="-62189"/>
      <dgm:spPr/>
      <dgm:t>
        <a:bodyPr/>
        <a:lstStyle/>
        <a:p>
          <a:endParaRPr lang="ru-RU"/>
        </a:p>
      </dgm:t>
    </dgm:pt>
    <dgm:pt modelId="{B006E705-19BB-4CE2-B2F5-18CACF914FF9}" type="pres">
      <dgm:prSet presAssocID="{FD827D4E-D48C-4244-98C9-272115F93339}" presName="node" presStyleLbl="node1" presStyleIdx="4" presStyleCnt="6" custScaleX="174967" custRadScaleRad="61789" custRadScaleInc="160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807B3-9C37-43AF-B3B4-72CDDFB5D398}" type="pres">
      <dgm:prSet presAssocID="{D509E1CF-FD8B-490D-BAFC-5F2C773A5AFC}" presName="parTrans" presStyleLbl="bgSibTrans2D1" presStyleIdx="5" presStyleCnt="6" custAng="10814136" custScaleX="29757" custLinFactNeighborX="-38408" custLinFactNeighborY="2363"/>
      <dgm:spPr/>
      <dgm:t>
        <a:bodyPr/>
        <a:lstStyle/>
        <a:p>
          <a:endParaRPr lang="ru-RU"/>
        </a:p>
      </dgm:t>
    </dgm:pt>
    <dgm:pt modelId="{EBB93BB5-E67C-41BC-B143-EFA562DA1C9B}" type="pres">
      <dgm:prSet presAssocID="{900858BF-8E86-4A84-B48E-FA64818BD74A}" presName="node" presStyleLbl="node1" presStyleIdx="5" presStyleCnt="6" custScaleX="151955" custRadScaleRad="97224" custRadScaleInc="-108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2AE496-3902-433A-8E7B-7A2919E846F4}" type="presOf" srcId="{E73BC165-EA72-4D1B-B1A6-B3D2B841EA21}" destId="{961C4557-C598-426C-A39A-8AD13E7C2788}" srcOrd="0" destOrd="0" presId="urn:microsoft.com/office/officeart/2005/8/layout/radial4"/>
    <dgm:cxn modelId="{9628D7B6-50B2-4CED-B2D1-56EC09972E96}" type="presOf" srcId="{D3FFCF60-A5BB-4B98-AC86-FDB54354D570}" destId="{8288E8B9-0A47-4FB5-9104-B6A84B5DD2E7}" srcOrd="0" destOrd="0" presId="urn:microsoft.com/office/officeart/2005/8/layout/radial4"/>
    <dgm:cxn modelId="{6170B026-F3C5-4D78-AEF4-9D29E442DE8F}" srcId="{98524B88-43D8-4D4D-AE78-08CA0DE287E1}" destId="{D451A767-EFFD-484D-8E5F-0A92F66E442D}" srcOrd="2" destOrd="0" parTransId="{2DB7DEC2-7065-4854-AB79-7F3917F95E5E}" sibTransId="{52B3AD72-6A43-4E58-9059-4F16ACAE0C79}"/>
    <dgm:cxn modelId="{2A4B901B-ACF0-43B0-849C-E3A01A777A3C}" type="presOf" srcId="{900858BF-8E86-4A84-B48E-FA64818BD74A}" destId="{EBB93BB5-E67C-41BC-B143-EFA562DA1C9B}" srcOrd="0" destOrd="0" presId="urn:microsoft.com/office/officeart/2005/8/layout/radial4"/>
    <dgm:cxn modelId="{9EBAE0C7-397F-40CF-BF56-039176DBE201}" type="presOf" srcId="{95B48DE2-A3CC-48D2-984F-C946B320FB67}" destId="{7DCDFE4D-3731-4134-927D-1088C724F412}" srcOrd="0" destOrd="0" presId="urn:microsoft.com/office/officeart/2005/8/layout/radial4"/>
    <dgm:cxn modelId="{6E9679BA-D5B4-4170-962E-A1E4A69A087B}" type="presOf" srcId="{2DB7DEC2-7065-4854-AB79-7F3917F95E5E}" destId="{2FCF50CA-018C-4CAD-A209-5B6D021E65EB}" srcOrd="0" destOrd="0" presId="urn:microsoft.com/office/officeart/2005/8/layout/radial4"/>
    <dgm:cxn modelId="{927553E9-11D4-4344-A652-0409944C40A1}" srcId="{98524B88-43D8-4D4D-AE78-08CA0DE287E1}" destId="{900858BF-8E86-4A84-B48E-FA64818BD74A}" srcOrd="5" destOrd="0" parTransId="{D509E1CF-FD8B-490D-BAFC-5F2C773A5AFC}" sibTransId="{8910ABA9-C360-494B-9E2E-D7580E6AABAB}"/>
    <dgm:cxn modelId="{C68245B8-9FCB-4FBF-B0C3-A341BEAAB0B5}" srcId="{95B48DE2-A3CC-48D2-984F-C946B320FB67}" destId="{98524B88-43D8-4D4D-AE78-08CA0DE287E1}" srcOrd="0" destOrd="0" parTransId="{367E9A00-89F0-466D-801E-78A668A00F82}" sibTransId="{CEB28419-583E-41B7-A89A-88054FA3498D}"/>
    <dgm:cxn modelId="{CA869845-AA6A-4DC6-B45C-D49CDC1A2689}" srcId="{98524B88-43D8-4D4D-AE78-08CA0DE287E1}" destId="{4D48396C-CEB5-491E-AC29-4C8355EE2FB5}" srcOrd="1" destOrd="0" parTransId="{DC5E2BF6-2B2A-4298-BAA2-5E9111AA0677}" sibTransId="{82B17A33-5219-4B1F-94CC-D049123BF35B}"/>
    <dgm:cxn modelId="{2CFCC86A-D890-44AA-BF91-615AC4C3103E}" type="presOf" srcId="{98524B88-43D8-4D4D-AE78-08CA0DE287E1}" destId="{90741634-8C78-4B8D-A2CD-3119A79A90DD}" srcOrd="0" destOrd="0" presId="urn:microsoft.com/office/officeart/2005/8/layout/radial4"/>
    <dgm:cxn modelId="{1EE34709-3439-42B9-90D1-E36F7163BE81}" srcId="{98524B88-43D8-4D4D-AE78-08CA0DE287E1}" destId="{FD827D4E-D48C-4244-98C9-272115F93339}" srcOrd="4" destOrd="0" parTransId="{F961C634-510C-42E4-B72D-3BFA131D39D0}" sibTransId="{5135C054-871B-4204-9689-30C9DB13FE45}"/>
    <dgm:cxn modelId="{E73215CF-5AC6-4DE2-8B21-89E0A2A80D77}" type="presOf" srcId="{D451A767-EFFD-484D-8E5F-0A92F66E442D}" destId="{4C8B1D6A-60CA-4C9A-A146-58C1F4EA2755}" srcOrd="0" destOrd="0" presId="urn:microsoft.com/office/officeart/2005/8/layout/radial4"/>
    <dgm:cxn modelId="{779B72C4-1670-4D83-A6CC-F8CFAF3053D0}" srcId="{98524B88-43D8-4D4D-AE78-08CA0DE287E1}" destId="{D3FFCF60-A5BB-4B98-AC86-FDB54354D570}" srcOrd="0" destOrd="0" parTransId="{E73BC165-EA72-4D1B-B1A6-B3D2B841EA21}" sibTransId="{9981B797-6986-4F64-91BC-A210F30BEA8F}"/>
    <dgm:cxn modelId="{DBF08D43-1536-4D59-8780-89F76C913DE9}" type="presOf" srcId="{F961C634-510C-42E4-B72D-3BFA131D39D0}" destId="{67E4A8C4-59DB-4915-80D9-7635BD0BB56F}" srcOrd="0" destOrd="0" presId="urn:microsoft.com/office/officeart/2005/8/layout/radial4"/>
    <dgm:cxn modelId="{838752B9-A6FF-4008-839B-F7CF3EB66EDE}" type="presOf" srcId="{DC5E2BF6-2B2A-4298-BAA2-5E9111AA0677}" destId="{F3F6F0DD-BE8B-4FBC-9D63-FCA28427FBB9}" srcOrd="0" destOrd="0" presId="urn:microsoft.com/office/officeart/2005/8/layout/radial4"/>
    <dgm:cxn modelId="{6ADCA0EA-7EAE-436D-8DDE-E786976329B5}" type="presOf" srcId="{D509E1CF-FD8B-490D-BAFC-5F2C773A5AFC}" destId="{3F2807B3-9C37-43AF-B3B4-72CDDFB5D398}" srcOrd="0" destOrd="0" presId="urn:microsoft.com/office/officeart/2005/8/layout/radial4"/>
    <dgm:cxn modelId="{6CEB7392-A661-471D-98B6-FC0E652F1023}" type="presOf" srcId="{4D48396C-CEB5-491E-AC29-4C8355EE2FB5}" destId="{7D842FC3-9C7F-4069-B517-0C30789BE9E2}" srcOrd="0" destOrd="0" presId="urn:microsoft.com/office/officeart/2005/8/layout/radial4"/>
    <dgm:cxn modelId="{85E97814-492B-4522-B212-C6022EF2E345}" type="presOf" srcId="{FD827D4E-D48C-4244-98C9-272115F93339}" destId="{B006E705-19BB-4CE2-B2F5-18CACF914FF9}" srcOrd="0" destOrd="0" presId="urn:microsoft.com/office/officeart/2005/8/layout/radial4"/>
    <dgm:cxn modelId="{01AE1883-CC79-47E1-AF7B-3390595E1026}" srcId="{98524B88-43D8-4D4D-AE78-08CA0DE287E1}" destId="{7E8E2293-E4F6-428B-B638-C4A7F1648618}" srcOrd="3" destOrd="0" parTransId="{57352096-E3E5-4E93-A23E-7E055B2EFB4B}" sibTransId="{E431BC43-0B44-43F2-B45B-72BA8C28FF27}"/>
    <dgm:cxn modelId="{E1681BE7-1A6C-475C-ADCB-3EE7B30EB48D}" type="presOf" srcId="{57352096-E3E5-4E93-A23E-7E055B2EFB4B}" destId="{C51362E7-A984-45A6-BF46-E8CBD5F74AA3}" srcOrd="0" destOrd="0" presId="urn:microsoft.com/office/officeart/2005/8/layout/radial4"/>
    <dgm:cxn modelId="{84B61269-EAC7-4C48-A644-31804EDB3C56}" type="presOf" srcId="{7E8E2293-E4F6-428B-B638-C4A7F1648618}" destId="{9D4B6FFD-8DC2-47A8-9CD4-8EAFA591BA43}" srcOrd="0" destOrd="0" presId="urn:microsoft.com/office/officeart/2005/8/layout/radial4"/>
    <dgm:cxn modelId="{4B35208D-40C1-4564-B731-570103BAE7FD}" type="presParOf" srcId="{7DCDFE4D-3731-4134-927D-1088C724F412}" destId="{90741634-8C78-4B8D-A2CD-3119A79A90DD}" srcOrd="0" destOrd="0" presId="urn:microsoft.com/office/officeart/2005/8/layout/radial4"/>
    <dgm:cxn modelId="{C64D3293-918E-46C3-AAA6-D869E1C8B72D}" type="presParOf" srcId="{7DCDFE4D-3731-4134-927D-1088C724F412}" destId="{961C4557-C598-426C-A39A-8AD13E7C2788}" srcOrd="1" destOrd="0" presId="urn:microsoft.com/office/officeart/2005/8/layout/radial4"/>
    <dgm:cxn modelId="{B938BCCA-B1DE-4F12-BDC7-F765F2C063C6}" type="presParOf" srcId="{7DCDFE4D-3731-4134-927D-1088C724F412}" destId="{8288E8B9-0A47-4FB5-9104-B6A84B5DD2E7}" srcOrd="2" destOrd="0" presId="urn:microsoft.com/office/officeart/2005/8/layout/radial4"/>
    <dgm:cxn modelId="{5B78AEB9-8107-4499-A324-B4331DBC1EF6}" type="presParOf" srcId="{7DCDFE4D-3731-4134-927D-1088C724F412}" destId="{F3F6F0DD-BE8B-4FBC-9D63-FCA28427FBB9}" srcOrd="3" destOrd="0" presId="urn:microsoft.com/office/officeart/2005/8/layout/radial4"/>
    <dgm:cxn modelId="{18777D18-62B8-48D7-963B-CDADFCEC3742}" type="presParOf" srcId="{7DCDFE4D-3731-4134-927D-1088C724F412}" destId="{7D842FC3-9C7F-4069-B517-0C30789BE9E2}" srcOrd="4" destOrd="0" presId="urn:microsoft.com/office/officeart/2005/8/layout/radial4"/>
    <dgm:cxn modelId="{D83DE97F-EB75-44A0-8B17-1E94C2349CA1}" type="presParOf" srcId="{7DCDFE4D-3731-4134-927D-1088C724F412}" destId="{2FCF50CA-018C-4CAD-A209-5B6D021E65EB}" srcOrd="5" destOrd="0" presId="urn:microsoft.com/office/officeart/2005/8/layout/radial4"/>
    <dgm:cxn modelId="{EE0ADF4D-143B-4B67-BF27-75AAEB98C14F}" type="presParOf" srcId="{7DCDFE4D-3731-4134-927D-1088C724F412}" destId="{4C8B1D6A-60CA-4C9A-A146-58C1F4EA2755}" srcOrd="6" destOrd="0" presId="urn:microsoft.com/office/officeart/2005/8/layout/radial4"/>
    <dgm:cxn modelId="{121EA2D0-C68D-46BF-8A7D-3F1A931282C2}" type="presParOf" srcId="{7DCDFE4D-3731-4134-927D-1088C724F412}" destId="{C51362E7-A984-45A6-BF46-E8CBD5F74AA3}" srcOrd="7" destOrd="0" presId="urn:microsoft.com/office/officeart/2005/8/layout/radial4"/>
    <dgm:cxn modelId="{18DB5CB3-70E5-4F1F-9B57-B425851094E6}" type="presParOf" srcId="{7DCDFE4D-3731-4134-927D-1088C724F412}" destId="{9D4B6FFD-8DC2-47A8-9CD4-8EAFA591BA43}" srcOrd="8" destOrd="0" presId="urn:microsoft.com/office/officeart/2005/8/layout/radial4"/>
    <dgm:cxn modelId="{DCFCBDDF-F8A6-4DCF-A775-90CFAC7EDC86}" type="presParOf" srcId="{7DCDFE4D-3731-4134-927D-1088C724F412}" destId="{67E4A8C4-59DB-4915-80D9-7635BD0BB56F}" srcOrd="9" destOrd="0" presId="urn:microsoft.com/office/officeart/2005/8/layout/radial4"/>
    <dgm:cxn modelId="{C4745E1C-26C5-4B48-88FB-8C7869288ECA}" type="presParOf" srcId="{7DCDFE4D-3731-4134-927D-1088C724F412}" destId="{B006E705-19BB-4CE2-B2F5-18CACF914FF9}" srcOrd="10" destOrd="0" presId="urn:microsoft.com/office/officeart/2005/8/layout/radial4"/>
    <dgm:cxn modelId="{82AB33FF-05A6-4070-9426-8C15BF983C49}" type="presParOf" srcId="{7DCDFE4D-3731-4134-927D-1088C724F412}" destId="{3F2807B3-9C37-43AF-B3B4-72CDDFB5D398}" srcOrd="11" destOrd="0" presId="urn:microsoft.com/office/officeart/2005/8/layout/radial4"/>
    <dgm:cxn modelId="{76E74D4A-83F4-43CE-A2E9-116CE2779960}" type="presParOf" srcId="{7DCDFE4D-3731-4134-927D-1088C724F412}" destId="{EBB93BB5-E67C-41BC-B143-EFA562DA1C9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CC3893-72E7-4232-9F2C-B15BD4A64EE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F81C0B-B733-4A3E-883C-8C479BFB02F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Технологии работы с детьми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5E8E54-FCC2-47DE-B50F-3532BC1AAAD7}" type="parTrans" cxnId="{1170366C-D4FC-4770-A325-DC5690B1F84E}">
      <dgm:prSet/>
      <dgm:spPr/>
      <dgm:t>
        <a:bodyPr/>
        <a:lstStyle/>
        <a:p>
          <a:endParaRPr lang="ru-RU"/>
        </a:p>
      </dgm:t>
    </dgm:pt>
    <dgm:pt modelId="{8DFCB6D5-F102-4C66-BC68-9637CF30CF3A}" type="sibTrans" cxnId="{1170366C-D4FC-4770-A325-DC5690B1F84E}">
      <dgm:prSet/>
      <dgm:spPr/>
      <dgm:t>
        <a:bodyPr/>
        <a:lstStyle/>
        <a:p>
          <a:endParaRPr lang="ru-RU"/>
        </a:p>
      </dgm:t>
    </dgm:pt>
    <dgm:pt modelId="{AF98F610-6DA0-47F2-9CDB-A168465DA5D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Технология с опорой на исследовательский метод обучения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A5AB4D-75CF-4E73-924F-024E5F70D1C3}" type="parTrans" cxnId="{C37D578C-7E60-4589-AFD8-7EF1E422E0AC}">
      <dgm:prSet/>
      <dgm:spPr/>
      <dgm:t>
        <a:bodyPr/>
        <a:lstStyle/>
        <a:p>
          <a:endParaRPr lang="ru-RU"/>
        </a:p>
      </dgm:t>
    </dgm:pt>
    <dgm:pt modelId="{B4442E69-8760-4CAE-8312-CC832EF37F1E}" type="sibTrans" cxnId="{C37D578C-7E60-4589-AFD8-7EF1E422E0AC}">
      <dgm:prSet/>
      <dgm:spPr/>
      <dgm:t>
        <a:bodyPr/>
        <a:lstStyle/>
        <a:p>
          <a:endParaRPr lang="ru-RU"/>
        </a:p>
      </dgm:t>
    </dgm:pt>
    <dgm:pt modelId="{92CE55F9-70D2-4599-932F-95DB6305E971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Технология проектной деятельности</a:t>
          </a:r>
        </a:p>
      </dgm:t>
    </dgm:pt>
    <dgm:pt modelId="{C9A4453F-8926-4EDA-8BB3-B1796050EB61}" type="parTrans" cxnId="{FCFE5594-17A6-4EA3-B936-EE00B4D91F85}">
      <dgm:prSet/>
      <dgm:spPr/>
      <dgm:t>
        <a:bodyPr/>
        <a:lstStyle/>
        <a:p>
          <a:endParaRPr lang="ru-RU"/>
        </a:p>
      </dgm:t>
    </dgm:pt>
    <dgm:pt modelId="{526F1FE4-71A8-4EF1-ADE1-1274BC99B139}" type="sibTrans" cxnId="{FCFE5594-17A6-4EA3-B936-EE00B4D91F85}">
      <dgm:prSet/>
      <dgm:spPr/>
      <dgm:t>
        <a:bodyPr/>
        <a:lstStyle/>
        <a:p>
          <a:endParaRPr lang="ru-RU"/>
        </a:p>
      </dgm:t>
    </dgm:pt>
    <dgm:pt modelId="{FA5F3685-323F-4D15-AE31-C8708302FDB3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Игровые технологии</a:t>
          </a:r>
        </a:p>
      </dgm:t>
    </dgm:pt>
    <dgm:pt modelId="{1D210052-561C-4166-B960-72DE4D151C49}" type="parTrans" cxnId="{853A631E-2090-4915-8DF4-D4FCE1C09E9C}">
      <dgm:prSet/>
      <dgm:spPr/>
      <dgm:t>
        <a:bodyPr/>
        <a:lstStyle/>
        <a:p>
          <a:endParaRPr lang="ru-RU"/>
        </a:p>
      </dgm:t>
    </dgm:pt>
    <dgm:pt modelId="{E1C2DA25-B632-4CB6-8C0F-6056E7AAD1D1}" type="sibTrans" cxnId="{853A631E-2090-4915-8DF4-D4FCE1C09E9C}">
      <dgm:prSet/>
      <dgm:spPr/>
      <dgm:t>
        <a:bodyPr/>
        <a:lstStyle/>
        <a:p>
          <a:endParaRPr lang="ru-RU"/>
        </a:p>
      </dgm:t>
    </dgm:pt>
    <dgm:pt modelId="{EFBBE870-C53E-4B5F-BF9A-5069A686BC83}">
      <dgm:prSet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Здоровьесберегающие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технологии</a:t>
          </a:r>
        </a:p>
      </dgm:t>
    </dgm:pt>
    <dgm:pt modelId="{4333E8D4-D470-4A2C-960E-857799D3EE9F}" type="parTrans" cxnId="{EA3AFB78-5101-4790-B456-5CEEAEF9192C}">
      <dgm:prSet/>
      <dgm:spPr/>
      <dgm:t>
        <a:bodyPr/>
        <a:lstStyle/>
        <a:p>
          <a:endParaRPr lang="ru-RU"/>
        </a:p>
      </dgm:t>
    </dgm:pt>
    <dgm:pt modelId="{FA60C129-9BC5-4412-B688-93517D95D42C}" type="sibTrans" cxnId="{EA3AFB78-5101-4790-B456-5CEEAEF9192C}">
      <dgm:prSet/>
      <dgm:spPr/>
      <dgm:t>
        <a:bodyPr/>
        <a:lstStyle/>
        <a:p>
          <a:endParaRPr lang="ru-RU"/>
        </a:p>
      </dgm:t>
    </dgm:pt>
    <dgm:pt modelId="{33664224-7669-47EA-B192-9BA3AD69E46B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Технология музейной педагогической программы</a:t>
          </a:r>
        </a:p>
      </dgm:t>
    </dgm:pt>
    <dgm:pt modelId="{2F07CEA5-75AB-4A74-B29D-DF6BDDE2505E}" type="parTrans" cxnId="{010BEA1D-EE0C-4382-B838-2AFB68624218}">
      <dgm:prSet/>
      <dgm:spPr/>
      <dgm:t>
        <a:bodyPr/>
        <a:lstStyle/>
        <a:p>
          <a:endParaRPr lang="ru-RU"/>
        </a:p>
      </dgm:t>
    </dgm:pt>
    <dgm:pt modelId="{E0F33B8D-FC0B-4D15-A2BE-ABDD75C8894C}" type="sibTrans" cxnId="{010BEA1D-EE0C-4382-B838-2AFB68624218}">
      <dgm:prSet/>
      <dgm:spPr/>
      <dgm:t>
        <a:bodyPr/>
        <a:lstStyle/>
        <a:p>
          <a:endParaRPr lang="ru-RU"/>
        </a:p>
      </dgm:t>
    </dgm:pt>
    <dgm:pt modelId="{F82C93D5-1A58-4D93-9CCB-87C4BF156F66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Современные информационно-коммуникативные технологии</a:t>
          </a:r>
        </a:p>
      </dgm:t>
    </dgm:pt>
    <dgm:pt modelId="{A8B709D1-520D-4912-AD9C-AE678F2494C8}" type="parTrans" cxnId="{4140F3DC-838F-460A-8A2B-A085BC8AF979}">
      <dgm:prSet/>
      <dgm:spPr/>
      <dgm:t>
        <a:bodyPr/>
        <a:lstStyle/>
        <a:p>
          <a:endParaRPr lang="ru-RU"/>
        </a:p>
      </dgm:t>
    </dgm:pt>
    <dgm:pt modelId="{C2E39B57-9A01-4A7D-9570-9993D271A55F}" type="sibTrans" cxnId="{4140F3DC-838F-460A-8A2B-A085BC8AF979}">
      <dgm:prSet/>
      <dgm:spPr/>
      <dgm:t>
        <a:bodyPr/>
        <a:lstStyle/>
        <a:p>
          <a:endParaRPr lang="ru-RU"/>
        </a:p>
      </dgm:t>
    </dgm:pt>
    <dgm:pt modelId="{9E6D05B3-E74A-4725-9D28-9D5C42AF86B2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Технология моделирования интегрированной деятельности</a:t>
          </a:r>
        </a:p>
      </dgm:t>
    </dgm:pt>
    <dgm:pt modelId="{23DF5D16-1D69-4A67-8F36-F972BF897E4A}" type="parTrans" cxnId="{93724774-EE25-4A21-9438-760AE01869A2}">
      <dgm:prSet/>
      <dgm:spPr/>
      <dgm:t>
        <a:bodyPr/>
        <a:lstStyle/>
        <a:p>
          <a:endParaRPr lang="ru-RU"/>
        </a:p>
      </dgm:t>
    </dgm:pt>
    <dgm:pt modelId="{6E5FF9F4-9920-44AA-BCD2-8FD7CDDC5191}" type="sibTrans" cxnId="{93724774-EE25-4A21-9438-760AE01869A2}">
      <dgm:prSet/>
      <dgm:spPr/>
      <dgm:t>
        <a:bodyPr/>
        <a:lstStyle/>
        <a:p>
          <a:endParaRPr lang="ru-RU"/>
        </a:p>
      </dgm:t>
    </dgm:pt>
    <dgm:pt modelId="{032D651B-12DB-4D96-B90B-9517B1C5EA4C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Инновационные технологии изобразительной деятельности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1E6795-805A-4473-A522-365A43153F24}" type="parTrans" cxnId="{563D9838-9D77-469B-9C55-59D8EC003E18}">
      <dgm:prSet/>
      <dgm:spPr/>
      <dgm:t>
        <a:bodyPr/>
        <a:lstStyle/>
        <a:p>
          <a:endParaRPr lang="ru-RU"/>
        </a:p>
      </dgm:t>
    </dgm:pt>
    <dgm:pt modelId="{1C9DF239-8F4D-4FF7-91A4-5D8768F347F7}" type="sibTrans" cxnId="{563D9838-9D77-469B-9C55-59D8EC003E18}">
      <dgm:prSet/>
      <dgm:spPr/>
      <dgm:t>
        <a:bodyPr/>
        <a:lstStyle/>
        <a:p>
          <a:endParaRPr lang="ru-RU"/>
        </a:p>
      </dgm:t>
    </dgm:pt>
    <dgm:pt modelId="{18801247-58E7-430E-95F3-9C9B2E293E32}" type="pres">
      <dgm:prSet presAssocID="{81CC3893-72E7-4232-9F2C-B15BD4A64E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033559-308F-4E37-9A54-1441A290DB93}" type="pres">
      <dgm:prSet presAssocID="{7AF81C0B-B733-4A3E-883C-8C479BFB02F9}" presName="centerShape" presStyleLbl="node0" presStyleIdx="0" presStyleCnt="1" custScaleX="129712" custLinFactNeighborX="-126" custLinFactNeighborY="-6454"/>
      <dgm:spPr/>
      <dgm:t>
        <a:bodyPr/>
        <a:lstStyle/>
        <a:p>
          <a:endParaRPr lang="ru-RU"/>
        </a:p>
      </dgm:t>
    </dgm:pt>
    <dgm:pt modelId="{BB209C0F-C47A-4081-9C8C-F1F52C5C19A5}" type="pres">
      <dgm:prSet presAssocID="{E2A5AB4D-75CF-4E73-924F-024E5F70D1C3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8CAD8F2-D0D0-4FFC-AD2C-584FE7C076B9}" type="pres">
      <dgm:prSet presAssocID="{E2A5AB4D-75CF-4E73-924F-024E5F70D1C3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1B7C9883-4786-4F93-A859-C5D1F3008C0F}" type="pres">
      <dgm:prSet presAssocID="{AF98F610-6DA0-47F2-9CDB-A168465DA5D6}" presName="node" presStyleLbl="node1" presStyleIdx="0" presStyleCnt="8" custScaleX="183706" custScaleY="114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EC6CD-7A11-42C2-A74F-256C2E5B07D7}" type="pres">
      <dgm:prSet presAssocID="{C9A4453F-8926-4EDA-8BB3-B1796050EB61}" presName="parTrans" presStyleLbl="sibTrans2D1" presStyleIdx="1" presStyleCnt="8"/>
      <dgm:spPr/>
      <dgm:t>
        <a:bodyPr/>
        <a:lstStyle/>
        <a:p>
          <a:endParaRPr lang="ru-RU"/>
        </a:p>
      </dgm:t>
    </dgm:pt>
    <dgm:pt modelId="{561E78E7-15B1-4E2C-9D0C-97E352C278E4}" type="pres">
      <dgm:prSet presAssocID="{C9A4453F-8926-4EDA-8BB3-B1796050EB61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17CF0A18-49BF-4772-867F-A5ABB257C7D9}" type="pres">
      <dgm:prSet presAssocID="{92CE55F9-70D2-4599-932F-95DB6305E971}" presName="node" presStyleLbl="node1" presStyleIdx="1" presStyleCnt="8" custScaleX="144485" custRadScaleRad="116223" custRadScaleInc="43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A8858-7A50-471C-9458-DDD12530B4AB}" type="pres">
      <dgm:prSet presAssocID="{1D210052-561C-4166-B960-72DE4D151C49}" presName="parTrans" presStyleLbl="sibTrans2D1" presStyleIdx="2" presStyleCnt="8"/>
      <dgm:spPr/>
      <dgm:t>
        <a:bodyPr/>
        <a:lstStyle/>
        <a:p>
          <a:endParaRPr lang="ru-RU"/>
        </a:p>
      </dgm:t>
    </dgm:pt>
    <dgm:pt modelId="{88D28B51-0585-4C94-A9E1-C94A3F930347}" type="pres">
      <dgm:prSet presAssocID="{1D210052-561C-4166-B960-72DE4D151C49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CE54BB2A-4AFA-4886-9E6B-74E599DEF4AD}" type="pres">
      <dgm:prSet presAssocID="{FA5F3685-323F-4D15-AE31-C8708302FDB3}" presName="node" presStyleLbl="node1" presStyleIdx="2" presStyleCnt="8" custScaleX="147076" custRadScaleRad="114766" custRadScaleInc="-8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5FC04-5976-4D41-BD50-91A38E34E13A}" type="pres">
      <dgm:prSet presAssocID="{4333E8D4-D470-4A2C-960E-857799D3EE9F}" presName="parTrans" presStyleLbl="sibTrans2D1" presStyleIdx="3" presStyleCnt="8"/>
      <dgm:spPr/>
      <dgm:t>
        <a:bodyPr/>
        <a:lstStyle/>
        <a:p>
          <a:endParaRPr lang="ru-RU"/>
        </a:p>
      </dgm:t>
    </dgm:pt>
    <dgm:pt modelId="{B8FF05A5-3479-4556-9DDB-4F1D65F88E1F}" type="pres">
      <dgm:prSet presAssocID="{4333E8D4-D470-4A2C-960E-857799D3EE9F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E9680EE-F812-4264-AEC4-E4D86ACBB746}" type="pres">
      <dgm:prSet presAssocID="{EFBBE870-C53E-4B5F-BF9A-5069A686BC83}" presName="node" presStyleLbl="node1" presStyleIdx="3" presStyleCnt="8" custScaleX="192940" custRadScaleRad="119959" custRadScaleInc="-57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63CF9-D66A-4899-A166-FE54FE15E8AB}" type="pres">
      <dgm:prSet presAssocID="{2F07CEA5-75AB-4A74-B29D-DF6BDDE2505E}" presName="parTrans" presStyleLbl="sibTrans2D1" presStyleIdx="4" presStyleCnt="8"/>
      <dgm:spPr/>
      <dgm:t>
        <a:bodyPr/>
        <a:lstStyle/>
        <a:p>
          <a:endParaRPr lang="ru-RU"/>
        </a:p>
      </dgm:t>
    </dgm:pt>
    <dgm:pt modelId="{06C04693-7CA3-4E40-BC06-344AD034DFE7}" type="pres">
      <dgm:prSet presAssocID="{2F07CEA5-75AB-4A74-B29D-DF6BDDE2505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D84DED32-FC4B-4A3E-A14D-891430D59C20}" type="pres">
      <dgm:prSet presAssocID="{33664224-7669-47EA-B192-9BA3AD69E46B}" presName="node" presStyleLbl="node1" presStyleIdx="4" presStyleCnt="8" custScaleX="144082" custRadScaleRad="91460" custRadScaleInc="-2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A48F8-FAB3-468B-91DA-291910F56E66}" type="pres">
      <dgm:prSet presAssocID="{A8B709D1-520D-4912-AD9C-AE678F2494C8}" presName="parTrans" presStyleLbl="sibTrans2D1" presStyleIdx="5" presStyleCnt="8"/>
      <dgm:spPr/>
      <dgm:t>
        <a:bodyPr/>
        <a:lstStyle/>
        <a:p>
          <a:endParaRPr lang="ru-RU"/>
        </a:p>
      </dgm:t>
    </dgm:pt>
    <dgm:pt modelId="{1DECEB14-3832-4062-8DBB-C9F36D176BEE}" type="pres">
      <dgm:prSet presAssocID="{A8B709D1-520D-4912-AD9C-AE678F2494C8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99F8C7F3-9732-41BE-B25E-A66A5FE903B6}" type="pres">
      <dgm:prSet presAssocID="{F82C93D5-1A58-4D93-9CCB-87C4BF156F66}" presName="node" presStyleLbl="node1" presStyleIdx="5" presStyleCnt="8" custScaleX="165073" custRadScaleRad="108769" custRadScaleInc="25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6DEAD-CDAF-4407-A4B9-2D1EA3DF4943}" type="pres">
      <dgm:prSet presAssocID="{23DF5D16-1D69-4A67-8F36-F972BF897E4A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E65E768-2A3D-44B5-AE45-C0A76E2DB6D4}" type="pres">
      <dgm:prSet presAssocID="{23DF5D16-1D69-4A67-8F36-F972BF897E4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67C0F2FC-1DF6-4604-ACA2-2491022B529D}" type="pres">
      <dgm:prSet presAssocID="{9E6D05B3-E74A-4725-9D28-9D5C42AF86B2}" presName="node" presStyleLbl="node1" presStyleIdx="6" presStyleCnt="8" custScaleX="158066" custRadScaleRad="112813" custRadScaleInc="6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E023D-81AB-4C7C-B6F0-7C01E3C96209}" type="pres">
      <dgm:prSet presAssocID="{4C1E6795-805A-4473-A522-365A43153F24}" presName="parTrans" presStyleLbl="sibTrans2D1" presStyleIdx="7" presStyleCnt="8"/>
      <dgm:spPr/>
      <dgm:t>
        <a:bodyPr/>
        <a:lstStyle/>
        <a:p>
          <a:endParaRPr lang="ru-RU"/>
        </a:p>
      </dgm:t>
    </dgm:pt>
    <dgm:pt modelId="{315374D9-3870-457C-9AD7-83EFA713F7B7}" type="pres">
      <dgm:prSet presAssocID="{4C1E6795-805A-4473-A522-365A43153F24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6150792F-AFBE-4056-8930-85107F1F3ACB}" type="pres">
      <dgm:prSet presAssocID="{032D651B-12DB-4D96-B90B-9517B1C5EA4C}" presName="node" presStyleLbl="node1" presStyleIdx="7" presStyleCnt="8" custScaleX="181013" custRadScaleRad="121375" custRadScaleInc="-48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5DBB83-5FCE-42BF-967A-62813E141271}" type="presOf" srcId="{4C1E6795-805A-4473-A522-365A43153F24}" destId="{315374D9-3870-457C-9AD7-83EFA713F7B7}" srcOrd="1" destOrd="0" presId="urn:microsoft.com/office/officeart/2005/8/layout/radial5"/>
    <dgm:cxn modelId="{82B0258D-1D1F-4E87-A95D-67F9C6B5138E}" type="presOf" srcId="{F82C93D5-1A58-4D93-9CCB-87C4BF156F66}" destId="{99F8C7F3-9732-41BE-B25E-A66A5FE903B6}" srcOrd="0" destOrd="0" presId="urn:microsoft.com/office/officeart/2005/8/layout/radial5"/>
    <dgm:cxn modelId="{4F9D2CE5-74A0-4276-8634-0F36EA174BE9}" type="presOf" srcId="{1D210052-561C-4166-B960-72DE4D151C49}" destId="{88D28B51-0585-4C94-A9E1-C94A3F930347}" srcOrd="1" destOrd="0" presId="urn:microsoft.com/office/officeart/2005/8/layout/radial5"/>
    <dgm:cxn modelId="{53C4AB64-9410-46FA-9F63-AEB854E1BFCF}" type="presOf" srcId="{7AF81C0B-B733-4A3E-883C-8C479BFB02F9}" destId="{F9033559-308F-4E37-9A54-1441A290DB93}" srcOrd="0" destOrd="0" presId="urn:microsoft.com/office/officeart/2005/8/layout/radial5"/>
    <dgm:cxn modelId="{4140F3DC-838F-460A-8A2B-A085BC8AF979}" srcId="{7AF81C0B-B733-4A3E-883C-8C479BFB02F9}" destId="{F82C93D5-1A58-4D93-9CCB-87C4BF156F66}" srcOrd="5" destOrd="0" parTransId="{A8B709D1-520D-4912-AD9C-AE678F2494C8}" sibTransId="{C2E39B57-9A01-4A7D-9570-9993D271A55F}"/>
    <dgm:cxn modelId="{FCFE5594-17A6-4EA3-B936-EE00B4D91F85}" srcId="{7AF81C0B-B733-4A3E-883C-8C479BFB02F9}" destId="{92CE55F9-70D2-4599-932F-95DB6305E971}" srcOrd="1" destOrd="0" parTransId="{C9A4453F-8926-4EDA-8BB3-B1796050EB61}" sibTransId="{526F1FE4-71A8-4EF1-ADE1-1274BC99B139}"/>
    <dgm:cxn modelId="{DA95DE1A-33BD-4D79-9E91-1D9D86F50B1B}" type="presOf" srcId="{92CE55F9-70D2-4599-932F-95DB6305E971}" destId="{17CF0A18-49BF-4772-867F-A5ABB257C7D9}" srcOrd="0" destOrd="0" presId="urn:microsoft.com/office/officeart/2005/8/layout/radial5"/>
    <dgm:cxn modelId="{F764E028-8CB8-4E7F-8200-E7BF099D6CA7}" type="presOf" srcId="{E2A5AB4D-75CF-4E73-924F-024E5F70D1C3}" destId="{F8CAD8F2-D0D0-4FFC-AD2C-584FE7C076B9}" srcOrd="1" destOrd="0" presId="urn:microsoft.com/office/officeart/2005/8/layout/radial5"/>
    <dgm:cxn modelId="{C37D578C-7E60-4589-AFD8-7EF1E422E0AC}" srcId="{7AF81C0B-B733-4A3E-883C-8C479BFB02F9}" destId="{AF98F610-6DA0-47F2-9CDB-A168465DA5D6}" srcOrd="0" destOrd="0" parTransId="{E2A5AB4D-75CF-4E73-924F-024E5F70D1C3}" sibTransId="{B4442E69-8760-4CAE-8312-CC832EF37F1E}"/>
    <dgm:cxn modelId="{BC3EB63E-872D-4837-B244-8DF62DF59023}" type="presOf" srcId="{E2A5AB4D-75CF-4E73-924F-024E5F70D1C3}" destId="{BB209C0F-C47A-4081-9C8C-F1F52C5C19A5}" srcOrd="0" destOrd="0" presId="urn:microsoft.com/office/officeart/2005/8/layout/radial5"/>
    <dgm:cxn modelId="{EA3AFB78-5101-4790-B456-5CEEAEF9192C}" srcId="{7AF81C0B-B733-4A3E-883C-8C479BFB02F9}" destId="{EFBBE870-C53E-4B5F-BF9A-5069A686BC83}" srcOrd="3" destOrd="0" parTransId="{4333E8D4-D470-4A2C-960E-857799D3EE9F}" sibTransId="{FA60C129-9BC5-4412-B688-93517D95D42C}"/>
    <dgm:cxn modelId="{A163A2FD-89DF-41F3-97BD-3EEA6F1DB6A4}" type="presOf" srcId="{2F07CEA5-75AB-4A74-B29D-DF6BDDE2505E}" destId="{06C04693-7CA3-4E40-BC06-344AD034DFE7}" srcOrd="1" destOrd="0" presId="urn:microsoft.com/office/officeart/2005/8/layout/radial5"/>
    <dgm:cxn modelId="{2E0F8649-2470-4795-8924-BB4CEAA88152}" type="presOf" srcId="{33664224-7669-47EA-B192-9BA3AD69E46B}" destId="{D84DED32-FC4B-4A3E-A14D-891430D59C20}" srcOrd="0" destOrd="0" presId="urn:microsoft.com/office/officeart/2005/8/layout/radial5"/>
    <dgm:cxn modelId="{E6B9C181-F2FE-46E0-A0D4-1F87A0156A22}" type="presOf" srcId="{C9A4453F-8926-4EDA-8BB3-B1796050EB61}" destId="{57EEC6CD-7A11-42C2-A74F-256C2E5B07D7}" srcOrd="0" destOrd="0" presId="urn:microsoft.com/office/officeart/2005/8/layout/radial5"/>
    <dgm:cxn modelId="{010BEA1D-EE0C-4382-B838-2AFB68624218}" srcId="{7AF81C0B-B733-4A3E-883C-8C479BFB02F9}" destId="{33664224-7669-47EA-B192-9BA3AD69E46B}" srcOrd="4" destOrd="0" parTransId="{2F07CEA5-75AB-4A74-B29D-DF6BDDE2505E}" sibTransId="{E0F33B8D-FC0B-4D15-A2BE-ABDD75C8894C}"/>
    <dgm:cxn modelId="{8C2BF468-D411-43B7-B5C5-724555A36695}" type="presOf" srcId="{4C1E6795-805A-4473-A522-365A43153F24}" destId="{891E023D-81AB-4C7C-B6F0-7C01E3C96209}" srcOrd="0" destOrd="0" presId="urn:microsoft.com/office/officeart/2005/8/layout/radial5"/>
    <dgm:cxn modelId="{441850AD-7D23-4590-AFDD-9FB397F4EFA0}" type="presOf" srcId="{C9A4453F-8926-4EDA-8BB3-B1796050EB61}" destId="{561E78E7-15B1-4E2C-9D0C-97E352C278E4}" srcOrd="1" destOrd="0" presId="urn:microsoft.com/office/officeart/2005/8/layout/radial5"/>
    <dgm:cxn modelId="{B92795F5-28F6-4EC7-8E06-1F5FE297DEC6}" type="presOf" srcId="{1D210052-561C-4166-B960-72DE4D151C49}" destId="{EB3A8858-7A50-471C-9458-DDD12530B4AB}" srcOrd="0" destOrd="0" presId="urn:microsoft.com/office/officeart/2005/8/layout/radial5"/>
    <dgm:cxn modelId="{853A631E-2090-4915-8DF4-D4FCE1C09E9C}" srcId="{7AF81C0B-B733-4A3E-883C-8C479BFB02F9}" destId="{FA5F3685-323F-4D15-AE31-C8708302FDB3}" srcOrd="2" destOrd="0" parTransId="{1D210052-561C-4166-B960-72DE4D151C49}" sibTransId="{E1C2DA25-B632-4CB6-8C0F-6056E7AAD1D1}"/>
    <dgm:cxn modelId="{93724774-EE25-4A21-9438-760AE01869A2}" srcId="{7AF81C0B-B733-4A3E-883C-8C479BFB02F9}" destId="{9E6D05B3-E74A-4725-9D28-9D5C42AF86B2}" srcOrd="6" destOrd="0" parTransId="{23DF5D16-1D69-4A67-8F36-F972BF897E4A}" sibTransId="{6E5FF9F4-9920-44AA-BCD2-8FD7CDDC5191}"/>
    <dgm:cxn modelId="{BB2CD80C-9F28-4C86-BD18-63B212A19E63}" type="presOf" srcId="{81CC3893-72E7-4232-9F2C-B15BD4A64EEA}" destId="{18801247-58E7-430E-95F3-9C9B2E293E32}" srcOrd="0" destOrd="0" presId="urn:microsoft.com/office/officeart/2005/8/layout/radial5"/>
    <dgm:cxn modelId="{213418CF-544C-4AD5-8A0B-C5DE2B3C8A09}" type="presOf" srcId="{A8B709D1-520D-4912-AD9C-AE678F2494C8}" destId="{1DECEB14-3832-4062-8DBB-C9F36D176BEE}" srcOrd="1" destOrd="0" presId="urn:microsoft.com/office/officeart/2005/8/layout/radial5"/>
    <dgm:cxn modelId="{940B9F46-8AF5-4491-9217-FFC6CF2F527B}" type="presOf" srcId="{23DF5D16-1D69-4A67-8F36-F972BF897E4A}" destId="{23A6DEAD-CDAF-4407-A4B9-2D1EA3DF4943}" srcOrd="0" destOrd="0" presId="urn:microsoft.com/office/officeart/2005/8/layout/radial5"/>
    <dgm:cxn modelId="{522FC445-3818-4AD7-9431-FE1D75EA9DF0}" type="presOf" srcId="{9E6D05B3-E74A-4725-9D28-9D5C42AF86B2}" destId="{67C0F2FC-1DF6-4604-ACA2-2491022B529D}" srcOrd="0" destOrd="0" presId="urn:microsoft.com/office/officeart/2005/8/layout/radial5"/>
    <dgm:cxn modelId="{563D9838-9D77-469B-9C55-59D8EC003E18}" srcId="{7AF81C0B-B733-4A3E-883C-8C479BFB02F9}" destId="{032D651B-12DB-4D96-B90B-9517B1C5EA4C}" srcOrd="7" destOrd="0" parTransId="{4C1E6795-805A-4473-A522-365A43153F24}" sibTransId="{1C9DF239-8F4D-4FF7-91A4-5D8768F347F7}"/>
    <dgm:cxn modelId="{6A07F903-152D-4E47-931E-EB5DDEC210FC}" type="presOf" srcId="{2F07CEA5-75AB-4A74-B29D-DF6BDDE2505E}" destId="{2A863CF9-D66A-4899-A166-FE54FE15E8AB}" srcOrd="0" destOrd="0" presId="urn:microsoft.com/office/officeart/2005/8/layout/radial5"/>
    <dgm:cxn modelId="{0E293024-AE2D-4AA1-9434-E6D27EBAE216}" type="presOf" srcId="{AF98F610-6DA0-47F2-9CDB-A168465DA5D6}" destId="{1B7C9883-4786-4F93-A859-C5D1F3008C0F}" srcOrd="0" destOrd="0" presId="urn:microsoft.com/office/officeart/2005/8/layout/radial5"/>
    <dgm:cxn modelId="{560F55AD-7406-47D4-B507-B5A62047F945}" type="presOf" srcId="{EFBBE870-C53E-4B5F-BF9A-5069A686BC83}" destId="{FE9680EE-F812-4264-AEC4-E4D86ACBB746}" srcOrd="0" destOrd="0" presId="urn:microsoft.com/office/officeart/2005/8/layout/radial5"/>
    <dgm:cxn modelId="{BC180FDF-65F6-4924-BB72-19E7765B103A}" type="presOf" srcId="{23DF5D16-1D69-4A67-8F36-F972BF897E4A}" destId="{9E65E768-2A3D-44B5-AE45-C0A76E2DB6D4}" srcOrd="1" destOrd="0" presId="urn:microsoft.com/office/officeart/2005/8/layout/radial5"/>
    <dgm:cxn modelId="{1170366C-D4FC-4770-A325-DC5690B1F84E}" srcId="{81CC3893-72E7-4232-9F2C-B15BD4A64EEA}" destId="{7AF81C0B-B733-4A3E-883C-8C479BFB02F9}" srcOrd="0" destOrd="0" parTransId="{D75E8E54-FCC2-47DE-B50F-3532BC1AAAD7}" sibTransId="{8DFCB6D5-F102-4C66-BC68-9637CF30CF3A}"/>
    <dgm:cxn modelId="{9044FAD2-5C9C-4D81-8566-9D3E967485AD}" type="presOf" srcId="{4333E8D4-D470-4A2C-960E-857799D3EE9F}" destId="{F5A5FC04-5976-4D41-BD50-91A38E34E13A}" srcOrd="0" destOrd="0" presId="urn:microsoft.com/office/officeart/2005/8/layout/radial5"/>
    <dgm:cxn modelId="{6D435146-EB1C-43BA-93B3-CCE437DEFEBC}" type="presOf" srcId="{FA5F3685-323F-4D15-AE31-C8708302FDB3}" destId="{CE54BB2A-4AFA-4886-9E6B-74E599DEF4AD}" srcOrd="0" destOrd="0" presId="urn:microsoft.com/office/officeart/2005/8/layout/radial5"/>
    <dgm:cxn modelId="{B0215B75-E2E8-4000-B174-91984C32D2BC}" type="presOf" srcId="{A8B709D1-520D-4912-AD9C-AE678F2494C8}" destId="{147A48F8-FAB3-468B-91DA-291910F56E66}" srcOrd="0" destOrd="0" presId="urn:microsoft.com/office/officeart/2005/8/layout/radial5"/>
    <dgm:cxn modelId="{69C30CBC-01DA-4257-B552-D5C660AB5F73}" type="presOf" srcId="{4333E8D4-D470-4A2C-960E-857799D3EE9F}" destId="{B8FF05A5-3479-4556-9DDB-4F1D65F88E1F}" srcOrd="1" destOrd="0" presId="urn:microsoft.com/office/officeart/2005/8/layout/radial5"/>
    <dgm:cxn modelId="{11B653DC-06DD-4619-AA90-1037071F8657}" type="presOf" srcId="{032D651B-12DB-4D96-B90B-9517B1C5EA4C}" destId="{6150792F-AFBE-4056-8930-85107F1F3ACB}" srcOrd="0" destOrd="0" presId="urn:microsoft.com/office/officeart/2005/8/layout/radial5"/>
    <dgm:cxn modelId="{CD5545ED-5552-44DF-8E9C-E647BC37470C}" type="presParOf" srcId="{18801247-58E7-430E-95F3-9C9B2E293E32}" destId="{F9033559-308F-4E37-9A54-1441A290DB93}" srcOrd="0" destOrd="0" presId="urn:microsoft.com/office/officeart/2005/8/layout/radial5"/>
    <dgm:cxn modelId="{7D186A03-6A1A-4A89-8010-D9C94A3B3987}" type="presParOf" srcId="{18801247-58E7-430E-95F3-9C9B2E293E32}" destId="{BB209C0F-C47A-4081-9C8C-F1F52C5C19A5}" srcOrd="1" destOrd="0" presId="urn:microsoft.com/office/officeart/2005/8/layout/radial5"/>
    <dgm:cxn modelId="{8ADBDE44-81CA-494C-98F9-5878C564C436}" type="presParOf" srcId="{BB209C0F-C47A-4081-9C8C-F1F52C5C19A5}" destId="{F8CAD8F2-D0D0-4FFC-AD2C-584FE7C076B9}" srcOrd="0" destOrd="0" presId="urn:microsoft.com/office/officeart/2005/8/layout/radial5"/>
    <dgm:cxn modelId="{E24CC715-165E-451A-97EE-1B8B8C5CEEF4}" type="presParOf" srcId="{18801247-58E7-430E-95F3-9C9B2E293E32}" destId="{1B7C9883-4786-4F93-A859-C5D1F3008C0F}" srcOrd="2" destOrd="0" presId="urn:microsoft.com/office/officeart/2005/8/layout/radial5"/>
    <dgm:cxn modelId="{3818DADC-635F-4EFA-8DAB-E5A71017A480}" type="presParOf" srcId="{18801247-58E7-430E-95F3-9C9B2E293E32}" destId="{57EEC6CD-7A11-42C2-A74F-256C2E5B07D7}" srcOrd="3" destOrd="0" presId="urn:microsoft.com/office/officeart/2005/8/layout/radial5"/>
    <dgm:cxn modelId="{961CBBE7-5C2B-40AD-9424-73F5B407227B}" type="presParOf" srcId="{57EEC6CD-7A11-42C2-A74F-256C2E5B07D7}" destId="{561E78E7-15B1-4E2C-9D0C-97E352C278E4}" srcOrd="0" destOrd="0" presId="urn:microsoft.com/office/officeart/2005/8/layout/radial5"/>
    <dgm:cxn modelId="{3DE3E861-8A0B-4383-9546-3DF8B263CBF7}" type="presParOf" srcId="{18801247-58E7-430E-95F3-9C9B2E293E32}" destId="{17CF0A18-49BF-4772-867F-A5ABB257C7D9}" srcOrd="4" destOrd="0" presId="urn:microsoft.com/office/officeart/2005/8/layout/radial5"/>
    <dgm:cxn modelId="{C4FFDC97-C402-4CAD-8BE4-63D410DEF708}" type="presParOf" srcId="{18801247-58E7-430E-95F3-9C9B2E293E32}" destId="{EB3A8858-7A50-471C-9458-DDD12530B4AB}" srcOrd="5" destOrd="0" presId="urn:microsoft.com/office/officeart/2005/8/layout/radial5"/>
    <dgm:cxn modelId="{7BEE4705-5FBF-4458-A3D6-E8C70D107D61}" type="presParOf" srcId="{EB3A8858-7A50-471C-9458-DDD12530B4AB}" destId="{88D28B51-0585-4C94-A9E1-C94A3F930347}" srcOrd="0" destOrd="0" presId="urn:microsoft.com/office/officeart/2005/8/layout/radial5"/>
    <dgm:cxn modelId="{4D83BF71-678F-4E0C-9EF0-0D541EA91E75}" type="presParOf" srcId="{18801247-58E7-430E-95F3-9C9B2E293E32}" destId="{CE54BB2A-4AFA-4886-9E6B-74E599DEF4AD}" srcOrd="6" destOrd="0" presId="urn:microsoft.com/office/officeart/2005/8/layout/radial5"/>
    <dgm:cxn modelId="{B5D6FF43-07BF-4C35-BEEC-E207DAC07C4E}" type="presParOf" srcId="{18801247-58E7-430E-95F3-9C9B2E293E32}" destId="{F5A5FC04-5976-4D41-BD50-91A38E34E13A}" srcOrd="7" destOrd="0" presId="urn:microsoft.com/office/officeart/2005/8/layout/radial5"/>
    <dgm:cxn modelId="{F9A4E45D-8AF1-4806-8D0D-41C5E7C86DC4}" type="presParOf" srcId="{F5A5FC04-5976-4D41-BD50-91A38E34E13A}" destId="{B8FF05A5-3479-4556-9DDB-4F1D65F88E1F}" srcOrd="0" destOrd="0" presId="urn:microsoft.com/office/officeart/2005/8/layout/radial5"/>
    <dgm:cxn modelId="{28407FE8-77EE-4502-A393-6EFB09150958}" type="presParOf" srcId="{18801247-58E7-430E-95F3-9C9B2E293E32}" destId="{FE9680EE-F812-4264-AEC4-E4D86ACBB746}" srcOrd="8" destOrd="0" presId="urn:microsoft.com/office/officeart/2005/8/layout/radial5"/>
    <dgm:cxn modelId="{6AFE2D19-F26A-4BCD-8CD3-58AD24DD125A}" type="presParOf" srcId="{18801247-58E7-430E-95F3-9C9B2E293E32}" destId="{2A863CF9-D66A-4899-A166-FE54FE15E8AB}" srcOrd="9" destOrd="0" presId="urn:microsoft.com/office/officeart/2005/8/layout/radial5"/>
    <dgm:cxn modelId="{DE080864-34BE-493F-8B2D-A507A1CA33FC}" type="presParOf" srcId="{2A863CF9-D66A-4899-A166-FE54FE15E8AB}" destId="{06C04693-7CA3-4E40-BC06-344AD034DFE7}" srcOrd="0" destOrd="0" presId="urn:microsoft.com/office/officeart/2005/8/layout/radial5"/>
    <dgm:cxn modelId="{204B2D23-7ACD-4B70-9B30-8F8459E97370}" type="presParOf" srcId="{18801247-58E7-430E-95F3-9C9B2E293E32}" destId="{D84DED32-FC4B-4A3E-A14D-891430D59C20}" srcOrd="10" destOrd="0" presId="urn:microsoft.com/office/officeart/2005/8/layout/radial5"/>
    <dgm:cxn modelId="{3522BDAA-B9F2-47EF-9A68-6F54D2995203}" type="presParOf" srcId="{18801247-58E7-430E-95F3-9C9B2E293E32}" destId="{147A48F8-FAB3-468B-91DA-291910F56E66}" srcOrd="11" destOrd="0" presId="urn:microsoft.com/office/officeart/2005/8/layout/radial5"/>
    <dgm:cxn modelId="{DAF2A3D3-2047-47F3-B383-855543B4A2D1}" type="presParOf" srcId="{147A48F8-FAB3-468B-91DA-291910F56E66}" destId="{1DECEB14-3832-4062-8DBB-C9F36D176BEE}" srcOrd="0" destOrd="0" presId="urn:microsoft.com/office/officeart/2005/8/layout/radial5"/>
    <dgm:cxn modelId="{C14D5D43-6348-4820-B172-264097BA8416}" type="presParOf" srcId="{18801247-58E7-430E-95F3-9C9B2E293E32}" destId="{99F8C7F3-9732-41BE-B25E-A66A5FE903B6}" srcOrd="12" destOrd="0" presId="urn:microsoft.com/office/officeart/2005/8/layout/radial5"/>
    <dgm:cxn modelId="{AA5A0551-2D1C-4083-AF94-864395DFAF52}" type="presParOf" srcId="{18801247-58E7-430E-95F3-9C9B2E293E32}" destId="{23A6DEAD-CDAF-4407-A4B9-2D1EA3DF4943}" srcOrd="13" destOrd="0" presId="urn:microsoft.com/office/officeart/2005/8/layout/radial5"/>
    <dgm:cxn modelId="{3DF76C5D-DB0A-4AFD-8F66-FB4F438BF7FD}" type="presParOf" srcId="{23A6DEAD-CDAF-4407-A4B9-2D1EA3DF4943}" destId="{9E65E768-2A3D-44B5-AE45-C0A76E2DB6D4}" srcOrd="0" destOrd="0" presId="urn:microsoft.com/office/officeart/2005/8/layout/radial5"/>
    <dgm:cxn modelId="{419D4413-A205-42C4-A537-8C7A2A67E7AF}" type="presParOf" srcId="{18801247-58E7-430E-95F3-9C9B2E293E32}" destId="{67C0F2FC-1DF6-4604-ACA2-2491022B529D}" srcOrd="14" destOrd="0" presId="urn:microsoft.com/office/officeart/2005/8/layout/radial5"/>
    <dgm:cxn modelId="{86919D0A-459A-461B-A6C7-DFDFB5303F03}" type="presParOf" srcId="{18801247-58E7-430E-95F3-9C9B2E293E32}" destId="{891E023D-81AB-4C7C-B6F0-7C01E3C96209}" srcOrd="15" destOrd="0" presId="urn:microsoft.com/office/officeart/2005/8/layout/radial5"/>
    <dgm:cxn modelId="{0F585817-36FA-4143-AC8D-FC1C88C8B882}" type="presParOf" srcId="{891E023D-81AB-4C7C-B6F0-7C01E3C96209}" destId="{315374D9-3870-457C-9AD7-83EFA713F7B7}" srcOrd="0" destOrd="0" presId="urn:microsoft.com/office/officeart/2005/8/layout/radial5"/>
    <dgm:cxn modelId="{08CE2162-0300-4CFC-AA31-33F409023F04}" type="presParOf" srcId="{18801247-58E7-430E-95F3-9C9B2E293E32}" destId="{6150792F-AFBE-4056-8930-85107F1F3AC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E7476C-60BC-4467-89C4-1536F65108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DC54A8-6B8F-4B08-A055-79DBADE6F7F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Формы работы с родителями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A2C2419-9750-4395-8EA8-0CB64F747B46}" type="parTrans" cxnId="{3D1EE50F-8614-4E9E-9994-3A7B105660A6}">
      <dgm:prSet/>
      <dgm:spPr/>
      <dgm:t>
        <a:bodyPr/>
        <a:lstStyle/>
        <a:p>
          <a:endParaRPr lang="ru-RU"/>
        </a:p>
      </dgm:t>
    </dgm:pt>
    <dgm:pt modelId="{2DE3C4A9-B6A5-4B88-B67E-42CADDF2ED35}" type="sibTrans" cxnId="{3D1EE50F-8614-4E9E-9994-3A7B105660A6}">
      <dgm:prSet/>
      <dgm:spPr/>
      <dgm:t>
        <a:bodyPr/>
        <a:lstStyle/>
        <a:p>
          <a:endParaRPr lang="ru-RU"/>
        </a:p>
      </dgm:t>
    </dgm:pt>
    <dgm:pt modelId="{259D55E5-5C71-45E5-BD14-DCE084075C0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1FBE81A-F14A-4A35-9D37-573C1E3CE271}" type="parTrans" cxnId="{C54D6C08-E4C7-41CB-BC2A-92E8C64AA360}">
      <dgm:prSet/>
      <dgm:spPr/>
      <dgm:t>
        <a:bodyPr/>
        <a:lstStyle/>
        <a:p>
          <a:endParaRPr lang="ru-RU"/>
        </a:p>
      </dgm:t>
    </dgm:pt>
    <dgm:pt modelId="{46A27464-86C9-4E24-833C-469448964DF3}" type="sibTrans" cxnId="{C54D6C08-E4C7-41CB-BC2A-92E8C64AA360}">
      <dgm:prSet/>
      <dgm:spPr/>
      <dgm:t>
        <a:bodyPr/>
        <a:lstStyle/>
        <a:p>
          <a:endParaRPr lang="ru-RU"/>
        </a:p>
      </dgm:t>
    </dgm:pt>
    <dgm:pt modelId="{09463C15-EB27-4639-A311-86F79985E14F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Наглядные формы (стенды, папки-передвижки</a:t>
          </a:r>
          <a:r>
            <a:rPr lang="ru-RU" sz="1000" dirty="0" smtClean="0"/>
            <a:t>)</a:t>
          </a:r>
        </a:p>
      </dgm:t>
    </dgm:pt>
    <dgm:pt modelId="{DF72651C-EB0C-4D4A-B79A-70C729BF2C19}" type="parTrans" cxnId="{EB25558B-BC6B-4A89-82B8-C35DAD3EC714}">
      <dgm:prSet/>
      <dgm:spPr/>
      <dgm:t>
        <a:bodyPr/>
        <a:lstStyle/>
        <a:p>
          <a:endParaRPr lang="ru-RU"/>
        </a:p>
      </dgm:t>
    </dgm:pt>
    <dgm:pt modelId="{11D64091-7426-4234-B012-A760B12395DE}" type="sibTrans" cxnId="{EB25558B-BC6B-4A89-82B8-C35DAD3EC714}">
      <dgm:prSet/>
      <dgm:spPr/>
      <dgm:t>
        <a:bodyPr/>
        <a:lstStyle/>
        <a:p>
          <a:endParaRPr lang="ru-RU"/>
        </a:p>
      </dgm:t>
    </dgm:pt>
    <dgm:pt modelId="{7E0E4519-B9A3-4D88-B14C-1EAE150C6576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Выставки творческих работ </a:t>
          </a:r>
        </a:p>
      </dgm:t>
    </dgm:pt>
    <dgm:pt modelId="{A126C916-0D78-4078-AC90-A7E5FE55912B}" type="parTrans" cxnId="{B31765CF-D0C7-462F-89F9-4D16BD6ABC87}">
      <dgm:prSet/>
      <dgm:spPr/>
      <dgm:t>
        <a:bodyPr/>
        <a:lstStyle/>
        <a:p>
          <a:endParaRPr lang="ru-RU"/>
        </a:p>
      </dgm:t>
    </dgm:pt>
    <dgm:pt modelId="{1CF24039-EA88-4DFC-861B-E17ACD03586E}" type="sibTrans" cxnId="{B31765CF-D0C7-462F-89F9-4D16BD6ABC87}">
      <dgm:prSet/>
      <dgm:spPr/>
      <dgm:t>
        <a:bodyPr/>
        <a:lstStyle/>
        <a:p>
          <a:endParaRPr lang="ru-RU"/>
        </a:p>
      </dgm:t>
    </dgm:pt>
    <dgm:pt modelId="{3356660C-A24A-4830-898E-3E4F589F5430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Мастер-классы</a:t>
          </a:r>
        </a:p>
      </dgm:t>
    </dgm:pt>
    <dgm:pt modelId="{EF099727-E05C-4484-BFFF-82E943EB1CEC}" type="parTrans" cxnId="{45391C06-14CA-479A-8CAD-B4B536007581}">
      <dgm:prSet/>
      <dgm:spPr/>
      <dgm:t>
        <a:bodyPr/>
        <a:lstStyle/>
        <a:p>
          <a:endParaRPr lang="ru-RU"/>
        </a:p>
      </dgm:t>
    </dgm:pt>
    <dgm:pt modelId="{FD02843E-841D-4BF4-87C3-001C55FBB778}" type="sibTrans" cxnId="{45391C06-14CA-479A-8CAD-B4B536007581}">
      <dgm:prSet/>
      <dgm:spPr/>
      <dgm:t>
        <a:bodyPr/>
        <a:lstStyle/>
        <a:p>
          <a:endParaRPr lang="ru-RU"/>
        </a:p>
      </dgm:t>
    </dgm:pt>
    <dgm:pt modelId="{2E857593-C1E8-4C57-B91E-22A0A202E763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Экскурсии</a:t>
          </a:r>
        </a:p>
      </dgm:t>
    </dgm:pt>
    <dgm:pt modelId="{1EFA7CD6-8592-4B9A-9CF0-29C7EEDBACF3}" type="parTrans" cxnId="{AAB1AB4B-DA99-4E8E-8B83-A8465E8933F3}">
      <dgm:prSet/>
      <dgm:spPr/>
      <dgm:t>
        <a:bodyPr/>
        <a:lstStyle/>
        <a:p>
          <a:endParaRPr lang="ru-RU"/>
        </a:p>
      </dgm:t>
    </dgm:pt>
    <dgm:pt modelId="{F7984EA0-8CAD-4F2D-AD2A-DAC9A808A011}" type="sibTrans" cxnId="{AAB1AB4B-DA99-4E8E-8B83-A8465E8933F3}">
      <dgm:prSet/>
      <dgm:spPr/>
      <dgm:t>
        <a:bodyPr/>
        <a:lstStyle/>
        <a:p>
          <a:endParaRPr lang="ru-RU"/>
        </a:p>
      </dgm:t>
    </dgm:pt>
    <dgm:pt modelId="{CDCAD795-4482-4939-9281-217CDF33ABDD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Дни открытых дверей</a:t>
          </a:r>
        </a:p>
      </dgm:t>
    </dgm:pt>
    <dgm:pt modelId="{EB577449-F2C2-4524-A57D-E4E1B6BAFD50}" type="parTrans" cxnId="{DBE4C1B8-F829-4737-B0C5-1421E4951AB8}">
      <dgm:prSet/>
      <dgm:spPr/>
      <dgm:t>
        <a:bodyPr/>
        <a:lstStyle/>
        <a:p>
          <a:endParaRPr lang="ru-RU"/>
        </a:p>
      </dgm:t>
    </dgm:pt>
    <dgm:pt modelId="{26E63591-548C-4D6F-B54A-7BA1F19F24C7}" type="sibTrans" cxnId="{DBE4C1B8-F829-4737-B0C5-1421E4951AB8}">
      <dgm:prSet/>
      <dgm:spPr/>
      <dgm:t>
        <a:bodyPr/>
        <a:lstStyle/>
        <a:p>
          <a:endParaRPr lang="ru-RU"/>
        </a:p>
      </dgm:t>
    </dgm:pt>
    <dgm:pt modelId="{399B9697-A375-44BB-B5C5-EABA20DC0512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Выпуск плакатов, стенгазет</a:t>
          </a:r>
        </a:p>
      </dgm:t>
    </dgm:pt>
    <dgm:pt modelId="{B385E680-19F0-4BBE-ABE2-1B5BDAB87258}" type="parTrans" cxnId="{E56B6A5F-B687-4DDB-8500-8B73C94CCDC8}">
      <dgm:prSet/>
      <dgm:spPr/>
      <dgm:t>
        <a:bodyPr/>
        <a:lstStyle/>
        <a:p>
          <a:endParaRPr lang="ru-RU"/>
        </a:p>
      </dgm:t>
    </dgm:pt>
    <dgm:pt modelId="{250830D4-6767-4D22-8CDA-954795EE5DCA}" type="sibTrans" cxnId="{E56B6A5F-B687-4DDB-8500-8B73C94CCDC8}">
      <dgm:prSet/>
      <dgm:spPr/>
      <dgm:t>
        <a:bodyPr/>
        <a:lstStyle/>
        <a:p>
          <a:endParaRPr lang="ru-RU"/>
        </a:p>
      </dgm:t>
    </dgm:pt>
    <dgm:pt modelId="{F4011016-AFDB-4E38-87E6-C7EBAB9F0CA6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в праздниках</a:t>
          </a:r>
        </a:p>
      </dgm:t>
    </dgm:pt>
    <dgm:pt modelId="{971FB0EB-0190-4FBE-8B30-94FC77AA2465}" type="parTrans" cxnId="{D5753B3B-A8B8-496B-B5D4-596E167CC751}">
      <dgm:prSet/>
      <dgm:spPr/>
      <dgm:t>
        <a:bodyPr/>
        <a:lstStyle/>
        <a:p>
          <a:endParaRPr lang="ru-RU"/>
        </a:p>
      </dgm:t>
    </dgm:pt>
    <dgm:pt modelId="{9A800941-0EDC-4932-88C3-2D7BDF323826}" type="sibTrans" cxnId="{D5753B3B-A8B8-496B-B5D4-596E167CC751}">
      <dgm:prSet/>
      <dgm:spPr/>
      <dgm:t>
        <a:bodyPr/>
        <a:lstStyle/>
        <a:p>
          <a:endParaRPr lang="ru-RU"/>
        </a:p>
      </dgm:t>
    </dgm:pt>
    <dgm:pt modelId="{B1547D53-CD3E-4E2A-B6F1-07B83051452C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Помощь в изготовлении сценических костюмов</a:t>
          </a:r>
          <a:endParaRPr lang="ru-RU" sz="900" dirty="0" smtClean="0"/>
        </a:p>
      </dgm:t>
    </dgm:pt>
    <dgm:pt modelId="{B1A254B8-F6F5-4687-8AB0-679F07955A26}" type="parTrans" cxnId="{CED7DDA2-E6B3-48D7-8ADC-8ED19BE7C10E}">
      <dgm:prSet/>
      <dgm:spPr/>
      <dgm:t>
        <a:bodyPr/>
        <a:lstStyle/>
        <a:p>
          <a:endParaRPr lang="ru-RU"/>
        </a:p>
      </dgm:t>
    </dgm:pt>
    <dgm:pt modelId="{36E622B6-11DC-4491-B037-A5AA13A62880}" type="sibTrans" cxnId="{CED7DDA2-E6B3-48D7-8ADC-8ED19BE7C10E}">
      <dgm:prSet/>
      <dgm:spPr/>
      <dgm:t>
        <a:bodyPr/>
        <a:lstStyle/>
        <a:p>
          <a:endParaRPr lang="ru-RU"/>
        </a:p>
      </dgm:t>
    </dgm:pt>
    <dgm:pt modelId="{666191B8-658E-4BA1-8C9D-41277F6A4D5C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Привлечение к созданию музея</a:t>
          </a:r>
        </a:p>
      </dgm:t>
    </dgm:pt>
    <dgm:pt modelId="{2AC4EE16-60D3-4DFD-A04B-60BA3931B3C0}" type="parTrans" cxnId="{EA7CFD48-29DE-467A-8770-C7F63DBAAD1F}">
      <dgm:prSet/>
      <dgm:spPr/>
      <dgm:t>
        <a:bodyPr/>
        <a:lstStyle/>
        <a:p>
          <a:endParaRPr lang="ru-RU"/>
        </a:p>
      </dgm:t>
    </dgm:pt>
    <dgm:pt modelId="{305342F9-1362-41DD-BA0C-013BBEC1BCC9}" type="sibTrans" cxnId="{EA7CFD48-29DE-467A-8770-C7F63DBAAD1F}">
      <dgm:prSet/>
      <dgm:spPr/>
      <dgm:t>
        <a:bodyPr/>
        <a:lstStyle/>
        <a:p>
          <a:endParaRPr lang="ru-RU"/>
        </a:p>
      </dgm:t>
    </dgm:pt>
    <dgm:pt modelId="{750B7D30-A39E-4D7B-8366-B14D6E5B61DF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Консультативные семинары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8D80658-D83D-4201-935F-E0F5949B1DBD}" type="parTrans" cxnId="{9193F529-DEAC-4CD2-B25A-84EBF67FB55A}">
      <dgm:prSet/>
      <dgm:spPr/>
      <dgm:t>
        <a:bodyPr/>
        <a:lstStyle/>
        <a:p>
          <a:endParaRPr lang="ru-RU"/>
        </a:p>
      </dgm:t>
    </dgm:pt>
    <dgm:pt modelId="{F2026CB3-B141-430B-BBC9-561E0948A884}" type="sibTrans" cxnId="{9193F529-DEAC-4CD2-B25A-84EBF67FB55A}">
      <dgm:prSet/>
      <dgm:spPr/>
      <dgm:t>
        <a:bodyPr/>
        <a:lstStyle/>
        <a:p>
          <a:endParaRPr lang="ru-RU"/>
        </a:p>
      </dgm:t>
    </dgm:pt>
    <dgm:pt modelId="{9EDF965A-1E92-494B-A72F-630A0BD94594}" type="pres">
      <dgm:prSet presAssocID="{B4E7476C-60BC-4467-89C4-1536F65108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B5551-CF95-4EAA-BC3A-945FEC32BA62}" type="pres">
      <dgm:prSet presAssocID="{C0DC54A8-6B8F-4B08-A055-79DBADE6F7FA}" presName="centerShape" presStyleLbl="node0" presStyleIdx="0" presStyleCnt="1" custScaleX="126468" custScaleY="111374" custLinFactNeighborX="-16" custLinFactNeighborY="-26938"/>
      <dgm:spPr/>
      <dgm:t>
        <a:bodyPr/>
        <a:lstStyle/>
        <a:p>
          <a:endParaRPr lang="ru-RU"/>
        </a:p>
      </dgm:t>
    </dgm:pt>
    <dgm:pt modelId="{1850FB08-0137-4292-BFDE-F7A40E82418B}" type="pres">
      <dgm:prSet presAssocID="{91FBE81A-F14A-4A35-9D37-573C1E3CE271}" presName="parTrans" presStyleLbl="bgSibTrans2D1" presStyleIdx="0" presStyleCnt="11" custAng="10435722" custScaleX="67219" custLinFactNeighborX="10684" custLinFactNeighborY="-64543"/>
      <dgm:spPr/>
      <dgm:t>
        <a:bodyPr/>
        <a:lstStyle/>
        <a:p>
          <a:endParaRPr lang="ru-RU"/>
        </a:p>
      </dgm:t>
    </dgm:pt>
    <dgm:pt modelId="{D53A2464-A58A-4207-9425-AE9BAB07CCEF}" type="pres">
      <dgm:prSet presAssocID="{259D55E5-5C71-45E5-BD14-DCE084075C0A}" presName="node" presStyleLbl="node1" presStyleIdx="0" presStyleCnt="11" custScaleX="183943" custRadScaleRad="41904" custRadScaleInc="-123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E7E6F-6AB6-4D45-ADA6-AD377474056F}" type="pres">
      <dgm:prSet presAssocID="{DF72651C-EB0C-4D4A-B79A-70C729BF2C19}" presName="parTrans" presStyleLbl="bgSibTrans2D1" presStyleIdx="1" presStyleCnt="11" custAng="10669830" custScaleX="61008" custLinFactNeighborX="20024" custLinFactNeighborY="-59785"/>
      <dgm:spPr/>
      <dgm:t>
        <a:bodyPr/>
        <a:lstStyle/>
        <a:p>
          <a:endParaRPr lang="ru-RU"/>
        </a:p>
      </dgm:t>
    </dgm:pt>
    <dgm:pt modelId="{BF186116-1183-4211-AC94-DF9EB0F96020}" type="pres">
      <dgm:prSet presAssocID="{09463C15-EB27-4639-A311-86F79985E14F}" presName="node" presStyleLbl="node1" presStyleIdx="1" presStyleCnt="11" custScaleX="211358" custRadScaleRad="82270" custRadScaleInc="-66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28CC4-AA11-48D9-AF32-CB9C70608285}" type="pres">
      <dgm:prSet presAssocID="{A126C916-0D78-4078-AC90-A7E5FE55912B}" presName="parTrans" presStyleLbl="bgSibTrans2D1" presStyleIdx="2" presStyleCnt="11" custAng="10786501" custScaleX="52053" custLinFactNeighborX="25077" custLinFactNeighborY="1801"/>
      <dgm:spPr/>
      <dgm:t>
        <a:bodyPr/>
        <a:lstStyle/>
        <a:p>
          <a:endParaRPr lang="ru-RU"/>
        </a:p>
      </dgm:t>
    </dgm:pt>
    <dgm:pt modelId="{13BED632-6141-4A54-914C-78691C28D1D2}" type="pres">
      <dgm:prSet presAssocID="{7E0E4519-B9A3-4D88-B14C-1EAE150C6576}" presName="node" presStyleLbl="node1" presStyleIdx="2" presStyleCnt="11" custScaleX="197482" custRadScaleRad="99469" custRadScaleInc="-18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7F455-3533-4127-A7E9-54374B4EE18C}" type="pres">
      <dgm:prSet presAssocID="{EF099727-E05C-4484-BFFF-82E943EB1CEC}" presName="parTrans" presStyleLbl="bgSibTrans2D1" presStyleIdx="3" presStyleCnt="11" custAng="10942551" custScaleX="54052" custLinFactNeighborX="21557" custLinFactNeighborY="47063"/>
      <dgm:spPr/>
      <dgm:t>
        <a:bodyPr/>
        <a:lstStyle/>
        <a:p>
          <a:endParaRPr lang="ru-RU"/>
        </a:p>
      </dgm:t>
    </dgm:pt>
    <dgm:pt modelId="{06DBA3EB-6BCF-4E4E-BFD9-9AAB44325933}" type="pres">
      <dgm:prSet presAssocID="{3356660C-A24A-4830-898E-3E4F589F5430}" presName="node" presStyleLbl="node1" presStyleIdx="3" presStyleCnt="11" custScaleX="197482" custRadScaleRad="121239" custRadScaleInc="-31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53D2D-005E-48FB-810F-884FC1193F33}" type="pres">
      <dgm:prSet presAssocID="{1EFA7CD6-8592-4B9A-9CF0-29C7EEDBACF3}" presName="parTrans" presStyleLbl="bgSibTrans2D1" presStyleIdx="4" presStyleCnt="11" custAng="10879494" custScaleX="65497" custLinFactNeighborX="11618" custLinFactNeighborY="51066"/>
      <dgm:spPr/>
      <dgm:t>
        <a:bodyPr/>
        <a:lstStyle/>
        <a:p>
          <a:endParaRPr lang="ru-RU"/>
        </a:p>
      </dgm:t>
    </dgm:pt>
    <dgm:pt modelId="{997BE91B-BCB5-4234-8C7B-2766A2A5CA01}" type="pres">
      <dgm:prSet presAssocID="{2E857593-C1E8-4C57-B91E-22A0A202E763}" presName="node" presStyleLbl="node1" presStyleIdx="4" presStyleCnt="11" custScaleX="197482" custRadScaleRad="127210" custRadScaleInc="-38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3B73B-A69E-42AF-85EF-0634FC3CB4B2}" type="pres">
      <dgm:prSet presAssocID="{EB577449-F2C2-4524-A57D-E4E1B6BAFD50}" presName="parTrans" presStyleLbl="bgSibTrans2D1" presStyleIdx="5" presStyleCnt="11" custAng="10871759" custScaleX="66474" custLinFactNeighborX="-372" custLinFactNeighborY="53895"/>
      <dgm:spPr/>
      <dgm:t>
        <a:bodyPr/>
        <a:lstStyle/>
        <a:p>
          <a:endParaRPr lang="ru-RU"/>
        </a:p>
      </dgm:t>
    </dgm:pt>
    <dgm:pt modelId="{874C7364-8E05-419E-9A77-C7DF91D7467F}" type="pres">
      <dgm:prSet presAssocID="{CDCAD795-4482-4939-9281-217CDF33ABDD}" presName="node" presStyleLbl="node1" presStyleIdx="5" presStyleCnt="11" custScaleX="149808" custRadScaleRad="119404" custRadScaleInc="-4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51001-AA12-41D0-AD7C-0075A4384317}" type="pres">
      <dgm:prSet presAssocID="{B385E680-19F0-4BBE-ABE2-1B5BDAB87258}" presName="parTrans" presStyleLbl="bgSibTrans2D1" presStyleIdx="6" presStyleCnt="11" custAng="10847408" custScaleX="58506" custLinFactNeighborX="-10966" custLinFactNeighborY="66275"/>
      <dgm:spPr/>
      <dgm:t>
        <a:bodyPr/>
        <a:lstStyle/>
        <a:p>
          <a:endParaRPr lang="ru-RU"/>
        </a:p>
      </dgm:t>
    </dgm:pt>
    <dgm:pt modelId="{DDD9D70E-C645-4FFC-A546-9DFBEA21F49D}" type="pres">
      <dgm:prSet presAssocID="{399B9697-A375-44BB-B5C5-EABA20DC0512}" presName="node" presStyleLbl="node1" presStyleIdx="6" presStyleCnt="11" custScaleX="177564" custRadScaleRad="123472" custRadScaleInc="13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2C32D-D761-4886-AF55-ACD268D9F611}" type="pres">
      <dgm:prSet presAssocID="{971FB0EB-0190-4FBE-8B30-94FC77AA2465}" presName="parTrans" presStyleLbl="bgSibTrans2D1" presStyleIdx="7" presStyleCnt="11" custAng="10862030" custScaleX="64310" custLinFactNeighborX="-15778" custLinFactNeighborY="31947"/>
      <dgm:spPr/>
      <dgm:t>
        <a:bodyPr/>
        <a:lstStyle/>
        <a:p>
          <a:endParaRPr lang="ru-RU"/>
        </a:p>
      </dgm:t>
    </dgm:pt>
    <dgm:pt modelId="{FF4BE6F0-7D64-49B4-B1BE-19BEF7199D72}" type="pres">
      <dgm:prSet presAssocID="{F4011016-AFDB-4E38-87E6-C7EBAB9F0CA6}" presName="node" presStyleLbl="node1" presStyleIdx="7" presStyleCnt="11" custScaleX="122049" custRadScaleRad="125925" custRadScaleInc="39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A4D63-52CE-4C50-ADEC-29BFF0308F9B}" type="pres">
      <dgm:prSet presAssocID="{B1A254B8-F6F5-4687-8AB0-679F07955A26}" presName="parTrans" presStyleLbl="bgSibTrans2D1" presStyleIdx="8" presStyleCnt="11" custAng="10812475" custScaleX="64913" custLinFactNeighborX="-19388" custLinFactNeighborY="1771"/>
      <dgm:spPr/>
      <dgm:t>
        <a:bodyPr/>
        <a:lstStyle/>
        <a:p>
          <a:endParaRPr lang="ru-RU"/>
        </a:p>
      </dgm:t>
    </dgm:pt>
    <dgm:pt modelId="{7891414D-EDA6-44A7-9034-6CD02BFB1618}" type="pres">
      <dgm:prSet presAssocID="{B1547D53-CD3E-4E2A-B6F1-07B83051452C}" presName="node" presStyleLbl="node1" presStyleIdx="8" presStyleCnt="11" custScaleX="169393" custRadScaleRad="105253" custRadScaleInc="30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FF5C9-97AA-4893-BF28-5DC7CFE235DA}" type="pres">
      <dgm:prSet presAssocID="{2AC4EE16-60D3-4DFD-A04B-60BA3931B3C0}" presName="parTrans" presStyleLbl="bgSibTrans2D1" presStyleIdx="9" presStyleCnt="11" custAng="10858384" custScaleX="65272" custLinFactNeighborX="-16340" custLinFactNeighborY="-69100"/>
      <dgm:spPr/>
      <dgm:t>
        <a:bodyPr/>
        <a:lstStyle/>
        <a:p>
          <a:endParaRPr lang="ru-RU"/>
        </a:p>
      </dgm:t>
    </dgm:pt>
    <dgm:pt modelId="{0E26227D-6421-4D72-B294-AE3237D410C2}" type="pres">
      <dgm:prSet presAssocID="{666191B8-658E-4BA1-8C9D-41277F6A4D5C}" presName="node" presStyleLbl="node1" presStyleIdx="9" presStyleCnt="11" custScaleX="234572" custRadScaleRad="75110" custRadScaleInc="70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FB056-7DF4-4784-9C87-591CD3A30B24}" type="pres">
      <dgm:prSet presAssocID="{08D80658-D83D-4201-935F-E0F5949B1DBD}" presName="parTrans" presStyleLbl="bgSibTrans2D1" presStyleIdx="10" presStyleCnt="11" custAng="10641586" custScaleX="68805" custLinFactNeighborX="-2525" custLinFactNeighborY="-59324"/>
      <dgm:spPr/>
      <dgm:t>
        <a:bodyPr/>
        <a:lstStyle/>
        <a:p>
          <a:endParaRPr lang="ru-RU"/>
        </a:p>
      </dgm:t>
    </dgm:pt>
    <dgm:pt modelId="{3235BBAF-21F8-4D60-9B83-70E4F357C4D2}" type="pres">
      <dgm:prSet presAssocID="{750B7D30-A39E-4D7B-8366-B14D6E5B61DF}" presName="node" presStyleLbl="node1" presStyleIdx="10" presStyleCnt="11" custScaleX="170062" custRadScaleRad="29711" custRadScaleInc="178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901F3-030C-423F-886B-1DB73AA07A88}" type="presOf" srcId="{399B9697-A375-44BB-B5C5-EABA20DC0512}" destId="{DDD9D70E-C645-4FFC-A546-9DFBEA21F49D}" srcOrd="0" destOrd="0" presId="urn:microsoft.com/office/officeart/2005/8/layout/radial4"/>
    <dgm:cxn modelId="{FB9C9277-715D-404E-8E43-26B2A36E422E}" type="presOf" srcId="{DF72651C-EB0C-4D4A-B79A-70C729BF2C19}" destId="{787E7E6F-6AB6-4D45-ADA6-AD377474056F}" srcOrd="0" destOrd="0" presId="urn:microsoft.com/office/officeart/2005/8/layout/radial4"/>
    <dgm:cxn modelId="{ED15168C-784B-4726-96D5-EDF7E510B572}" type="presOf" srcId="{750B7D30-A39E-4D7B-8366-B14D6E5B61DF}" destId="{3235BBAF-21F8-4D60-9B83-70E4F357C4D2}" srcOrd="0" destOrd="0" presId="urn:microsoft.com/office/officeart/2005/8/layout/radial4"/>
    <dgm:cxn modelId="{C54D6C08-E4C7-41CB-BC2A-92E8C64AA360}" srcId="{C0DC54A8-6B8F-4B08-A055-79DBADE6F7FA}" destId="{259D55E5-5C71-45E5-BD14-DCE084075C0A}" srcOrd="0" destOrd="0" parTransId="{91FBE81A-F14A-4A35-9D37-573C1E3CE271}" sibTransId="{46A27464-86C9-4E24-833C-469448964DF3}"/>
    <dgm:cxn modelId="{45391C06-14CA-479A-8CAD-B4B536007581}" srcId="{C0DC54A8-6B8F-4B08-A055-79DBADE6F7FA}" destId="{3356660C-A24A-4830-898E-3E4F589F5430}" srcOrd="3" destOrd="0" parTransId="{EF099727-E05C-4484-BFFF-82E943EB1CEC}" sibTransId="{FD02843E-841D-4BF4-87C3-001C55FBB778}"/>
    <dgm:cxn modelId="{5E8A5899-6D85-48DD-814C-90B2F365B482}" type="presOf" srcId="{259D55E5-5C71-45E5-BD14-DCE084075C0A}" destId="{D53A2464-A58A-4207-9425-AE9BAB07CCEF}" srcOrd="0" destOrd="0" presId="urn:microsoft.com/office/officeart/2005/8/layout/radial4"/>
    <dgm:cxn modelId="{E069D30F-792C-436B-81C4-0E33472E17D8}" type="presOf" srcId="{2AC4EE16-60D3-4DFD-A04B-60BA3931B3C0}" destId="{52FFF5C9-97AA-4893-BF28-5DC7CFE235DA}" srcOrd="0" destOrd="0" presId="urn:microsoft.com/office/officeart/2005/8/layout/radial4"/>
    <dgm:cxn modelId="{E56B6A5F-B687-4DDB-8500-8B73C94CCDC8}" srcId="{C0DC54A8-6B8F-4B08-A055-79DBADE6F7FA}" destId="{399B9697-A375-44BB-B5C5-EABA20DC0512}" srcOrd="6" destOrd="0" parTransId="{B385E680-19F0-4BBE-ABE2-1B5BDAB87258}" sibTransId="{250830D4-6767-4D22-8CDA-954795EE5DCA}"/>
    <dgm:cxn modelId="{0E6D5151-9685-4B0C-AA92-B7C434EDD557}" type="presOf" srcId="{B4E7476C-60BC-4467-89C4-1536F65108D2}" destId="{9EDF965A-1E92-494B-A72F-630A0BD94594}" srcOrd="0" destOrd="0" presId="urn:microsoft.com/office/officeart/2005/8/layout/radial4"/>
    <dgm:cxn modelId="{63856D37-83CD-45BC-AAA0-32213CDF579E}" type="presOf" srcId="{B385E680-19F0-4BBE-ABE2-1B5BDAB87258}" destId="{B3351001-AA12-41D0-AD7C-0075A4384317}" srcOrd="0" destOrd="0" presId="urn:microsoft.com/office/officeart/2005/8/layout/radial4"/>
    <dgm:cxn modelId="{7293FBB0-CF86-4483-A6E1-3A0A6AC71EF5}" type="presOf" srcId="{F4011016-AFDB-4E38-87E6-C7EBAB9F0CA6}" destId="{FF4BE6F0-7D64-49B4-B1BE-19BEF7199D72}" srcOrd="0" destOrd="0" presId="urn:microsoft.com/office/officeart/2005/8/layout/radial4"/>
    <dgm:cxn modelId="{98F59EC8-12B4-4F4B-86EC-7E138DAD96C4}" type="presOf" srcId="{666191B8-658E-4BA1-8C9D-41277F6A4D5C}" destId="{0E26227D-6421-4D72-B294-AE3237D410C2}" srcOrd="0" destOrd="0" presId="urn:microsoft.com/office/officeart/2005/8/layout/radial4"/>
    <dgm:cxn modelId="{85FB2408-48B5-488C-A762-D9AE41DA1C86}" type="presOf" srcId="{2E857593-C1E8-4C57-B91E-22A0A202E763}" destId="{997BE91B-BCB5-4234-8C7B-2766A2A5CA01}" srcOrd="0" destOrd="0" presId="urn:microsoft.com/office/officeart/2005/8/layout/radial4"/>
    <dgm:cxn modelId="{CED7DDA2-E6B3-48D7-8ADC-8ED19BE7C10E}" srcId="{C0DC54A8-6B8F-4B08-A055-79DBADE6F7FA}" destId="{B1547D53-CD3E-4E2A-B6F1-07B83051452C}" srcOrd="8" destOrd="0" parTransId="{B1A254B8-F6F5-4687-8AB0-679F07955A26}" sibTransId="{36E622B6-11DC-4491-B037-A5AA13A62880}"/>
    <dgm:cxn modelId="{DF8C3876-1CDF-48CB-8285-C3FA1D060139}" type="presOf" srcId="{09463C15-EB27-4639-A311-86F79985E14F}" destId="{BF186116-1183-4211-AC94-DF9EB0F96020}" srcOrd="0" destOrd="0" presId="urn:microsoft.com/office/officeart/2005/8/layout/radial4"/>
    <dgm:cxn modelId="{B31765CF-D0C7-462F-89F9-4D16BD6ABC87}" srcId="{C0DC54A8-6B8F-4B08-A055-79DBADE6F7FA}" destId="{7E0E4519-B9A3-4D88-B14C-1EAE150C6576}" srcOrd="2" destOrd="0" parTransId="{A126C916-0D78-4078-AC90-A7E5FE55912B}" sibTransId="{1CF24039-EA88-4DFC-861B-E17ACD03586E}"/>
    <dgm:cxn modelId="{9193F529-DEAC-4CD2-B25A-84EBF67FB55A}" srcId="{C0DC54A8-6B8F-4B08-A055-79DBADE6F7FA}" destId="{750B7D30-A39E-4D7B-8366-B14D6E5B61DF}" srcOrd="10" destOrd="0" parTransId="{08D80658-D83D-4201-935F-E0F5949B1DBD}" sibTransId="{F2026CB3-B141-430B-BBC9-561E0948A884}"/>
    <dgm:cxn modelId="{3D1EE50F-8614-4E9E-9994-3A7B105660A6}" srcId="{B4E7476C-60BC-4467-89C4-1536F65108D2}" destId="{C0DC54A8-6B8F-4B08-A055-79DBADE6F7FA}" srcOrd="0" destOrd="0" parTransId="{AA2C2419-9750-4395-8EA8-0CB64F747B46}" sibTransId="{2DE3C4A9-B6A5-4B88-B67E-42CADDF2ED35}"/>
    <dgm:cxn modelId="{4D0C35D0-970A-4715-B2B1-8D1BA4445BB0}" type="presOf" srcId="{1EFA7CD6-8592-4B9A-9CF0-29C7EEDBACF3}" destId="{08753D2D-005E-48FB-810F-884FC1193F33}" srcOrd="0" destOrd="0" presId="urn:microsoft.com/office/officeart/2005/8/layout/radial4"/>
    <dgm:cxn modelId="{BD4D699D-07D0-4667-B0C4-F3787997D733}" type="presOf" srcId="{08D80658-D83D-4201-935F-E0F5949B1DBD}" destId="{8B9FB056-7DF4-4784-9C87-591CD3A30B24}" srcOrd="0" destOrd="0" presId="urn:microsoft.com/office/officeart/2005/8/layout/radial4"/>
    <dgm:cxn modelId="{EB25558B-BC6B-4A89-82B8-C35DAD3EC714}" srcId="{C0DC54A8-6B8F-4B08-A055-79DBADE6F7FA}" destId="{09463C15-EB27-4639-A311-86F79985E14F}" srcOrd="1" destOrd="0" parTransId="{DF72651C-EB0C-4D4A-B79A-70C729BF2C19}" sibTransId="{11D64091-7426-4234-B012-A760B12395DE}"/>
    <dgm:cxn modelId="{782E2CA8-50E2-4CEF-BE53-31A50B002C9E}" type="presOf" srcId="{91FBE81A-F14A-4A35-9D37-573C1E3CE271}" destId="{1850FB08-0137-4292-BFDE-F7A40E82418B}" srcOrd="0" destOrd="0" presId="urn:microsoft.com/office/officeart/2005/8/layout/radial4"/>
    <dgm:cxn modelId="{67AB47C6-E8D6-4960-BD3A-36D18EB5CA77}" type="presOf" srcId="{CDCAD795-4482-4939-9281-217CDF33ABDD}" destId="{874C7364-8E05-419E-9A77-C7DF91D7467F}" srcOrd="0" destOrd="0" presId="urn:microsoft.com/office/officeart/2005/8/layout/radial4"/>
    <dgm:cxn modelId="{B987C514-FF2D-4534-B0D0-DA2DE18DD61A}" type="presOf" srcId="{EF099727-E05C-4484-BFFF-82E943EB1CEC}" destId="{4A37F455-3533-4127-A7E9-54374B4EE18C}" srcOrd="0" destOrd="0" presId="urn:microsoft.com/office/officeart/2005/8/layout/radial4"/>
    <dgm:cxn modelId="{AAB1AB4B-DA99-4E8E-8B83-A8465E8933F3}" srcId="{C0DC54A8-6B8F-4B08-A055-79DBADE6F7FA}" destId="{2E857593-C1E8-4C57-B91E-22A0A202E763}" srcOrd="4" destOrd="0" parTransId="{1EFA7CD6-8592-4B9A-9CF0-29C7EEDBACF3}" sibTransId="{F7984EA0-8CAD-4F2D-AD2A-DAC9A808A011}"/>
    <dgm:cxn modelId="{DBE4C1B8-F829-4737-B0C5-1421E4951AB8}" srcId="{C0DC54A8-6B8F-4B08-A055-79DBADE6F7FA}" destId="{CDCAD795-4482-4939-9281-217CDF33ABDD}" srcOrd="5" destOrd="0" parTransId="{EB577449-F2C2-4524-A57D-E4E1B6BAFD50}" sibTransId="{26E63591-548C-4D6F-B54A-7BA1F19F24C7}"/>
    <dgm:cxn modelId="{9958E4EB-289D-4CE1-B758-8ED20957F9F3}" type="presOf" srcId="{971FB0EB-0190-4FBE-8B30-94FC77AA2465}" destId="{BCD2C32D-D761-4886-AF55-ACD268D9F611}" srcOrd="0" destOrd="0" presId="urn:microsoft.com/office/officeart/2005/8/layout/radial4"/>
    <dgm:cxn modelId="{D5753B3B-A8B8-496B-B5D4-596E167CC751}" srcId="{C0DC54A8-6B8F-4B08-A055-79DBADE6F7FA}" destId="{F4011016-AFDB-4E38-87E6-C7EBAB9F0CA6}" srcOrd="7" destOrd="0" parTransId="{971FB0EB-0190-4FBE-8B30-94FC77AA2465}" sibTransId="{9A800941-0EDC-4932-88C3-2D7BDF323826}"/>
    <dgm:cxn modelId="{B30AA961-9C59-4222-899E-86028620CDB4}" type="presOf" srcId="{B1547D53-CD3E-4E2A-B6F1-07B83051452C}" destId="{7891414D-EDA6-44A7-9034-6CD02BFB1618}" srcOrd="0" destOrd="0" presId="urn:microsoft.com/office/officeart/2005/8/layout/radial4"/>
    <dgm:cxn modelId="{361E2EB3-541E-471D-8197-0FAB5415C7D0}" type="presOf" srcId="{3356660C-A24A-4830-898E-3E4F589F5430}" destId="{06DBA3EB-6BCF-4E4E-BFD9-9AAB44325933}" srcOrd="0" destOrd="0" presId="urn:microsoft.com/office/officeart/2005/8/layout/radial4"/>
    <dgm:cxn modelId="{8A4B9CF5-4D70-4141-BF7E-E3C934C321B5}" type="presOf" srcId="{EB577449-F2C2-4524-A57D-E4E1B6BAFD50}" destId="{9573B73B-A69E-42AF-85EF-0634FC3CB4B2}" srcOrd="0" destOrd="0" presId="urn:microsoft.com/office/officeart/2005/8/layout/radial4"/>
    <dgm:cxn modelId="{C1323D4B-50C8-4043-A81D-6DF62251888C}" type="presOf" srcId="{A126C916-0D78-4078-AC90-A7E5FE55912B}" destId="{53328CC4-AA11-48D9-AF32-CB9C70608285}" srcOrd="0" destOrd="0" presId="urn:microsoft.com/office/officeart/2005/8/layout/radial4"/>
    <dgm:cxn modelId="{EA7CFD48-29DE-467A-8770-C7F63DBAAD1F}" srcId="{C0DC54A8-6B8F-4B08-A055-79DBADE6F7FA}" destId="{666191B8-658E-4BA1-8C9D-41277F6A4D5C}" srcOrd="9" destOrd="0" parTransId="{2AC4EE16-60D3-4DFD-A04B-60BA3931B3C0}" sibTransId="{305342F9-1362-41DD-BA0C-013BBEC1BCC9}"/>
    <dgm:cxn modelId="{257A9A9B-FBF3-4A03-AC06-E689AC3B0284}" type="presOf" srcId="{C0DC54A8-6B8F-4B08-A055-79DBADE6F7FA}" destId="{3E4B5551-CF95-4EAA-BC3A-945FEC32BA62}" srcOrd="0" destOrd="0" presId="urn:microsoft.com/office/officeart/2005/8/layout/radial4"/>
    <dgm:cxn modelId="{9DFDAA3D-92E2-4D07-800E-58A93F004A53}" type="presOf" srcId="{B1A254B8-F6F5-4687-8AB0-679F07955A26}" destId="{350A4D63-52CE-4C50-ADEC-29BFF0308F9B}" srcOrd="0" destOrd="0" presId="urn:microsoft.com/office/officeart/2005/8/layout/radial4"/>
    <dgm:cxn modelId="{2A4CD0F5-1009-4FAB-AAEC-2E458238C607}" type="presOf" srcId="{7E0E4519-B9A3-4D88-B14C-1EAE150C6576}" destId="{13BED632-6141-4A54-914C-78691C28D1D2}" srcOrd="0" destOrd="0" presId="urn:microsoft.com/office/officeart/2005/8/layout/radial4"/>
    <dgm:cxn modelId="{DDC78B5E-64FA-4615-BEC8-B8AE55B558E5}" type="presParOf" srcId="{9EDF965A-1E92-494B-A72F-630A0BD94594}" destId="{3E4B5551-CF95-4EAA-BC3A-945FEC32BA62}" srcOrd="0" destOrd="0" presId="urn:microsoft.com/office/officeart/2005/8/layout/radial4"/>
    <dgm:cxn modelId="{54CC8B20-78EE-4C3E-B78C-F106941661F5}" type="presParOf" srcId="{9EDF965A-1E92-494B-A72F-630A0BD94594}" destId="{1850FB08-0137-4292-BFDE-F7A40E82418B}" srcOrd="1" destOrd="0" presId="urn:microsoft.com/office/officeart/2005/8/layout/radial4"/>
    <dgm:cxn modelId="{AEE62FF8-8E83-4FFD-B536-11218299AD71}" type="presParOf" srcId="{9EDF965A-1E92-494B-A72F-630A0BD94594}" destId="{D53A2464-A58A-4207-9425-AE9BAB07CCEF}" srcOrd="2" destOrd="0" presId="urn:microsoft.com/office/officeart/2005/8/layout/radial4"/>
    <dgm:cxn modelId="{4EF57D20-1AA5-4D32-ABEA-9242C8AE59FC}" type="presParOf" srcId="{9EDF965A-1E92-494B-A72F-630A0BD94594}" destId="{787E7E6F-6AB6-4D45-ADA6-AD377474056F}" srcOrd="3" destOrd="0" presId="urn:microsoft.com/office/officeart/2005/8/layout/radial4"/>
    <dgm:cxn modelId="{AB613409-C363-43FC-A59D-C5A6D1F2FF08}" type="presParOf" srcId="{9EDF965A-1E92-494B-A72F-630A0BD94594}" destId="{BF186116-1183-4211-AC94-DF9EB0F96020}" srcOrd="4" destOrd="0" presId="urn:microsoft.com/office/officeart/2005/8/layout/radial4"/>
    <dgm:cxn modelId="{9D3EFC6C-77C7-4FD6-A304-75AA3481D345}" type="presParOf" srcId="{9EDF965A-1E92-494B-A72F-630A0BD94594}" destId="{53328CC4-AA11-48D9-AF32-CB9C70608285}" srcOrd="5" destOrd="0" presId="urn:microsoft.com/office/officeart/2005/8/layout/radial4"/>
    <dgm:cxn modelId="{B3E14824-0F44-4E07-B427-332781656252}" type="presParOf" srcId="{9EDF965A-1E92-494B-A72F-630A0BD94594}" destId="{13BED632-6141-4A54-914C-78691C28D1D2}" srcOrd="6" destOrd="0" presId="urn:microsoft.com/office/officeart/2005/8/layout/radial4"/>
    <dgm:cxn modelId="{462C4DBE-ED56-4376-9DAC-7910971DFA9D}" type="presParOf" srcId="{9EDF965A-1E92-494B-A72F-630A0BD94594}" destId="{4A37F455-3533-4127-A7E9-54374B4EE18C}" srcOrd="7" destOrd="0" presId="urn:microsoft.com/office/officeart/2005/8/layout/radial4"/>
    <dgm:cxn modelId="{043F20B5-77A8-4E03-B307-5BCBC2052CC0}" type="presParOf" srcId="{9EDF965A-1E92-494B-A72F-630A0BD94594}" destId="{06DBA3EB-6BCF-4E4E-BFD9-9AAB44325933}" srcOrd="8" destOrd="0" presId="urn:microsoft.com/office/officeart/2005/8/layout/radial4"/>
    <dgm:cxn modelId="{8954F376-718A-4FCD-B49E-744DF6A1F1F3}" type="presParOf" srcId="{9EDF965A-1E92-494B-A72F-630A0BD94594}" destId="{08753D2D-005E-48FB-810F-884FC1193F33}" srcOrd="9" destOrd="0" presId="urn:microsoft.com/office/officeart/2005/8/layout/radial4"/>
    <dgm:cxn modelId="{3F062C63-634C-493E-9FC4-02A017052198}" type="presParOf" srcId="{9EDF965A-1E92-494B-A72F-630A0BD94594}" destId="{997BE91B-BCB5-4234-8C7B-2766A2A5CA01}" srcOrd="10" destOrd="0" presId="urn:microsoft.com/office/officeart/2005/8/layout/radial4"/>
    <dgm:cxn modelId="{BEFE33ED-A001-4A67-9877-F11A7C789540}" type="presParOf" srcId="{9EDF965A-1E92-494B-A72F-630A0BD94594}" destId="{9573B73B-A69E-42AF-85EF-0634FC3CB4B2}" srcOrd="11" destOrd="0" presId="urn:microsoft.com/office/officeart/2005/8/layout/radial4"/>
    <dgm:cxn modelId="{598504C9-8170-45E9-BDF6-6CB621F90AC2}" type="presParOf" srcId="{9EDF965A-1E92-494B-A72F-630A0BD94594}" destId="{874C7364-8E05-419E-9A77-C7DF91D7467F}" srcOrd="12" destOrd="0" presId="urn:microsoft.com/office/officeart/2005/8/layout/radial4"/>
    <dgm:cxn modelId="{A3BA38A6-697B-4E89-9AF3-4BB9BAFA2437}" type="presParOf" srcId="{9EDF965A-1E92-494B-A72F-630A0BD94594}" destId="{B3351001-AA12-41D0-AD7C-0075A4384317}" srcOrd="13" destOrd="0" presId="urn:microsoft.com/office/officeart/2005/8/layout/radial4"/>
    <dgm:cxn modelId="{4943EC6C-A35F-4E29-BE4D-AC2D45E2AE43}" type="presParOf" srcId="{9EDF965A-1E92-494B-A72F-630A0BD94594}" destId="{DDD9D70E-C645-4FFC-A546-9DFBEA21F49D}" srcOrd="14" destOrd="0" presId="urn:microsoft.com/office/officeart/2005/8/layout/radial4"/>
    <dgm:cxn modelId="{F7C07A2B-CF12-48E4-AFC6-6725F080D7E0}" type="presParOf" srcId="{9EDF965A-1E92-494B-A72F-630A0BD94594}" destId="{BCD2C32D-D761-4886-AF55-ACD268D9F611}" srcOrd="15" destOrd="0" presId="urn:microsoft.com/office/officeart/2005/8/layout/radial4"/>
    <dgm:cxn modelId="{5E626901-6F65-4487-B655-B02008ECBAA9}" type="presParOf" srcId="{9EDF965A-1E92-494B-A72F-630A0BD94594}" destId="{FF4BE6F0-7D64-49B4-B1BE-19BEF7199D72}" srcOrd="16" destOrd="0" presId="urn:microsoft.com/office/officeart/2005/8/layout/radial4"/>
    <dgm:cxn modelId="{8B9756F1-A68D-4C2B-8740-B8C8D4ED9216}" type="presParOf" srcId="{9EDF965A-1E92-494B-A72F-630A0BD94594}" destId="{350A4D63-52CE-4C50-ADEC-29BFF0308F9B}" srcOrd="17" destOrd="0" presId="urn:microsoft.com/office/officeart/2005/8/layout/radial4"/>
    <dgm:cxn modelId="{52FB1087-D6A9-4416-85F1-10B6B57950FF}" type="presParOf" srcId="{9EDF965A-1E92-494B-A72F-630A0BD94594}" destId="{7891414D-EDA6-44A7-9034-6CD02BFB1618}" srcOrd="18" destOrd="0" presId="urn:microsoft.com/office/officeart/2005/8/layout/radial4"/>
    <dgm:cxn modelId="{816BFA46-1980-4033-983F-3C12EC448D47}" type="presParOf" srcId="{9EDF965A-1E92-494B-A72F-630A0BD94594}" destId="{52FFF5C9-97AA-4893-BF28-5DC7CFE235DA}" srcOrd="19" destOrd="0" presId="urn:microsoft.com/office/officeart/2005/8/layout/radial4"/>
    <dgm:cxn modelId="{F5392D43-868A-48EA-93A7-42CA589F4930}" type="presParOf" srcId="{9EDF965A-1E92-494B-A72F-630A0BD94594}" destId="{0E26227D-6421-4D72-B294-AE3237D410C2}" srcOrd="20" destOrd="0" presId="urn:microsoft.com/office/officeart/2005/8/layout/radial4"/>
    <dgm:cxn modelId="{1F09470C-C6A7-4EEE-9944-7E2962DE854B}" type="presParOf" srcId="{9EDF965A-1E92-494B-A72F-630A0BD94594}" destId="{8B9FB056-7DF4-4784-9C87-591CD3A30B24}" srcOrd="21" destOrd="0" presId="urn:microsoft.com/office/officeart/2005/8/layout/radial4"/>
    <dgm:cxn modelId="{92D676CC-0FD1-4924-9DFE-9682B965F2A6}" type="presParOf" srcId="{9EDF965A-1E92-494B-A72F-630A0BD94594}" destId="{3235BBAF-21F8-4D60-9B83-70E4F357C4D2}" srcOrd="2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329C31-D8B9-4303-855B-C8F194F89FA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B5894-0ADE-4875-AEC4-FF15FA1D49C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Формы работы с социумом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CB28E4F-6346-4043-9F6E-6078E25EF1CB}" type="parTrans" cxnId="{7911C369-2D5F-451C-AF51-88977395746F}">
      <dgm:prSet/>
      <dgm:spPr/>
      <dgm:t>
        <a:bodyPr/>
        <a:lstStyle/>
        <a:p>
          <a:endParaRPr lang="ru-RU"/>
        </a:p>
      </dgm:t>
    </dgm:pt>
    <dgm:pt modelId="{6CB2BBEF-E06B-4D8A-9F19-8D3093F8887C}" type="sibTrans" cxnId="{7911C369-2D5F-451C-AF51-88977395746F}">
      <dgm:prSet/>
      <dgm:spPr/>
      <dgm:t>
        <a:bodyPr/>
        <a:lstStyle/>
        <a:p>
          <a:endParaRPr lang="ru-RU"/>
        </a:p>
      </dgm:t>
    </dgm:pt>
    <dgm:pt modelId="{CBD18850-45F4-4B8E-B4B4-FF1EDCA2CF8D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Преемственность со школой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A44CC4B-36DE-456A-B2E9-121186BEF274}" type="parTrans" cxnId="{4EADE1A7-240C-4451-890C-751AB411FCB6}">
      <dgm:prSet/>
      <dgm:spPr/>
      <dgm:t>
        <a:bodyPr/>
        <a:lstStyle/>
        <a:p>
          <a:endParaRPr lang="ru-RU"/>
        </a:p>
      </dgm:t>
    </dgm:pt>
    <dgm:pt modelId="{E6B8A1F2-F0C5-4B7E-8BB0-5DADA33538A2}" type="sibTrans" cxnId="{4EADE1A7-240C-4451-890C-751AB411FCB6}">
      <dgm:prSet/>
      <dgm:spPr/>
      <dgm:t>
        <a:bodyPr/>
        <a:lstStyle/>
        <a:p>
          <a:endParaRPr lang="ru-RU"/>
        </a:p>
      </dgm:t>
    </dgm:pt>
    <dgm:pt modelId="{2382DDC4-3866-49B6-B904-4559AFECB628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Преемственность  с музеем</a:t>
          </a:r>
        </a:p>
      </dgm:t>
    </dgm:pt>
    <dgm:pt modelId="{734F2458-9D05-460F-B2CB-2C621A2A0732}" type="parTrans" cxnId="{408AA1B5-3AE0-4D4D-AFE5-1CF386C9C74B}">
      <dgm:prSet/>
      <dgm:spPr/>
      <dgm:t>
        <a:bodyPr/>
        <a:lstStyle/>
        <a:p>
          <a:endParaRPr lang="ru-RU"/>
        </a:p>
      </dgm:t>
    </dgm:pt>
    <dgm:pt modelId="{F9985900-3EBD-4894-A228-DC82126EF3DD}" type="sibTrans" cxnId="{408AA1B5-3AE0-4D4D-AFE5-1CF386C9C74B}">
      <dgm:prSet/>
      <dgm:spPr/>
      <dgm:t>
        <a:bodyPr/>
        <a:lstStyle/>
        <a:p>
          <a:endParaRPr lang="ru-RU"/>
        </a:p>
      </dgm:t>
    </dgm:pt>
    <dgm:pt modelId="{FD2C6315-AA82-4A0B-9279-5264A9532233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Преемственность  с библиотекой</a:t>
          </a:r>
        </a:p>
      </dgm:t>
    </dgm:pt>
    <dgm:pt modelId="{3CBB3D21-C81C-436C-B2C7-6CFC20B35AFF}" type="parTrans" cxnId="{8937697B-0D9B-42FC-9737-A286F647BA3C}">
      <dgm:prSet/>
      <dgm:spPr/>
      <dgm:t>
        <a:bodyPr/>
        <a:lstStyle/>
        <a:p>
          <a:endParaRPr lang="ru-RU"/>
        </a:p>
      </dgm:t>
    </dgm:pt>
    <dgm:pt modelId="{BC9B0602-0997-49E6-8C22-07F2146A3462}" type="sibTrans" cxnId="{8937697B-0D9B-42FC-9737-A286F647BA3C}">
      <dgm:prSet/>
      <dgm:spPr/>
      <dgm:t>
        <a:bodyPr/>
        <a:lstStyle/>
        <a:p>
          <a:endParaRPr lang="ru-RU"/>
        </a:p>
      </dgm:t>
    </dgm:pt>
    <dgm:pt modelId="{30077B10-10E5-4988-B41A-13927900CDA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Преемственность  с театром</a:t>
          </a:r>
        </a:p>
      </dgm:t>
    </dgm:pt>
    <dgm:pt modelId="{3E334E03-66CA-4645-AE24-0AC26E59CD1D}" type="parTrans" cxnId="{A69A239C-FDD3-4E31-87C7-27EE9D19E95C}">
      <dgm:prSet/>
      <dgm:spPr/>
      <dgm:t>
        <a:bodyPr/>
        <a:lstStyle/>
        <a:p>
          <a:endParaRPr lang="ru-RU"/>
        </a:p>
      </dgm:t>
    </dgm:pt>
    <dgm:pt modelId="{697DFEE8-5FD1-4279-990B-D039DEAF9472}" type="sibTrans" cxnId="{A69A239C-FDD3-4E31-87C7-27EE9D19E95C}">
      <dgm:prSet/>
      <dgm:spPr/>
      <dgm:t>
        <a:bodyPr/>
        <a:lstStyle/>
        <a:p>
          <a:endParaRPr lang="ru-RU"/>
        </a:p>
      </dgm:t>
    </dgm:pt>
    <dgm:pt modelId="{FE286CE9-7CF5-45BB-BD73-71B0175ABC29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Встречи с интересными людьми</a:t>
          </a:r>
        </a:p>
      </dgm:t>
    </dgm:pt>
    <dgm:pt modelId="{4C8A4F6B-0B2E-4F52-95A7-7B14C49D28BB}" type="parTrans" cxnId="{32B3E1CA-447A-4C51-B1AF-4852042FDAE9}">
      <dgm:prSet/>
      <dgm:spPr/>
      <dgm:t>
        <a:bodyPr/>
        <a:lstStyle/>
        <a:p>
          <a:endParaRPr lang="ru-RU"/>
        </a:p>
      </dgm:t>
    </dgm:pt>
    <dgm:pt modelId="{B8838FC5-15E0-4783-B2C1-3987E044F258}" type="sibTrans" cxnId="{32B3E1CA-447A-4C51-B1AF-4852042FDAE9}">
      <dgm:prSet/>
      <dgm:spPr/>
      <dgm:t>
        <a:bodyPr/>
        <a:lstStyle/>
        <a:p>
          <a:endParaRPr lang="ru-RU"/>
        </a:p>
      </dgm:t>
    </dgm:pt>
    <dgm:pt modelId="{F32A0EBE-4A5B-4F68-8370-EB92CBB22F3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Обмен опытом с детскими садами района</a:t>
          </a:r>
        </a:p>
      </dgm:t>
    </dgm:pt>
    <dgm:pt modelId="{E82793B5-49A1-4323-840B-41497AE1BF64}" type="parTrans" cxnId="{49BBA326-CD47-4443-9B84-E44DCD530172}">
      <dgm:prSet/>
      <dgm:spPr/>
      <dgm:t>
        <a:bodyPr/>
        <a:lstStyle/>
        <a:p>
          <a:endParaRPr lang="ru-RU"/>
        </a:p>
      </dgm:t>
    </dgm:pt>
    <dgm:pt modelId="{E9D42773-822F-403B-A99E-5A2C9FF20D35}" type="sibTrans" cxnId="{49BBA326-CD47-4443-9B84-E44DCD530172}">
      <dgm:prSet/>
      <dgm:spPr/>
      <dgm:t>
        <a:bodyPr/>
        <a:lstStyle/>
        <a:p>
          <a:endParaRPr lang="ru-RU"/>
        </a:p>
      </dgm:t>
    </dgm:pt>
    <dgm:pt modelId="{4561B078-0E03-43B3-9BA4-378F081565A0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Сотрудничество с управлением образования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58EEC74-6066-49CB-B7A4-C8BEA163414F}" type="parTrans" cxnId="{88E1E6A5-C9BE-42E1-AEDD-2B6DE3968DCA}">
      <dgm:prSet/>
      <dgm:spPr/>
      <dgm:t>
        <a:bodyPr/>
        <a:lstStyle/>
        <a:p>
          <a:endParaRPr lang="ru-RU"/>
        </a:p>
      </dgm:t>
    </dgm:pt>
    <dgm:pt modelId="{2A783B8D-0039-4FF5-A5AD-F2DE006295C3}" type="sibTrans" cxnId="{88E1E6A5-C9BE-42E1-AEDD-2B6DE3968DCA}">
      <dgm:prSet/>
      <dgm:spPr/>
      <dgm:t>
        <a:bodyPr/>
        <a:lstStyle/>
        <a:p>
          <a:endParaRPr lang="ru-RU"/>
        </a:p>
      </dgm:t>
    </dgm:pt>
    <dgm:pt modelId="{835BEA50-5DFA-4BF4-B46F-3EA278CC123E}" type="pres">
      <dgm:prSet presAssocID="{8C329C31-D8B9-4303-855B-C8F194F89F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61DF68-E0B0-4D99-A9B3-22D098D2E944}" type="pres">
      <dgm:prSet presAssocID="{E17B5894-0ADE-4875-AEC4-FF15FA1D49C1}" presName="centerShape" presStyleLbl="node0" presStyleIdx="0" presStyleCnt="1"/>
      <dgm:spPr/>
      <dgm:t>
        <a:bodyPr/>
        <a:lstStyle/>
        <a:p>
          <a:endParaRPr lang="ru-RU"/>
        </a:p>
      </dgm:t>
    </dgm:pt>
    <dgm:pt modelId="{27190431-8C6C-4F85-AACF-CF437647FF40}" type="pres">
      <dgm:prSet presAssocID="{6A44CC4B-36DE-456A-B2E9-121186BEF274}" presName="parTrans" presStyleLbl="sibTrans2D1" presStyleIdx="0" presStyleCnt="7"/>
      <dgm:spPr/>
      <dgm:t>
        <a:bodyPr/>
        <a:lstStyle/>
        <a:p>
          <a:endParaRPr lang="ru-RU"/>
        </a:p>
      </dgm:t>
    </dgm:pt>
    <dgm:pt modelId="{C82A7B94-DCD6-4E17-8FB4-9CD6538115B2}" type="pres">
      <dgm:prSet presAssocID="{6A44CC4B-36DE-456A-B2E9-121186BEF274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38EF558E-634C-473C-AEE2-A94E4431FB20}" type="pres">
      <dgm:prSet presAssocID="{CBD18850-45F4-4B8E-B4B4-FF1EDCA2CF8D}" presName="node" presStyleLbl="node1" presStyleIdx="0" presStyleCnt="7" custScaleX="126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EBCA0-DB2E-4D4C-B9ED-E6D1312EA564}" type="pres">
      <dgm:prSet presAssocID="{734F2458-9D05-460F-B2CB-2C621A2A0732}" presName="parTrans" presStyleLbl="sibTrans2D1" presStyleIdx="1" presStyleCnt="7"/>
      <dgm:spPr/>
      <dgm:t>
        <a:bodyPr/>
        <a:lstStyle/>
        <a:p>
          <a:endParaRPr lang="ru-RU"/>
        </a:p>
      </dgm:t>
    </dgm:pt>
    <dgm:pt modelId="{08713CA9-CE5A-4591-B5FF-24D0738154A6}" type="pres">
      <dgm:prSet presAssocID="{734F2458-9D05-460F-B2CB-2C621A2A073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953FD814-0A01-4D1E-93A3-FE080075F305}" type="pres">
      <dgm:prSet presAssocID="{2382DDC4-3866-49B6-B904-4559AFECB628}" presName="node" presStyleLbl="node1" presStyleIdx="1" presStyleCnt="7" custScaleX="134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33DD3-0C48-4DC4-8645-8099BA43F853}" type="pres">
      <dgm:prSet presAssocID="{3CBB3D21-C81C-436C-B2C7-6CFC20B35AF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F18B3F2C-4D5E-452F-89A2-0F0A21949E3D}" type="pres">
      <dgm:prSet presAssocID="{3CBB3D21-C81C-436C-B2C7-6CFC20B35AF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F9E0FC04-BDA4-4608-AA47-612699A0BE93}" type="pres">
      <dgm:prSet presAssocID="{FD2C6315-AA82-4A0B-9279-5264A9532233}" presName="node" presStyleLbl="node1" presStyleIdx="2" presStyleCnt="7" custScaleX="125432" custRadScaleRad="104361" custRadScaleInc="-22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19D91-92A7-4D91-BE87-62440DA42D99}" type="pres">
      <dgm:prSet presAssocID="{3E334E03-66CA-4645-AE24-0AC26E59CD1D}" presName="parTrans" presStyleLbl="sibTrans2D1" presStyleIdx="3" presStyleCnt="7"/>
      <dgm:spPr/>
      <dgm:t>
        <a:bodyPr/>
        <a:lstStyle/>
        <a:p>
          <a:endParaRPr lang="ru-RU"/>
        </a:p>
      </dgm:t>
    </dgm:pt>
    <dgm:pt modelId="{84807F34-0C4A-425D-9CD6-87AD6CCCFA81}" type="pres">
      <dgm:prSet presAssocID="{3E334E03-66CA-4645-AE24-0AC26E59CD1D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8344CE7A-CFC8-46D7-8742-ECEE9A33EC6A}" type="pres">
      <dgm:prSet presAssocID="{30077B10-10E5-4988-B41A-13927900CDA5}" presName="node" presStyleLbl="node1" presStyleIdx="3" presStyleCnt="7" custScaleX="131718" custRadScaleRad="100957" custRadScaleInc="-38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0B0A5-AAFB-474B-85C1-3D53170CF804}" type="pres">
      <dgm:prSet presAssocID="{4C8A4F6B-0B2E-4F52-95A7-7B14C49D28BB}" presName="parTrans" presStyleLbl="sibTrans2D1" presStyleIdx="4" presStyleCnt="7"/>
      <dgm:spPr/>
      <dgm:t>
        <a:bodyPr/>
        <a:lstStyle/>
        <a:p>
          <a:endParaRPr lang="ru-RU"/>
        </a:p>
      </dgm:t>
    </dgm:pt>
    <dgm:pt modelId="{79FA04F3-1EEE-4302-865A-4CEDC23F009E}" type="pres">
      <dgm:prSet presAssocID="{4C8A4F6B-0B2E-4F52-95A7-7B14C49D28B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3CD6694E-240E-449B-BE6E-69B9549A37F2}" type="pres">
      <dgm:prSet presAssocID="{FE286CE9-7CF5-45BB-BD73-71B0175ABC29}" presName="node" presStyleLbl="node1" presStyleIdx="4" presStyleCnt="7" custScaleX="126736" custRadScaleRad="94705" custRadScaleInc="-11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D4CA4-3260-4FEA-B16B-D5456FABE81E}" type="pres">
      <dgm:prSet presAssocID="{E82793B5-49A1-4323-840B-41497AE1BF64}" presName="parTrans" presStyleLbl="sibTrans2D1" presStyleIdx="5" presStyleCnt="7"/>
      <dgm:spPr/>
      <dgm:t>
        <a:bodyPr/>
        <a:lstStyle/>
        <a:p>
          <a:endParaRPr lang="ru-RU"/>
        </a:p>
      </dgm:t>
    </dgm:pt>
    <dgm:pt modelId="{ABC5B2EE-F227-4527-B320-7C046DBEBA2B}" type="pres">
      <dgm:prSet presAssocID="{E82793B5-49A1-4323-840B-41497AE1BF64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4B261F4-2267-41C7-B7DE-FFD67F9F40FD}" type="pres">
      <dgm:prSet presAssocID="{F32A0EBE-4A5B-4F68-8370-EB92CBB22F3B}" presName="node" presStyleLbl="node1" presStyleIdx="5" presStyleCnt="7" custScaleX="120841" custRadScaleRad="102505" custRadScaleInc="11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A7706-6400-486A-BB35-B06CA9354455}" type="pres">
      <dgm:prSet presAssocID="{B58EEC74-6066-49CB-B7A4-C8BEA163414F}" presName="parTrans" presStyleLbl="sibTrans2D1" presStyleIdx="6" presStyleCnt="7"/>
      <dgm:spPr/>
      <dgm:t>
        <a:bodyPr/>
        <a:lstStyle/>
        <a:p>
          <a:endParaRPr lang="ru-RU"/>
        </a:p>
      </dgm:t>
    </dgm:pt>
    <dgm:pt modelId="{10EB174A-2AD5-4740-82F2-4FEABEE4E5C9}" type="pres">
      <dgm:prSet presAssocID="{B58EEC74-6066-49CB-B7A4-C8BEA163414F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431AF530-48F5-4F0D-AB36-022E6E8E3A68}" type="pres">
      <dgm:prSet presAssocID="{4561B078-0E03-43B3-9BA4-378F081565A0}" presName="node" presStyleLbl="node1" presStyleIdx="6" presStyleCnt="7" custScaleX="116840" custRadScaleRad="104465" custRadScaleInc="-6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30904-7CA7-4ECB-9FDC-9AF20B903A83}" type="presOf" srcId="{E82793B5-49A1-4323-840B-41497AE1BF64}" destId="{336D4CA4-3260-4FEA-B16B-D5456FABE81E}" srcOrd="0" destOrd="0" presId="urn:microsoft.com/office/officeart/2005/8/layout/radial5"/>
    <dgm:cxn modelId="{C1425E2E-25C1-4F09-9194-033D726F42D6}" type="presOf" srcId="{4561B078-0E03-43B3-9BA4-378F081565A0}" destId="{431AF530-48F5-4F0D-AB36-022E6E8E3A68}" srcOrd="0" destOrd="0" presId="urn:microsoft.com/office/officeart/2005/8/layout/radial5"/>
    <dgm:cxn modelId="{7911C369-2D5F-451C-AF51-88977395746F}" srcId="{8C329C31-D8B9-4303-855B-C8F194F89FA8}" destId="{E17B5894-0ADE-4875-AEC4-FF15FA1D49C1}" srcOrd="0" destOrd="0" parTransId="{CCB28E4F-6346-4043-9F6E-6078E25EF1CB}" sibTransId="{6CB2BBEF-E06B-4D8A-9F19-8D3093F8887C}"/>
    <dgm:cxn modelId="{EA8BC274-1130-49B1-90C2-984A95AFD35D}" type="presOf" srcId="{CBD18850-45F4-4B8E-B4B4-FF1EDCA2CF8D}" destId="{38EF558E-634C-473C-AEE2-A94E4431FB20}" srcOrd="0" destOrd="0" presId="urn:microsoft.com/office/officeart/2005/8/layout/radial5"/>
    <dgm:cxn modelId="{408AA1B5-3AE0-4D4D-AFE5-1CF386C9C74B}" srcId="{E17B5894-0ADE-4875-AEC4-FF15FA1D49C1}" destId="{2382DDC4-3866-49B6-B904-4559AFECB628}" srcOrd="1" destOrd="0" parTransId="{734F2458-9D05-460F-B2CB-2C621A2A0732}" sibTransId="{F9985900-3EBD-4894-A228-DC82126EF3DD}"/>
    <dgm:cxn modelId="{81D8399B-82C0-450D-AC57-488D61EAB027}" type="presOf" srcId="{6A44CC4B-36DE-456A-B2E9-121186BEF274}" destId="{C82A7B94-DCD6-4E17-8FB4-9CD6538115B2}" srcOrd="1" destOrd="0" presId="urn:microsoft.com/office/officeart/2005/8/layout/radial5"/>
    <dgm:cxn modelId="{A45F8577-2858-4184-A0FC-B6A51C67AA37}" type="presOf" srcId="{6A44CC4B-36DE-456A-B2E9-121186BEF274}" destId="{27190431-8C6C-4F85-AACF-CF437647FF40}" srcOrd="0" destOrd="0" presId="urn:microsoft.com/office/officeart/2005/8/layout/radial5"/>
    <dgm:cxn modelId="{88E1E6A5-C9BE-42E1-AEDD-2B6DE3968DCA}" srcId="{E17B5894-0ADE-4875-AEC4-FF15FA1D49C1}" destId="{4561B078-0E03-43B3-9BA4-378F081565A0}" srcOrd="6" destOrd="0" parTransId="{B58EEC74-6066-49CB-B7A4-C8BEA163414F}" sibTransId="{2A783B8D-0039-4FF5-A5AD-F2DE006295C3}"/>
    <dgm:cxn modelId="{39EF9F1A-CBD1-4B78-872A-3FA95594D15E}" type="presOf" srcId="{8C329C31-D8B9-4303-855B-C8F194F89FA8}" destId="{835BEA50-5DFA-4BF4-B46F-3EA278CC123E}" srcOrd="0" destOrd="0" presId="urn:microsoft.com/office/officeart/2005/8/layout/radial5"/>
    <dgm:cxn modelId="{59858215-475A-445A-9264-35ADA1D65998}" type="presOf" srcId="{2382DDC4-3866-49B6-B904-4559AFECB628}" destId="{953FD814-0A01-4D1E-93A3-FE080075F305}" srcOrd="0" destOrd="0" presId="urn:microsoft.com/office/officeart/2005/8/layout/radial5"/>
    <dgm:cxn modelId="{7A62DDC1-0B59-48F4-9C00-D872C76B6412}" type="presOf" srcId="{3E334E03-66CA-4645-AE24-0AC26E59CD1D}" destId="{84807F34-0C4A-425D-9CD6-87AD6CCCFA81}" srcOrd="1" destOrd="0" presId="urn:microsoft.com/office/officeart/2005/8/layout/radial5"/>
    <dgm:cxn modelId="{3441C53C-69B5-48B9-8E21-C876E6080D8E}" type="presOf" srcId="{30077B10-10E5-4988-B41A-13927900CDA5}" destId="{8344CE7A-CFC8-46D7-8742-ECEE9A33EC6A}" srcOrd="0" destOrd="0" presId="urn:microsoft.com/office/officeart/2005/8/layout/radial5"/>
    <dgm:cxn modelId="{5A9A8D4B-AD60-4F4A-8AD1-F8B1F69957CF}" type="presOf" srcId="{FD2C6315-AA82-4A0B-9279-5264A9532233}" destId="{F9E0FC04-BDA4-4608-AA47-612699A0BE93}" srcOrd="0" destOrd="0" presId="urn:microsoft.com/office/officeart/2005/8/layout/radial5"/>
    <dgm:cxn modelId="{A69A239C-FDD3-4E31-87C7-27EE9D19E95C}" srcId="{E17B5894-0ADE-4875-AEC4-FF15FA1D49C1}" destId="{30077B10-10E5-4988-B41A-13927900CDA5}" srcOrd="3" destOrd="0" parTransId="{3E334E03-66CA-4645-AE24-0AC26E59CD1D}" sibTransId="{697DFEE8-5FD1-4279-990B-D039DEAF9472}"/>
    <dgm:cxn modelId="{EC296303-0C35-4E9E-9762-7D92173E9B4D}" type="presOf" srcId="{FE286CE9-7CF5-45BB-BD73-71B0175ABC29}" destId="{3CD6694E-240E-449B-BE6E-69B9549A37F2}" srcOrd="0" destOrd="0" presId="urn:microsoft.com/office/officeart/2005/8/layout/radial5"/>
    <dgm:cxn modelId="{5D24B8B8-9686-4668-9D6E-99C7AACAADAA}" type="presOf" srcId="{F32A0EBE-4A5B-4F68-8370-EB92CBB22F3B}" destId="{E4B261F4-2267-41C7-B7DE-FFD67F9F40FD}" srcOrd="0" destOrd="0" presId="urn:microsoft.com/office/officeart/2005/8/layout/radial5"/>
    <dgm:cxn modelId="{32B3E1CA-447A-4C51-B1AF-4852042FDAE9}" srcId="{E17B5894-0ADE-4875-AEC4-FF15FA1D49C1}" destId="{FE286CE9-7CF5-45BB-BD73-71B0175ABC29}" srcOrd="4" destOrd="0" parTransId="{4C8A4F6B-0B2E-4F52-95A7-7B14C49D28BB}" sibTransId="{B8838FC5-15E0-4783-B2C1-3987E044F258}"/>
    <dgm:cxn modelId="{8937697B-0D9B-42FC-9737-A286F647BA3C}" srcId="{E17B5894-0ADE-4875-AEC4-FF15FA1D49C1}" destId="{FD2C6315-AA82-4A0B-9279-5264A9532233}" srcOrd="2" destOrd="0" parTransId="{3CBB3D21-C81C-436C-B2C7-6CFC20B35AFF}" sibTransId="{BC9B0602-0997-49E6-8C22-07F2146A3462}"/>
    <dgm:cxn modelId="{A797CD76-C5E9-4D78-B6B5-66DFC65C88E3}" type="presOf" srcId="{3E334E03-66CA-4645-AE24-0AC26E59CD1D}" destId="{77B19D91-92A7-4D91-BE87-62440DA42D99}" srcOrd="0" destOrd="0" presId="urn:microsoft.com/office/officeart/2005/8/layout/radial5"/>
    <dgm:cxn modelId="{4EADE1A7-240C-4451-890C-751AB411FCB6}" srcId="{E17B5894-0ADE-4875-AEC4-FF15FA1D49C1}" destId="{CBD18850-45F4-4B8E-B4B4-FF1EDCA2CF8D}" srcOrd="0" destOrd="0" parTransId="{6A44CC4B-36DE-456A-B2E9-121186BEF274}" sibTransId="{E6B8A1F2-F0C5-4B7E-8BB0-5DADA33538A2}"/>
    <dgm:cxn modelId="{1BD11785-D627-4D29-8EE4-9E3EDDA1DD61}" type="presOf" srcId="{3CBB3D21-C81C-436C-B2C7-6CFC20B35AFF}" destId="{F18B3F2C-4D5E-452F-89A2-0F0A21949E3D}" srcOrd="1" destOrd="0" presId="urn:microsoft.com/office/officeart/2005/8/layout/radial5"/>
    <dgm:cxn modelId="{50444A76-3FCB-4265-806E-484137368E65}" type="presOf" srcId="{E82793B5-49A1-4323-840B-41497AE1BF64}" destId="{ABC5B2EE-F227-4527-B320-7C046DBEBA2B}" srcOrd="1" destOrd="0" presId="urn:microsoft.com/office/officeart/2005/8/layout/radial5"/>
    <dgm:cxn modelId="{E84CD7C7-2132-4964-8A6A-DCFADB992DAA}" type="presOf" srcId="{734F2458-9D05-460F-B2CB-2C621A2A0732}" destId="{A46EBCA0-DB2E-4D4C-B9ED-E6D1312EA564}" srcOrd="0" destOrd="0" presId="urn:microsoft.com/office/officeart/2005/8/layout/radial5"/>
    <dgm:cxn modelId="{97B9B5D2-40B6-4113-8337-1ECE9A346DF0}" type="presOf" srcId="{4C8A4F6B-0B2E-4F52-95A7-7B14C49D28BB}" destId="{0770B0A5-AAFB-474B-85C1-3D53170CF804}" srcOrd="0" destOrd="0" presId="urn:microsoft.com/office/officeart/2005/8/layout/radial5"/>
    <dgm:cxn modelId="{7755E207-DD5A-4843-920E-8C9ACDB59C90}" type="presOf" srcId="{B58EEC74-6066-49CB-B7A4-C8BEA163414F}" destId="{C4CA7706-6400-486A-BB35-B06CA9354455}" srcOrd="0" destOrd="0" presId="urn:microsoft.com/office/officeart/2005/8/layout/radial5"/>
    <dgm:cxn modelId="{B7B933B8-22C2-4B19-84E8-E9CF68B8FB33}" type="presOf" srcId="{E17B5894-0ADE-4875-AEC4-FF15FA1D49C1}" destId="{7161DF68-E0B0-4D99-A9B3-22D098D2E944}" srcOrd="0" destOrd="0" presId="urn:microsoft.com/office/officeart/2005/8/layout/radial5"/>
    <dgm:cxn modelId="{49BBA326-CD47-4443-9B84-E44DCD530172}" srcId="{E17B5894-0ADE-4875-AEC4-FF15FA1D49C1}" destId="{F32A0EBE-4A5B-4F68-8370-EB92CBB22F3B}" srcOrd="5" destOrd="0" parTransId="{E82793B5-49A1-4323-840B-41497AE1BF64}" sibTransId="{E9D42773-822F-403B-A99E-5A2C9FF20D35}"/>
    <dgm:cxn modelId="{946ABA7F-5FE3-462C-B03F-5038DDB28773}" type="presOf" srcId="{3CBB3D21-C81C-436C-B2C7-6CFC20B35AFF}" destId="{99933DD3-0C48-4DC4-8645-8099BA43F853}" srcOrd="0" destOrd="0" presId="urn:microsoft.com/office/officeart/2005/8/layout/radial5"/>
    <dgm:cxn modelId="{23C11E41-9485-485B-AFEE-06D792B53FE2}" type="presOf" srcId="{734F2458-9D05-460F-B2CB-2C621A2A0732}" destId="{08713CA9-CE5A-4591-B5FF-24D0738154A6}" srcOrd="1" destOrd="0" presId="urn:microsoft.com/office/officeart/2005/8/layout/radial5"/>
    <dgm:cxn modelId="{857E7812-15FF-48AF-93F2-FE7CE542B889}" type="presOf" srcId="{4C8A4F6B-0B2E-4F52-95A7-7B14C49D28BB}" destId="{79FA04F3-1EEE-4302-865A-4CEDC23F009E}" srcOrd="1" destOrd="0" presId="urn:microsoft.com/office/officeart/2005/8/layout/radial5"/>
    <dgm:cxn modelId="{3BC60C51-5A8E-4F2C-997F-86985C641D14}" type="presOf" srcId="{B58EEC74-6066-49CB-B7A4-C8BEA163414F}" destId="{10EB174A-2AD5-4740-82F2-4FEABEE4E5C9}" srcOrd="1" destOrd="0" presId="urn:microsoft.com/office/officeart/2005/8/layout/radial5"/>
    <dgm:cxn modelId="{D89B2085-492C-498D-8DDD-B7C799B72F7D}" type="presParOf" srcId="{835BEA50-5DFA-4BF4-B46F-3EA278CC123E}" destId="{7161DF68-E0B0-4D99-A9B3-22D098D2E944}" srcOrd="0" destOrd="0" presId="urn:microsoft.com/office/officeart/2005/8/layout/radial5"/>
    <dgm:cxn modelId="{43DE7D17-3CBC-41D8-A242-69B19D0F8377}" type="presParOf" srcId="{835BEA50-5DFA-4BF4-B46F-3EA278CC123E}" destId="{27190431-8C6C-4F85-AACF-CF437647FF40}" srcOrd="1" destOrd="0" presId="urn:microsoft.com/office/officeart/2005/8/layout/radial5"/>
    <dgm:cxn modelId="{FCF1C5F5-F6EF-4E38-853B-38996D4A17E2}" type="presParOf" srcId="{27190431-8C6C-4F85-AACF-CF437647FF40}" destId="{C82A7B94-DCD6-4E17-8FB4-9CD6538115B2}" srcOrd="0" destOrd="0" presId="urn:microsoft.com/office/officeart/2005/8/layout/radial5"/>
    <dgm:cxn modelId="{3DCB0DA4-BE51-4E41-94B7-29BF5216C5B6}" type="presParOf" srcId="{835BEA50-5DFA-4BF4-B46F-3EA278CC123E}" destId="{38EF558E-634C-473C-AEE2-A94E4431FB20}" srcOrd="2" destOrd="0" presId="urn:microsoft.com/office/officeart/2005/8/layout/radial5"/>
    <dgm:cxn modelId="{3ACB53A1-40FB-40E1-865A-FF4139FD989C}" type="presParOf" srcId="{835BEA50-5DFA-4BF4-B46F-3EA278CC123E}" destId="{A46EBCA0-DB2E-4D4C-B9ED-E6D1312EA564}" srcOrd="3" destOrd="0" presId="urn:microsoft.com/office/officeart/2005/8/layout/radial5"/>
    <dgm:cxn modelId="{5F24C513-9AB9-410B-9D3D-C7B29C46073D}" type="presParOf" srcId="{A46EBCA0-DB2E-4D4C-B9ED-E6D1312EA564}" destId="{08713CA9-CE5A-4591-B5FF-24D0738154A6}" srcOrd="0" destOrd="0" presId="urn:microsoft.com/office/officeart/2005/8/layout/radial5"/>
    <dgm:cxn modelId="{C2B98399-7BD1-4B34-A469-37421D812196}" type="presParOf" srcId="{835BEA50-5DFA-4BF4-B46F-3EA278CC123E}" destId="{953FD814-0A01-4D1E-93A3-FE080075F305}" srcOrd="4" destOrd="0" presId="urn:microsoft.com/office/officeart/2005/8/layout/radial5"/>
    <dgm:cxn modelId="{6EC71B04-CA28-476D-B5F8-3CC7C553938C}" type="presParOf" srcId="{835BEA50-5DFA-4BF4-B46F-3EA278CC123E}" destId="{99933DD3-0C48-4DC4-8645-8099BA43F853}" srcOrd="5" destOrd="0" presId="urn:microsoft.com/office/officeart/2005/8/layout/radial5"/>
    <dgm:cxn modelId="{E812693B-D9FE-4344-ABC0-0A96F1BBF45E}" type="presParOf" srcId="{99933DD3-0C48-4DC4-8645-8099BA43F853}" destId="{F18B3F2C-4D5E-452F-89A2-0F0A21949E3D}" srcOrd="0" destOrd="0" presId="urn:microsoft.com/office/officeart/2005/8/layout/radial5"/>
    <dgm:cxn modelId="{A25B63E9-75E9-4DBC-85AF-6D2FD03ADFE2}" type="presParOf" srcId="{835BEA50-5DFA-4BF4-B46F-3EA278CC123E}" destId="{F9E0FC04-BDA4-4608-AA47-612699A0BE93}" srcOrd="6" destOrd="0" presId="urn:microsoft.com/office/officeart/2005/8/layout/radial5"/>
    <dgm:cxn modelId="{A026511C-530D-4309-88D8-B98EA1A1A6B5}" type="presParOf" srcId="{835BEA50-5DFA-4BF4-B46F-3EA278CC123E}" destId="{77B19D91-92A7-4D91-BE87-62440DA42D99}" srcOrd="7" destOrd="0" presId="urn:microsoft.com/office/officeart/2005/8/layout/radial5"/>
    <dgm:cxn modelId="{F51BD0F3-A278-4E0F-BDB3-420A53CBDB9E}" type="presParOf" srcId="{77B19D91-92A7-4D91-BE87-62440DA42D99}" destId="{84807F34-0C4A-425D-9CD6-87AD6CCCFA81}" srcOrd="0" destOrd="0" presId="urn:microsoft.com/office/officeart/2005/8/layout/radial5"/>
    <dgm:cxn modelId="{46BFF71B-EBE8-49B8-BD52-986D25A4EBC1}" type="presParOf" srcId="{835BEA50-5DFA-4BF4-B46F-3EA278CC123E}" destId="{8344CE7A-CFC8-46D7-8742-ECEE9A33EC6A}" srcOrd="8" destOrd="0" presId="urn:microsoft.com/office/officeart/2005/8/layout/radial5"/>
    <dgm:cxn modelId="{95140490-CE89-4F7F-B49C-2C3A448667D3}" type="presParOf" srcId="{835BEA50-5DFA-4BF4-B46F-3EA278CC123E}" destId="{0770B0A5-AAFB-474B-85C1-3D53170CF804}" srcOrd="9" destOrd="0" presId="urn:microsoft.com/office/officeart/2005/8/layout/radial5"/>
    <dgm:cxn modelId="{DFA2A7F7-F3F9-4687-91FE-0FBC78656FA5}" type="presParOf" srcId="{0770B0A5-AAFB-474B-85C1-3D53170CF804}" destId="{79FA04F3-1EEE-4302-865A-4CEDC23F009E}" srcOrd="0" destOrd="0" presId="urn:microsoft.com/office/officeart/2005/8/layout/radial5"/>
    <dgm:cxn modelId="{8AB3826D-94EC-4DC3-9155-771534AE159C}" type="presParOf" srcId="{835BEA50-5DFA-4BF4-B46F-3EA278CC123E}" destId="{3CD6694E-240E-449B-BE6E-69B9549A37F2}" srcOrd="10" destOrd="0" presId="urn:microsoft.com/office/officeart/2005/8/layout/radial5"/>
    <dgm:cxn modelId="{CB79BAAA-D133-4418-9725-C5BD9E1AF0DB}" type="presParOf" srcId="{835BEA50-5DFA-4BF4-B46F-3EA278CC123E}" destId="{336D4CA4-3260-4FEA-B16B-D5456FABE81E}" srcOrd="11" destOrd="0" presId="urn:microsoft.com/office/officeart/2005/8/layout/radial5"/>
    <dgm:cxn modelId="{3FA89321-F590-4C50-9F22-6FFFD65C277F}" type="presParOf" srcId="{336D4CA4-3260-4FEA-B16B-D5456FABE81E}" destId="{ABC5B2EE-F227-4527-B320-7C046DBEBA2B}" srcOrd="0" destOrd="0" presId="urn:microsoft.com/office/officeart/2005/8/layout/radial5"/>
    <dgm:cxn modelId="{12B94CDE-FA57-4B7A-9908-27C9BACB1B03}" type="presParOf" srcId="{835BEA50-5DFA-4BF4-B46F-3EA278CC123E}" destId="{E4B261F4-2267-41C7-B7DE-FFD67F9F40FD}" srcOrd="12" destOrd="0" presId="urn:microsoft.com/office/officeart/2005/8/layout/radial5"/>
    <dgm:cxn modelId="{7C849F85-C1D1-45E3-B148-8BEE1423C3A2}" type="presParOf" srcId="{835BEA50-5DFA-4BF4-B46F-3EA278CC123E}" destId="{C4CA7706-6400-486A-BB35-B06CA9354455}" srcOrd="13" destOrd="0" presId="urn:microsoft.com/office/officeart/2005/8/layout/radial5"/>
    <dgm:cxn modelId="{0112C856-54C7-4780-868B-FC0633DC1BE1}" type="presParOf" srcId="{C4CA7706-6400-486A-BB35-B06CA9354455}" destId="{10EB174A-2AD5-4740-82F2-4FEABEE4E5C9}" srcOrd="0" destOrd="0" presId="urn:microsoft.com/office/officeart/2005/8/layout/radial5"/>
    <dgm:cxn modelId="{1D7FB887-5821-41B9-AE4F-CB9B6FF6667E}" type="presParOf" srcId="{835BEA50-5DFA-4BF4-B46F-3EA278CC123E}" destId="{431AF530-48F5-4F0D-AB36-022E6E8E3A6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9A67DA-746B-4F02-BFA2-84E53BC676B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9B66E5-5A46-4005-83BD-AAFB48FB28E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Задачи: </a:t>
          </a:r>
          <a:endParaRPr lang="ru-RU" dirty="0"/>
        </a:p>
      </dgm:t>
    </dgm:pt>
    <dgm:pt modelId="{670A2537-BE89-402E-9365-1BC059E90388}" type="parTrans" cxnId="{38E7C9AE-17D7-4881-B164-297A7C96DB03}">
      <dgm:prSet/>
      <dgm:spPr/>
      <dgm:t>
        <a:bodyPr/>
        <a:lstStyle/>
        <a:p>
          <a:endParaRPr lang="ru-RU"/>
        </a:p>
      </dgm:t>
    </dgm:pt>
    <dgm:pt modelId="{D92472F3-143A-41AB-8232-D0988B485B08}" type="sibTrans" cxnId="{38E7C9AE-17D7-4881-B164-297A7C96DB03}">
      <dgm:prSet/>
      <dgm:spPr/>
      <dgm:t>
        <a:bodyPr/>
        <a:lstStyle/>
        <a:p>
          <a:endParaRPr lang="ru-RU"/>
        </a:p>
      </dgm:t>
    </dgm:pt>
    <dgm:pt modelId="{50541946-5ED3-46F6-8889-93B26C40704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Выявление изменения в уровне развития навыков  ручного труда у детей старшего дошкольного возраста, произошедшие в результате системы специально организованных занятий</a:t>
          </a:r>
          <a:endParaRPr lang="ru-RU" dirty="0"/>
        </a:p>
      </dgm:t>
    </dgm:pt>
    <dgm:pt modelId="{354F49C3-8A18-4138-BD06-4E03B41083BB}" type="parTrans" cxnId="{A249438D-B7F6-4237-884A-BA580F6D4FEF}">
      <dgm:prSet/>
      <dgm:spPr/>
      <dgm:t>
        <a:bodyPr/>
        <a:lstStyle/>
        <a:p>
          <a:endParaRPr lang="ru-RU"/>
        </a:p>
      </dgm:t>
    </dgm:pt>
    <dgm:pt modelId="{B311007D-E50F-4D0A-8641-A1FB94FDD1DD}" type="sibTrans" cxnId="{A249438D-B7F6-4237-884A-BA580F6D4FEF}">
      <dgm:prSet/>
      <dgm:spPr/>
      <dgm:t>
        <a:bodyPr/>
        <a:lstStyle/>
        <a:p>
          <a:endParaRPr lang="ru-RU"/>
        </a:p>
      </dgm:t>
    </dgm:pt>
    <dgm:pt modelId="{4AD473AB-662B-45E9-81F9-1F2D235DB52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Выявление уровня динамики роста творческих способностей</a:t>
          </a:r>
        </a:p>
      </dgm:t>
    </dgm:pt>
    <dgm:pt modelId="{E0881AF0-A6DC-4732-9C7D-30064465261D}" type="parTrans" cxnId="{A52AB7A6-B762-4E5F-B476-108F9876435F}">
      <dgm:prSet/>
      <dgm:spPr/>
      <dgm:t>
        <a:bodyPr/>
        <a:lstStyle/>
        <a:p>
          <a:endParaRPr lang="ru-RU"/>
        </a:p>
      </dgm:t>
    </dgm:pt>
    <dgm:pt modelId="{93EC7709-E6C7-4206-8BAE-613A9F0FAA37}" type="sibTrans" cxnId="{A52AB7A6-B762-4E5F-B476-108F9876435F}">
      <dgm:prSet/>
      <dgm:spPr/>
      <dgm:t>
        <a:bodyPr/>
        <a:lstStyle/>
        <a:p>
          <a:endParaRPr lang="ru-RU"/>
        </a:p>
      </dgm:t>
    </dgm:pt>
    <dgm:pt modelId="{8CF741D0-F7C3-4292-B34C-FB9ADC806EBA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Выявление результативности работы с родителями</a:t>
          </a:r>
        </a:p>
      </dgm:t>
    </dgm:pt>
    <dgm:pt modelId="{1A8BD15E-A624-4B6C-97D3-6181F2B9590B}" type="parTrans" cxnId="{794EE4DA-26DF-49BA-833A-2B200F910F39}">
      <dgm:prSet/>
      <dgm:spPr/>
      <dgm:t>
        <a:bodyPr/>
        <a:lstStyle/>
        <a:p>
          <a:endParaRPr lang="ru-RU"/>
        </a:p>
      </dgm:t>
    </dgm:pt>
    <dgm:pt modelId="{8347C774-11EB-4BE0-A677-97D896FBA618}" type="sibTrans" cxnId="{794EE4DA-26DF-49BA-833A-2B200F910F39}">
      <dgm:prSet/>
      <dgm:spPr/>
      <dgm:t>
        <a:bodyPr/>
        <a:lstStyle/>
        <a:p>
          <a:endParaRPr lang="ru-RU"/>
        </a:p>
      </dgm:t>
    </dgm:pt>
    <dgm:pt modelId="{A542EB7B-AA78-405D-BE56-0249AFB96A05}" type="pres">
      <dgm:prSet presAssocID="{FB9A67DA-746B-4F02-BFA2-84E53BC676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C44CD-97D3-46B4-8CBB-B29D74EDB894}" type="pres">
      <dgm:prSet presAssocID="{EF9B66E5-5A46-4005-83BD-AAFB48FB28EC}" presName="centerShape" presStyleLbl="node0" presStyleIdx="0" presStyleCnt="1" custScaleY="33980" custLinFactNeighborX="277" custLinFactNeighborY="-60889"/>
      <dgm:spPr/>
      <dgm:t>
        <a:bodyPr/>
        <a:lstStyle/>
        <a:p>
          <a:endParaRPr lang="ru-RU"/>
        </a:p>
      </dgm:t>
    </dgm:pt>
    <dgm:pt modelId="{F4E540B1-1AC7-4824-911C-A74DE7F940A2}" type="pres">
      <dgm:prSet presAssocID="{354F49C3-8A18-4138-BD06-4E03B41083BB}" presName="parTrans" presStyleLbl="bgSibTrans2D1" presStyleIdx="0" presStyleCnt="3" custAng="11912489" custScaleX="45910" custLinFactY="-79745" custLinFactNeighborX="-8135" custLinFactNeighborY="-100000"/>
      <dgm:spPr/>
      <dgm:t>
        <a:bodyPr/>
        <a:lstStyle/>
        <a:p>
          <a:endParaRPr lang="ru-RU"/>
        </a:p>
      </dgm:t>
    </dgm:pt>
    <dgm:pt modelId="{ACAE6096-9109-4263-96D9-B88F95EB91B1}" type="pres">
      <dgm:prSet presAssocID="{50541946-5ED3-46F6-8889-93B26C40704B}" presName="node" presStyleLbl="node1" presStyleIdx="0" presStyleCnt="3" custScaleY="212198" custRadScaleRad="95572" custRadScaleInc="-20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C8E09-B2AE-4615-9A08-B2804547EC10}" type="pres">
      <dgm:prSet presAssocID="{E0881AF0-A6DC-4732-9C7D-30064465261D}" presName="parTrans" presStyleLbl="bgSibTrans2D1" presStyleIdx="1" presStyleCnt="3" custAng="10600357" custScaleX="66373" custLinFactNeighborX="772" custLinFactNeighborY="-81222"/>
      <dgm:spPr/>
      <dgm:t>
        <a:bodyPr/>
        <a:lstStyle/>
        <a:p>
          <a:endParaRPr lang="ru-RU"/>
        </a:p>
      </dgm:t>
    </dgm:pt>
    <dgm:pt modelId="{71123FB8-76E9-4248-B26A-95AD6AF6F669}" type="pres">
      <dgm:prSet presAssocID="{4AD473AB-662B-45E9-81F9-1F2D235DB522}" presName="node" presStyleLbl="node1" presStyleIdx="1" presStyleCnt="3" custRadScaleRad="24794" custRadScaleInc="-19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DDC15-92B1-49EB-B585-F42EBC2AC0F3}" type="pres">
      <dgm:prSet presAssocID="{1A8BD15E-A624-4B6C-97D3-6181F2B9590B}" presName="parTrans" presStyleLbl="bgSibTrans2D1" presStyleIdx="2" presStyleCnt="3" custAng="11020424" custScaleX="64952" custLinFactNeighborX="8483" custLinFactNeighborY="-97180"/>
      <dgm:spPr/>
      <dgm:t>
        <a:bodyPr/>
        <a:lstStyle/>
        <a:p>
          <a:endParaRPr lang="ru-RU"/>
        </a:p>
      </dgm:t>
    </dgm:pt>
    <dgm:pt modelId="{602C4D7A-A09F-4329-BD18-C2292A24F9CC}" type="pres">
      <dgm:prSet presAssocID="{8CF741D0-F7C3-4292-B34C-FB9ADC806EBA}" presName="node" presStyleLbl="node1" presStyleIdx="2" presStyleCnt="3" custRadScaleRad="100440" custRadScaleInc="6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E7C9AE-17D7-4881-B164-297A7C96DB03}" srcId="{FB9A67DA-746B-4F02-BFA2-84E53BC676B4}" destId="{EF9B66E5-5A46-4005-83BD-AAFB48FB28EC}" srcOrd="0" destOrd="0" parTransId="{670A2537-BE89-402E-9365-1BC059E90388}" sibTransId="{D92472F3-143A-41AB-8232-D0988B485B08}"/>
    <dgm:cxn modelId="{ED61BB9B-70F3-46A8-BE16-57A3B025EC1F}" type="presOf" srcId="{1A8BD15E-A624-4B6C-97D3-6181F2B9590B}" destId="{091DDC15-92B1-49EB-B585-F42EBC2AC0F3}" srcOrd="0" destOrd="0" presId="urn:microsoft.com/office/officeart/2005/8/layout/radial4"/>
    <dgm:cxn modelId="{A52AB7A6-B762-4E5F-B476-108F9876435F}" srcId="{EF9B66E5-5A46-4005-83BD-AAFB48FB28EC}" destId="{4AD473AB-662B-45E9-81F9-1F2D235DB522}" srcOrd="1" destOrd="0" parTransId="{E0881AF0-A6DC-4732-9C7D-30064465261D}" sibTransId="{93EC7709-E6C7-4206-8BAE-613A9F0FAA37}"/>
    <dgm:cxn modelId="{C38D9DF0-7F8D-4119-B747-C0BB7E9DF6B5}" type="presOf" srcId="{E0881AF0-A6DC-4732-9C7D-30064465261D}" destId="{955C8E09-B2AE-4615-9A08-B2804547EC10}" srcOrd="0" destOrd="0" presId="urn:microsoft.com/office/officeart/2005/8/layout/radial4"/>
    <dgm:cxn modelId="{096729D6-5969-4311-9A9F-FBB302DE768D}" type="presOf" srcId="{FB9A67DA-746B-4F02-BFA2-84E53BC676B4}" destId="{A542EB7B-AA78-405D-BE56-0249AFB96A05}" srcOrd="0" destOrd="0" presId="urn:microsoft.com/office/officeart/2005/8/layout/radial4"/>
    <dgm:cxn modelId="{EF6A5729-8AE3-40D9-BA29-7AE2A08E7C63}" type="presOf" srcId="{EF9B66E5-5A46-4005-83BD-AAFB48FB28EC}" destId="{7B1C44CD-97D3-46B4-8CBB-B29D74EDB894}" srcOrd="0" destOrd="0" presId="urn:microsoft.com/office/officeart/2005/8/layout/radial4"/>
    <dgm:cxn modelId="{D925CDBE-DDBF-42B6-8421-821A091FAAF8}" type="presOf" srcId="{354F49C3-8A18-4138-BD06-4E03B41083BB}" destId="{F4E540B1-1AC7-4824-911C-A74DE7F940A2}" srcOrd="0" destOrd="0" presId="urn:microsoft.com/office/officeart/2005/8/layout/radial4"/>
    <dgm:cxn modelId="{B0676EDE-649A-4C92-808C-B8E595A5ACEF}" type="presOf" srcId="{50541946-5ED3-46F6-8889-93B26C40704B}" destId="{ACAE6096-9109-4263-96D9-B88F95EB91B1}" srcOrd="0" destOrd="0" presId="urn:microsoft.com/office/officeart/2005/8/layout/radial4"/>
    <dgm:cxn modelId="{794EE4DA-26DF-49BA-833A-2B200F910F39}" srcId="{EF9B66E5-5A46-4005-83BD-AAFB48FB28EC}" destId="{8CF741D0-F7C3-4292-B34C-FB9ADC806EBA}" srcOrd="2" destOrd="0" parTransId="{1A8BD15E-A624-4B6C-97D3-6181F2B9590B}" sibTransId="{8347C774-11EB-4BE0-A677-97D896FBA618}"/>
    <dgm:cxn modelId="{1243883F-CCE2-467D-BF48-109607A7A6D1}" type="presOf" srcId="{8CF741D0-F7C3-4292-B34C-FB9ADC806EBA}" destId="{602C4D7A-A09F-4329-BD18-C2292A24F9CC}" srcOrd="0" destOrd="0" presId="urn:microsoft.com/office/officeart/2005/8/layout/radial4"/>
    <dgm:cxn modelId="{3B767F9E-4C1A-47A3-A9A9-8047EEAD83F6}" type="presOf" srcId="{4AD473AB-662B-45E9-81F9-1F2D235DB522}" destId="{71123FB8-76E9-4248-B26A-95AD6AF6F669}" srcOrd="0" destOrd="0" presId="urn:microsoft.com/office/officeart/2005/8/layout/radial4"/>
    <dgm:cxn modelId="{A249438D-B7F6-4237-884A-BA580F6D4FEF}" srcId="{EF9B66E5-5A46-4005-83BD-AAFB48FB28EC}" destId="{50541946-5ED3-46F6-8889-93B26C40704B}" srcOrd="0" destOrd="0" parTransId="{354F49C3-8A18-4138-BD06-4E03B41083BB}" sibTransId="{B311007D-E50F-4D0A-8641-A1FB94FDD1DD}"/>
    <dgm:cxn modelId="{9AAB1633-923E-4541-8D85-FBDDE2C155A3}" type="presParOf" srcId="{A542EB7B-AA78-405D-BE56-0249AFB96A05}" destId="{7B1C44CD-97D3-46B4-8CBB-B29D74EDB894}" srcOrd="0" destOrd="0" presId="urn:microsoft.com/office/officeart/2005/8/layout/radial4"/>
    <dgm:cxn modelId="{E6588F28-A88F-440F-A84B-D667632031B1}" type="presParOf" srcId="{A542EB7B-AA78-405D-BE56-0249AFB96A05}" destId="{F4E540B1-1AC7-4824-911C-A74DE7F940A2}" srcOrd="1" destOrd="0" presId="urn:microsoft.com/office/officeart/2005/8/layout/radial4"/>
    <dgm:cxn modelId="{F57AE8C5-7339-4AE1-B1CE-E18EC821082A}" type="presParOf" srcId="{A542EB7B-AA78-405D-BE56-0249AFB96A05}" destId="{ACAE6096-9109-4263-96D9-B88F95EB91B1}" srcOrd="2" destOrd="0" presId="urn:microsoft.com/office/officeart/2005/8/layout/radial4"/>
    <dgm:cxn modelId="{94BA91B5-4B41-4613-8455-3F15C17A2066}" type="presParOf" srcId="{A542EB7B-AA78-405D-BE56-0249AFB96A05}" destId="{955C8E09-B2AE-4615-9A08-B2804547EC10}" srcOrd="3" destOrd="0" presId="urn:microsoft.com/office/officeart/2005/8/layout/radial4"/>
    <dgm:cxn modelId="{B476EAB0-7F00-4930-A764-66374E1762D7}" type="presParOf" srcId="{A542EB7B-AA78-405D-BE56-0249AFB96A05}" destId="{71123FB8-76E9-4248-B26A-95AD6AF6F669}" srcOrd="4" destOrd="0" presId="urn:microsoft.com/office/officeart/2005/8/layout/radial4"/>
    <dgm:cxn modelId="{61F1A4D0-30E7-4607-9C3A-4EA2F7217257}" type="presParOf" srcId="{A542EB7B-AA78-405D-BE56-0249AFB96A05}" destId="{091DDC15-92B1-49EB-B585-F42EBC2AC0F3}" srcOrd="5" destOrd="0" presId="urn:microsoft.com/office/officeart/2005/8/layout/radial4"/>
    <dgm:cxn modelId="{A0ADDB85-6E4F-4DE9-A873-134458ED479C}" type="presParOf" srcId="{A542EB7B-AA78-405D-BE56-0249AFB96A05}" destId="{602C4D7A-A09F-4329-BD18-C2292A24F9C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BFD11-1272-4FBB-AE58-C5E5253FFD08}">
      <dsp:nvSpPr>
        <dsp:cNvPr id="0" name=""/>
        <dsp:cNvSpPr/>
      </dsp:nvSpPr>
      <dsp:spPr>
        <a:xfrm>
          <a:off x="3474412" y="2458689"/>
          <a:ext cx="2068260" cy="1937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Принципы реализации работы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7302" y="2742437"/>
        <a:ext cx="1462480" cy="1370058"/>
      </dsp:txXfrm>
    </dsp:sp>
    <dsp:sp modelId="{42697F1C-5752-4F35-BDC6-B76094D63654}">
      <dsp:nvSpPr>
        <dsp:cNvPr id="0" name=""/>
        <dsp:cNvSpPr/>
      </dsp:nvSpPr>
      <dsp:spPr>
        <a:xfrm rot="16305660">
          <a:off x="4455405" y="1991738"/>
          <a:ext cx="17570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480950" y="2140739"/>
        <a:ext cx="122990" cy="367974"/>
      </dsp:txXfrm>
    </dsp:sp>
    <dsp:sp modelId="{6D735649-0782-446E-BBF0-2C34320F7355}">
      <dsp:nvSpPr>
        <dsp:cNvPr id="0" name=""/>
        <dsp:cNvSpPr/>
      </dsp:nvSpPr>
      <dsp:spPr>
        <a:xfrm>
          <a:off x="3353560" y="80349"/>
          <a:ext cx="2452821" cy="2047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Принцип полноценного проживания ребёнком всех этапов детства обогащение детского развития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712767" y="380231"/>
        <a:ext cx="1734407" cy="1447960"/>
      </dsp:txXfrm>
    </dsp:sp>
    <dsp:sp modelId="{03274213-AA71-4F8E-B8A8-0458B5E249D0}">
      <dsp:nvSpPr>
        <dsp:cNvPr id="0" name=""/>
        <dsp:cNvSpPr/>
      </dsp:nvSpPr>
      <dsp:spPr>
        <a:xfrm rot="20255886">
          <a:off x="5683873" y="2500072"/>
          <a:ext cx="66115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690815" y="2657789"/>
        <a:ext cx="477164" cy="367974"/>
      </dsp:txXfrm>
    </dsp:sp>
    <dsp:sp modelId="{67F57D96-A6C3-49D7-9CD7-B13ED6025FA9}">
      <dsp:nvSpPr>
        <dsp:cNvPr id="0" name=""/>
        <dsp:cNvSpPr/>
      </dsp:nvSpPr>
      <dsp:spPr>
        <a:xfrm>
          <a:off x="6496837" y="1113112"/>
          <a:ext cx="2327421" cy="2030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Индивидуальный подход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837680" y="1410419"/>
        <a:ext cx="1645735" cy="1435523"/>
      </dsp:txXfrm>
    </dsp:sp>
    <dsp:sp modelId="{EA03FD83-4C2B-460C-9A96-4072BDFD07EA}">
      <dsp:nvSpPr>
        <dsp:cNvPr id="0" name=""/>
        <dsp:cNvSpPr/>
      </dsp:nvSpPr>
      <dsp:spPr>
        <a:xfrm rot="1744326">
          <a:off x="5601605" y="3917431"/>
          <a:ext cx="679609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613195" y="3995388"/>
        <a:ext cx="495622" cy="367974"/>
      </dsp:txXfrm>
    </dsp:sp>
    <dsp:sp modelId="{F69B8351-4AC4-4552-B105-74160485F762}">
      <dsp:nvSpPr>
        <dsp:cNvPr id="0" name=""/>
        <dsp:cNvSpPr/>
      </dsp:nvSpPr>
      <dsp:spPr>
        <a:xfrm>
          <a:off x="6353973" y="4009424"/>
          <a:ext cx="2343384" cy="2190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Содействие и сотрудничество детей и взрослых, признание ребёнка полноценным участником образовательных отношений</a:t>
          </a:r>
          <a:endParaRPr lang="ru-RU" sz="1600" kern="1200" dirty="0"/>
        </a:p>
      </dsp:txBody>
      <dsp:txXfrm>
        <a:off x="6697154" y="4330267"/>
        <a:ext cx="1657022" cy="1549169"/>
      </dsp:txXfrm>
    </dsp:sp>
    <dsp:sp modelId="{DCD03B0C-0DD0-4DBC-A928-E1439DB8DB91}">
      <dsp:nvSpPr>
        <dsp:cNvPr id="0" name=""/>
        <dsp:cNvSpPr/>
      </dsp:nvSpPr>
      <dsp:spPr>
        <a:xfrm rot="5276682">
          <a:off x="4441948" y="4287426"/>
          <a:ext cx="21692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473319" y="4377567"/>
        <a:ext cx="151844" cy="367974"/>
      </dsp:txXfrm>
    </dsp:sp>
    <dsp:sp modelId="{89858BDE-C09D-4CEE-B59D-85261B6B6109}">
      <dsp:nvSpPr>
        <dsp:cNvPr id="0" name=""/>
        <dsp:cNvSpPr/>
      </dsp:nvSpPr>
      <dsp:spPr>
        <a:xfrm>
          <a:off x="3496441" y="4804139"/>
          <a:ext cx="2196717" cy="2053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Поддержка инициативы детей в различных видах деятельности</a:t>
          </a:r>
          <a:endParaRPr lang="ru-RU" sz="1600" kern="1200" dirty="0"/>
        </a:p>
      </dsp:txBody>
      <dsp:txXfrm>
        <a:off x="3818143" y="5104919"/>
        <a:ext cx="1553313" cy="1452297"/>
      </dsp:txXfrm>
    </dsp:sp>
    <dsp:sp modelId="{63CD9D76-89BB-443A-984C-C85C6C805084}">
      <dsp:nvSpPr>
        <dsp:cNvPr id="0" name=""/>
        <dsp:cNvSpPr/>
      </dsp:nvSpPr>
      <dsp:spPr>
        <a:xfrm rot="8939250">
          <a:off x="2792110" y="3954645"/>
          <a:ext cx="658802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962947" y="4029906"/>
        <a:ext cx="474815" cy="367974"/>
      </dsp:txXfrm>
    </dsp:sp>
    <dsp:sp modelId="{80BE554F-F65C-456F-B41B-643ACE454C4C}">
      <dsp:nvSpPr>
        <dsp:cNvPr id="0" name=""/>
        <dsp:cNvSpPr/>
      </dsp:nvSpPr>
      <dsp:spPr>
        <a:xfrm>
          <a:off x="638921" y="4107643"/>
          <a:ext cx="2089554" cy="2035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Соответствие условий, требований, методов возрасту и особенностям развития</a:t>
          </a:r>
          <a:endParaRPr lang="ru-RU" sz="1600" kern="1200" dirty="0"/>
        </a:p>
      </dsp:txBody>
      <dsp:txXfrm>
        <a:off x="944929" y="4405808"/>
        <a:ext cx="1477538" cy="1439669"/>
      </dsp:txXfrm>
    </dsp:sp>
    <dsp:sp modelId="{68047044-B0C2-46AF-98FA-2FA638A47B30}">
      <dsp:nvSpPr>
        <dsp:cNvPr id="0" name=""/>
        <dsp:cNvSpPr/>
      </dsp:nvSpPr>
      <dsp:spPr>
        <a:xfrm rot="12560544">
          <a:off x="2808581" y="2341333"/>
          <a:ext cx="626672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980766" y="2509070"/>
        <a:ext cx="442685" cy="367974"/>
      </dsp:txXfrm>
    </dsp:sp>
    <dsp:sp modelId="{4EF21EB9-2707-470F-9B9D-98CE6B2AF723}">
      <dsp:nvSpPr>
        <dsp:cNvPr id="0" name=""/>
        <dsp:cNvSpPr/>
      </dsp:nvSpPr>
      <dsp:spPr>
        <a:xfrm>
          <a:off x="656781" y="750041"/>
          <a:ext cx="2053839" cy="2178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Сотрудничество с семьёй</a:t>
          </a:r>
          <a:endParaRPr lang="ru-RU" sz="1600" kern="1200" dirty="0"/>
        </a:p>
      </dsp:txBody>
      <dsp:txXfrm>
        <a:off x="957559" y="1069133"/>
        <a:ext cx="1452283" cy="1540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CD180-B003-48F8-ADD9-D76816D3CAF2}">
      <dsp:nvSpPr>
        <dsp:cNvPr id="0" name=""/>
        <dsp:cNvSpPr/>
      </dsp:nvSpPr>
      <dsp:spPr>
        <a:xfrm>
          <a:off x="3535529" y="0"/>
          <a:ext cx="2468880" cy="388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Задачи: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7088" y="56927"/>
        <a:ext cx="1745762" cy="274871"/>
      </dsp:txXfrm>
    </dsp:sp>
    <dsp:sp modelId="{C63ABC7D-10E2-45F7-88C1-5AC7099D5645}">
      <dsp:nvSpPr>
        <dsp:cNvPr id="0" name=""/>
        <dsp:cNvSpPr/>
      </dsp:nvSpPr>
      <dsp:spPr>
        <a:xfrm rot="20924587">
          <a:off x="2213607" y="371149"/>
          <a:ext cx="1246808" cy="2945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33C98-16CC-4EC8-9B29-FCFB9606F12B}">
      <dsp:nvSpPr>
        <dsp:cNvPr id="0" name=""/>
        <dsp:cNvSpPr/>
      </dsp:nvSpPr>
      <dsp:spPr>
        <a:xfrm>
          <a:off x="142848" y="500076"/>
          <a:ext cx="2083614" cy="5108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Педагог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Изучить труды педагогов-новаторов;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-составить перспективный план;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-создать соответствующую предметно-развивающую среду;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-выявить уровень развития творческих способностей и элементарных умений детей старшего возраста.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875" y="561103"/>
        <a:ext cx="1961560" cy="4986849"/>
      </dsp:txXfrm>
    </dsp:sp>
    <dsp:sp modelId="{065A6E7C-E701-49AB-9623-5929BD42D8A2}">
      <dsp:nvSpPr>
        <dsp:cNvPr id="0" name=""/>
        <dsp:cNvSpPr/>
      </dsp:nvSpPr>
      <dsp:spPr>
        <a:xfrm rot="18838883">
          <a:off x="3593417" y="562551"/>
          <a:ext cx="608487" cy="2964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852FB-2C96-46E8-BCBA-075E19948D1A}">
      <dsp:nvSpPr>
        <dsp:cNvPr id="0" name=""/>
        <dsp:cNvSpPr/>
      </dsp:nvSpPr>
      <dsp:spPr>
        <a:xfrm>
          <a:off x="2315718" y="981740"/>
          <a:ext cx="2345436" cy="396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Дети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Привлечь детей к диагностическим играм с целью выявления элементарных умений и творческих способностей;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-участие в НОД;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-реализация творческих способностей в самостоятельной деятельности.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4413" y="1050435"/>
        <a:ext cx="2208046" cy="3825308"/>
      </dsp:txXfrm>
    </dsp:sp>
    <dsp:sp modelId="{14761425-C35F-4218-8D69-93780B3A166F}">
      <dsp:nvSpPr>
        <dsp:cNvPr id="0" name=""/>
        <dsp:cNvSpPr/>
      </dsp:nvSpPr>
      <dsp:spPr>
        <a:xfrm rot="14589773">
          <a:off x="5249063" y="589943"/>
          <a:ext cx="638851" cy="311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FA5C3-560C-4562-B288-855E8662F9B3}">
      <dsp:nvSpPr>
        <dsp:cNvPr id="0" name=""/>
        <dsp:cNvSpPr/>
      </dsp:nvSpPr>
      <dsp:spPr>
        <a:xfrm>
          <a:off x="4786328" y="1053155"/>
          <a:ext cx="2345436" cy="3448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Родители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Выявление потребностей родителей и оказание консультативной и практической помощи;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-привлечение родителей к обогащению предметно-развивающей среды.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5023" y="1121850"/>
        <a:ext cx="2208046" cy="3310644"/>
      </dsp:txXfrm>
    </dsp:sp>
    <dsp:sp modelId="{0F3DB1A0-EFDF-4684-ABC4-F08EF03D2D1D}">
      <dsp:nvSpPr>
        <dsp:cNvPr id="0" name=""/>
        <dsp:cNvSpPr/>
      </dsp:nvSpPr>
      <dsp:spPr>
        <a:xfrm rot="12326214">
          <a:off x="6068760" y="362917"/>
          <a:ext cx="998315" cy="3279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4A340-722C-46CD-B7F4-2E3545414977}">
      <dsp:nvSpPr>
        <dsp:cNvPr id="0" name=""/>
        <dsp:cNvSpPr/>
      </dsp:nvSpPr>
      <dsp:spPr>
        <a:xfrm>
          <a:off x="7286643" y="624539"/>
          <a:ext cx="1655033" cy="187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Социум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Налаживание связей с социумом.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35117" y="673013"/>
        <a:ext cx="1558085" cy="1779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A9466-9E88-416F-A4C0-96F83C13F47D}">
      <dsp:nvSpPr>
        <dsp:cNvPr id="0" name=""/>
        <dsp:cNvSpPr/>
      </dsp:nvSpPr>
      <dsp:spPr>
        <a:xfrm>
          <a:off x="3286087" y="0"/>
          <a:ext cx="2677477" cy="751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Задачи: 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78194" y="110057"/>
        <a:ext cx="1893263" cy="531400"/>
      </dsp:txXfrm>
    </dsp:sp>
    <dsp:sp modelId="{294E0C32-3A72-4F4B-917C-EC71F827AE1A}">
      <dsp:nvSpPr>
        <dsp:cNvPr id="0" name=""/>
        <dsp:cNvSpPr/>
      </dsp:nvSpPr>
      <dsp:spPr>
        <a:xfrm rot="18474841">
          <a:off x="1714577" y="1153264"/>
          <a:ext cx="2064640" cy="46584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53DBB-F452-4EA5-8A11-A2A4DD391AA4}">
      <dsp:nvSpPr>
        <dsp:cNvPr id="0" name=""/>
        <dsp:cNvSpPr/>
      </dsp:nvSpPr>
      <dsp:spPr>
        <a:xfrm>
          <a:off x="142830" y="2286028"/>
          <a:ext cx="2543603" cy="2034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Дети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Подбор форм, методов и технологий работы с детьми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430" y="2345628"/>
        <a:ext cx="2424403" cy="1915682"/>
      </dsp:txXfrm>
    </dsp:sp>
    <dsp:sp modelId="{4F9486C9-CEE5-44E9-80F2-C9B5A17AA5E2}">
      <dsp:nvSpPr>
        <dsp:cNvPr id="0" name=""/>
        <dsp:cNvSpPr/>
      </dsp:nvSpPr>
      <dsp:spPr>
        <a:xfrm rot="16200000">
          <a:off x="3305653" y="1909289"/>
          <a:ext cx="2626875" cy="522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FB51A-5D3D-471C-B026-F2AE11053A69}">
      <dsp:nvSpPr>
        <dsp:cNvPr id="0" name=""/>
        <dsp:cNvSpPr/>
      </dsp:nvSpPr>
      <dsp:spPr>
        <a:xfrm>
          <a:off x="3428994" y="3643326"/>
          <a:ext cx="2543603" cy="2034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Родители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субъект-субъектных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отношений в реализации поставленных задач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8594" y="3702926"/>
        <a:ext cx="2424403" cy="1915682"/>
      </dsp:txXfrm>
    </dsp:sp>
    <dsp:sp modelId="{CE714F2E-3FFB-4660-B8D9-F42C45AB9471}">
      <dsp:nvSpPr>
        <dsp:cNvPr id="0" name=""/>
        <dsp:cNvSpPr/>
      </dsp:nvSpPr>
      <dsp:spPr>
        <a:xfrm rot="13609250">
          <a:off x="5527444" y="1141482"/>
          <a:ext cx="2045657" cy="4453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5EC2C-EDB3-45D4-89BF-B81504AA8A73}">
      <dsp:nvSpPr>
        <dsp:cNvPr id="0" name=""/>
        <dsp:cNvSpPr/>
      </dsp:nvSpPr>
      <dsp:spPr>
        <a:xfrm>
          <a:off x="6429376" y="2214590"/>
          <a:ext cx="2543603" cy="2034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Социум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Обеспечение эффективной организации работы с социумом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88976" y="2274190"/>
        <a:ext cx="2424403" cy="1915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FBFD4-6AE6-4756-965D-35651D0BBA5F}">
      <dsp:nvSpPr>
        <dsp:cNvPr id="0" name=""/>
        <dsp:cNvSpPr/>
      </dsp:nvSpPr>
      <dsp:spPr>
        <a:xfrm>
          <a:off x="3809902" y="2714628"/>
          <a:ext cx="1715049" cy="1739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Формы работы с детьми: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1065" y="2969402"/>
        <a:ext cx="1212723" cy="1230158"/>
      </dsp:txXfrm>
    </dsp:sp>
    <dsp:sp modelId="{36E9F2C4-CBDF-47B1-869B-6C4079A49E49}">
      <dsp:nvSpPr>
        <dsp:cNvPr id="0" name=""/>
        <dsp:cNvSpPr/>
      </dsp:nvSpPr>
      <dsp:spPr>
        <a:xfrm rot="16145854">
          <a:off x="4495948" y="2123658"/>
          <a:ext cx="306716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542680" y="2293836"/>
        <a:ext cx="214701" cy="372529"/>
      </dsp:txXfrm>
    </dsp:sp>
    <dsp:sp modelId="{5056497E-33F5-4787-BD79-F204BB182B39}">
      <dsp:nvSpPr>
        <dsp:cNvPr id="0" name=""/>
        <dsp:cNvSpPr/>
      </dsp:nvSpPr>
      <dsp:spPr>
        <a:xfrm>
          <a:off x="3522481" y="11960"/>
          <a:ext cx="2210804" cy="2124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Непосредственно-образовательная деятельность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6246" y="323051"/>
        <a:ext cx="1563274" cy="1502078"/>
      </dsp:txXfrm>
    </dsp:sp>
    <dsp:sp modelId="{93B6468A-A04F-4043-BB7E-D795C38C5D84}">
      <dsp:nvSpPr>
        <dsp:cNvPr id="0" name=""/>
        <dsp:cNvSpPr/>
      </dsp:nvSpPr>
      <dsp:spPr>
        <a:xfrm rot="18651119">
          <a:off x="5308944" y="2086203"/>
          <a:ext cx="771357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341158" y="2280824"/>
        <a:ext cx="585093" cy="372529"/>
      </dsp:txXfrm>
    </dsp:sp>
    <dsp:sp modelId="{D3321640-6C78-4E40-A52D-3378C79B0F89}">
      <dsp:nvSpPr>
        <dsp:cNvPr id="0" name=""/>
        <dsp:cNvSpPr/>
      </dsp:nvSpPr>
      <dsp:spPr>
        <a:xfrm>
          <a:off x="5821191" y="396911"/>
          <a:ext cx="1827611" cy="1593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Оформление выставок творческих работ</a:t>
          </a:r>
        </a:p>
      </dsp:txBody>
      <dsp:txXfrm>
        <a:off x="6088838" y="630246"/>
        <a:ext cx="1292317" cy="1126642"/>
      </dsp:txXfrm>
    </dsp:sp>
    <dsp:sp modelId="{52E577FF-8A3C-4751-BFD0-CF6EFB817BBC}">
      <dsp:nvSpPr>
        <dsp:cNvPr id="0" name=""/>
        <dsp:cNvSpPr/>
      </dsp:nvSpPr>
      <dsp:spPr>
        <a:xfrm rot="20673801">
          <a:off x="5797141" y="2852850"/>
          <a:ext cx="791189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800501" y="3001815"/>
        <a:ext cx="604925" cy="372529"/>
      </dsp:txXfrm>
    </dsp:sp>
    <dsp:sp modelId="{9E458450-0010-4198-BEC8-0439739EDF00}">
      <dsp:nvSpPr>
        <dsp:cNvPr id="0" name=""/>
        <dsp:cNvSpPr/>
      </dsp:nvSpPr>
      <dsp:spPr>
        <a:xfrm>
          <a:off x="6881710" y="1771533"/>
          <a:ext cx="2132514" cy="1814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Участие в выставках, конкурсах (районных, региональных, российских)</a:t>
          </a:r>
        </a:p>
      </dsp:txBody>
      <dsp:txXfrm>
        <a:off x="7194009" y="2037210"/>
        <a:ext cx="1507916" cy="1282802"/>
      </dsp:txXfrm>
    </dsp:sp>
    <dsp:sp modelId="{1A23136F-BC0B-49DD-8651-5BF717665DD2}">
      <dsp:nvSpPr>
        <dsp:cNvPr id="0" name=""/>
        <dsp:cNvSpPr/>
      </dsp:nvSpPr>
      <dsp:spPr>
        <a:xfrm rot="1155681">
          <a:off x="5795060" y="3820228"/>
          <a:ext cx="870824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800273" y="3913682"/>
        <a:ext cx="684560" cy="372529"/>
      </dsp:txXfrm>
    </dsp:sp>
    <dsp:sp modelId="{C00AB517-9942-4CAE-BFBD-5EDFF79F54F5}">
      <dsp:nvSpPr>
        <dsp:cNvPr id="0" name=""/>
        <dsp:cNvSpPr/>
      </dsp:nvSpPr>
      <dsp:spPr>
        <a:xfrm>
          <a:off x="6975749" y="3791080"/>
          <a:ext cx="1875440" cy="18553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Игры</a:t>
          </a:r>
        </a:p>
      </dsp:txBody>
      <dsp:txXfrm>
        <a:off x="7250401" y="4062794"/>
        <a:ext cx="1326136" cy="1311954"/>
      </dsp:txXfrm>
    </dsp:sp>
    <dsp:sp modelId="{B625C2EA-E5B5-4034-8F70-03B09C86CED6}">
      <dsp:nvSpPr>
        <dsp:cNvPr id="0" name=""/>
        <dsp:cNvSpPr/>
      </dsp:nvSpPr>
      <dsp:spPr>
        <a:xfrm rot="3254260">
          <a:off x="5189881" y="4330303"/>
          <a:ext cx="476582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219589" y="4396471"/>
        <a:ext cx="333607" cy="372529"/>
      </dsp:txXfrm>
    </dsp:sp>
    <dsp:sp modelId="{08D92EFF-DC39-4DA8-8C84-802A11E15BEB}">
      <dsp:nvSpPr>
        <dsp:cNvPr id="0" name=""/>
        <dsp:cNvSpPr/>
      </dsp:nvSpPr>
      <dsp:spPr>
        <a:xfrm>
          <a:off x="5317125" y="4836906"/>
          <a:ext cx="1855382" cy="1875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Экскурсии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8839" y="5111556"/>
        <a:ext cx="1311954" cy="1326126"/>
      </dsp:txXfrm>
    </dsp:sp>
    <dsp:sp modelId="{2669D34E-7D46-4797-B1DE-FAC46D463379}">
      <dsp:nvSpPr>
        <dsp:cNvPr id="0" name=""/>
        <dsp:cNvSpPr/>
      </dsp:nvSpPr>
      <dsp:spPr>
        <a:xfrm rot="6511906">
          <a:off x="4102588" y="4414405"/>
          <a:ext cx="365149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174769" y="4486649"/>
        <a:ext cx="255604" cy="372529"/>
      </dsp:txXfrm>
    </dsp:sp>
    <dsp:sp modelId="{16CCCC54-A74A-4480-A193-AAEEAE0006FD}">
      <dsp:nvSpPr>
        <dsp:cNvPr id="0" name=""/>
        <dsp:cNvSpPr/>
      </dsp:nvSpPr>
      <dsp:spPr>
        <a:xfrm>
          <a:off x="2881188" y="5020319"/>
          <a:ext cx="1993846" cy="1837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Работа творческой мастерской</a:t>
          </a:r>
        </a:p>
      </dsp:txBody>
      <dsp:txXfrm>
        <a:off x="3173180" y="5289440"/>
        <a:ext cx="1409862" cy="1299434"/>
      </dsp:txXfrm>
    </dsp:sp>
    <dsp:sp modelId="{7A0769BE-1681-4783-9D7F-007722F96B0B}">
      <dsp:nvSpPr>
        <dsp:cNvPr id="0" name=""/>
        <dsp:cNvSpPr/>
      </dsp:nvSpPr>
      <dsp:spPr>
        <a:xfrm rot="9353913">
          <a:off x="3026348" y="3864716"/>
          <a:ext cx="641394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04493" y="3950861"/>
        <a:ext cx="455130" cy="372529"/>
      </dsp:txXfrm>
    </dsp:sp>
    <dsp:sp modelId="{F58EDF53-8581-46E3-98AE-8969F745465F}">
      <dsp:nvSpPr>
        <dsp:cNvPr id="0" name=""/>
        <dsp:cNvSpPr/>
      </dsp:nvSpPr>
      <dsp:spPr>
        <a:xfrm>
          <a:off x="595173" y="3786191"/>
          <a:ext cx="2288421" cy="2216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Рассматривание альбомов, книг с произведениями искусства</a:t>
          </a:r>
        </a:p>
      </dsp:txBody>
      <dsp:txXfrm>
        <a:off x="930304" y="4110762"/>
        <a:ext cx="1618159" cy="1567170"/>
      </dsp:txXfrm>
    </dsp:sp>
    <dsp:sp modelId="{1FC3A917-0181-421B-90B4-F56791F30C11}">
      <dsp:nvSpPr>
        <dsp:cNvPr id="0" name=""/>
        <dsp:cNvSpPr/>
      </dsp:nvSpPr>
      <dsp:spPr>
        <a:xfrm rot="11729023">
          <a:off x="2703639" y="2843955"/>
          <a:ext cx="822468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886523" y="2992994"/>
        <a:ext cx="636204" cy="372529"/>
      </dsp:txXfrm>
    </dsp:sp>
    <dsp:sp modelId="{279F4993-045B-435C-A340-CB7E35D6C187}">
      <dsp:nvSpPr>
        <dsp:cNvPr id="0" name=""/>
        <dsp:cNvSpPr/>
      </dsp:nvSpPr>
      <dsp:spPr>
        <a:xfrm>
          <a:off x="525131" y="1785918"/>
          <a:ext cx="1854579" cy="1815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Привлечение к созданию музея</a:t>
          </a:r>
        </a:p>
      </dsp:txBody>
      <dsp:txXfrm>
        <a:off x="796728" y="2051850"/>
        <a:ext cx="1311385" cy="1284030"/>
      </dsp:txXfrm>
    </dsp:sp>
    <dsp:sp modelId="{4B52A7E5-BC14-4AE6-AD55-AC0006B936C7}">
      <dsp:nvSpPr>
        <dsp:cNvPr id="0" name=""/>
        <dsp:cNvSpPr/>
      </dsp:nvSpPr>
      <dsp:spPr>
        <a:xfrm rot="13767427">
          <a:off x="3172877" y="2024699"/>
          <a:ext cx="851786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326546" y="2219648"/>
        <a:ext cx="665522" cy="372529"/>
      </dsp:txXfrm>
    </dsp:sp>
    <dsp:sp modelId="{A06BE0D7-6276-48F4-8F31-49AF32750192}">
      <dsp:nvSpPr>
        <dsp:cNvPr id="0" name=""/>
        <dsp:cNvSpPr/>
      </dsp:nvSpPr>
      <dsp:spPr>
        <a:xfrm>
          <a:off x="1309555" y="9"/>
          <a:ext cx="2199891" cy="1889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Посещение музеев, выставок</a:t>
          </a:r>
        </a:p>
      </dsp:txBody>
      <dsp:txXfrm>
        <a:off x="1631722" y="276730"/>
        <a:ext cx="1555557" cy="1336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41634-8C78-4B8D-A2CD-3119A79A90DD}">
      <dsp:nvSpPr>
        <dsp:cNvPr id="0" name=""/>
        <dsp:cNvSpPr/>
      </dsp:nvSpPr>
      <dsp:spPr>
        <a:xfrm>
          <a:off x="3450892" y="2161963"/>
          <a:ext cx="2216415" cy="1931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Методы работы с детьми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5478" y="2444764"/>
        <a:ext cx="1567243" cy="1365484"/>
      </dsp:txXfrm>
    </dsp:sp>
    <dsp:sp modelId="{961C4557-C598-426C-A39A-8AD13E7C2788}">
      <dsp:nvSpPr>
        <dsp:cNvPr id="0" name=""/>
        <dsp:cNvSpPr/>
      </dsp:nvSpPr>
      <dsp:spPr>
        <a:xfrm rot="21600000">
          <a:off x="2800734" y="2725346"/>
          <a:ext cx="516643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8E8B9-0A47-4FB5-9104-B6A84B5DD2E7}">
      <dsp:nvSpPr>
        <dsp:cNvPr id="0" name=""/>
        <dsp:cNvSpPr/>
      </dsp:nvSpPr>
      <dsp:spPr>
        <a:xfrm>
          <a:off x="8" y="2428872"/>
          <a:ext cx="2780975" cy="1371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Информационно-рецептивный (рассматривание; наблюдение; экскурсия; образец воспитателя; показ воспитателя)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86" y="2469050"/>
        <a:ext cx="2700619" cy="1291415"/>
      </dsp:txXfrm>
    </dsp:sp>
    <dsp:sp modelId="{F3F6F0DD-BE8B-4FBC-9D63-FCA28427FBB9}">
      <dsp:nvSpPr>
        <dsp:cNvPr id="0" name=""/>
        <dsp:cNvSpPr/>
      </dsp:nvSpPr>
      <dsp:spPr>
        <a:xfrm rot="2475579">
          <a:off x="2651623" y="1809166"/>
          <a:ext cx="1185203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42FC3-9C7F-4069-B517-0C30789BE9E2}">
      <dsp:nvSpPr>
        <dsp:cNvPr id="0" name=""/>
        <dsp:cNvSpPr/>
      </dsp:nvSpPr>
      <dsp:spPr>
        <a:xfrm>
          <a:off x="571471" y="285728"/>
          <a:ext cx="3285958" cy="1371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Репродуктивный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(прием повтора;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работа на черновиках)</a:t>
          </a:r>
        </a:p>
      </dsp:txBody>
      <dsp:txXfrm>
        <a:off x="611649" y="325906"/>
        <a:ext cx="3205602" cy="1291415"/>
      </dsp:txXfrm>
    </dsp:sp>
    <dsp:sp modelId="{2FCF50CA-018C-4CAD-A209-5B6D021E65EB}">
      <dsp:nvSpPr>
        <dsp:cNvPr id="0" name=""/>
        <dsp:cNvSpPr/>
      </dsp:nvSpPr>
      <dsp:spPr>
        <a:xfrm rot="7921446">
          <a:off x="5302800" y="1698673"/>
          <a:ext cx="1037395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B1D6A-60CA-4C9A-A146-58C1F4EA2755}">
      <dsp:nvSpPr>
        <dsp:cNvPr id="0" name=""/>
        <dsp:cNvSpPr/>
      </dsp:nvSpPr>
      <dsp:spPr>
        <a:xfrm>
          <a:off x="5064384" y="214272"/>
          <a:ext cx="3222394" cy="1371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Исследовательский</a:t>
          </a:r>
        </a:p>
      </dsp:txBody>
      <dsp:txXfrm>
        <a:off x="5104562" y="254450"/>
        <a:ext cx="3142038" cy="1291415"/>
      </dsp:txXfrm>
    </dsp:sp>
    <dsp:sp modelId="{C51362E7-A984-45A6-BF46-E8CBD5F74AA3}">
      <dsp:nvSpPr>
        <dsp:cNvPr id="0" name=""/>
        <dsp:cNvSpPr/>
      </dsp:nvSpPr>
      <dsp:spPr>
        <a:xfrm rot="18822263">
          <a:off x="2550792" y="3936145"/>
          <a:ext cx="1306247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B6FFD-8DC2-47A8-9CD4-8EAFA591BA43}">
      <dsp:nvSpPr>
        <dsp:cNvPr id="0" name=""/>
        <dsp:cNvSpPr/>
      </dsp:nvSpPr>
      <dsp:spPr>
        <a:xfrm>
          <a:off x="1071544" y="4857761"/>
          <a:ext cx="2714444" cy="1371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Эвристический</a:t>
          </a:r>
        </a:p>
      </dsp:txBody>
      <dsp:txXfrm>
        <a:off x="1111722" y="4897939"/>
        <a:ext cx="2634088" cy="1291415"/>
      </dsp:txXfrm>
    </dsp:sp>
    <dsp:sp modelId="{67E4A8C4-59DB-4915-80D9-7635BD0BB56F}">
      <dsp:nvSpPr>
        <dsp:cNvPr id="0" name=""/>
        <dsp:cNvSpPr/>
      </dsp:nvSpPr>
      <dsp:spPr>
        <a:xfrm rot="13537523">
          <a:off x="5244068" y="3970021"/>
          <a:ext cx="1277193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6E705-19BB-4CE2-B2F5-18CACF914FF9}">
      <dsp:nvSpPr>
        <dsp:cNvPr id="0" name=""/>
        <dsp:cNvSpPr/>
      </dsp:nvSpPr>
      <dsp:spPr>
        <a:xfrm>
          <a:off x="5357824" y="4857757"/>
          <a:ext cx="3000184" cy="1371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Метод проблемного изложения</a:t>
          </a:r>
        </a:p>
      </dsp:txBody>
      <dsp:txXfrm>
        <a:off x="5398002" y="4897935"/>
        <a:ext cx="2919828" cy="1291415"/>
      </dsp:txXfrm>
    </dsp:sp>
    <dsp:sp modelId="{3F2807B3-9C37-43AF-B3B4-72CDDFB5D398}">
      <dsp:nvSpPr>
        <dsp:cNvPr id="0" name=""/>
        <dsp:cNvSpPr/>
      </dsp:nvSpPr>
      <dsp:spPr>
        <a:xfrm rot="10800000">
          <a:off x="5715014" y="2786055"/>
          <a:ext cx="560573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93BB5-E67C-41BC-B143-EFA562DA1C9B}">
      <dsp:nvSpPr>
        <dsp:cNvPr id="0" name=""/>
        <dsp:cNvSpPr/>
      </dsp:nvSpPr>
      <dsp:spPr>
        <a:xfrm>
          <a:off x="6357958" y="2428866"/>
          <a:ext cx="2605594" cy="1371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Икт-технологии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98136" y="2469044"/>
        <a:ext cx="2525238" cy="12914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33559-308F-4E37-9A54-1441A290DB93}">
      <dsp:nvSpPr>
        <dsp:cNvPr id="0" name=""/>
        <dsp:cNvSpPr/>
      </dsp:nvSpPr>
      <dsp:spPr>
        <a:xfrm>
          <a:off x="3494497" y="2288618"/>
          <a:ext cx="2226649" cy="1716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Технологии работы с детьми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0582" y="2540010"/>
        <a:ext cx="1574479" cy="1213826"/>
      </dsp:txXfrm>
    </dsp:sp>
    <dsp:sp modelId="{BB209C0F-C47A-4081-9C8C-F1F52C5C19A5}">
      <dsp:nvSpPr>
        <dsp:cNvPr id="0" name=""/>
        <dsp:cNvSpPr/>
      </dsp:nvSpPr>
      <dsp:spPr>
        <a:xfrm rot="16209947">
          <a:off x="4466848" y="1732845"/>
          <a:ext cx="288442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509989" y="1892840"/>
        <a:ext cx="201909" cy="350189"/>
      </dsp:txXfrm>
    </dsp:sp>
    <dsp:sp modelId="{1B7C9883-4786-4F93-A859-C5D1F3008C0F}">
      <dsp:nvSpPr>
        <dsp:cNvPr id="0" name=""/>
        <dsp:cNvSpPr/>
      </dsp:nvSpPr>
      <dsp:spPr>
        <a:xfrm>
          <a:off x="3195365" y="-29580"/>
          <a:ext cx="2838164" cy="1773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Технология с опорой на исследовательский метод обучения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11004" y="230212"/>
        <a:ext cx="2006886" cy="1254388"/>
      </dsp:txXfrm>
    </dsp:sp>
    <dsp:sp modelId="{57EEC6CD-7A11-42C2-A74F-256C2E5B07D7}">
      <dsp:nvSpPr>
        <dsp:cNvPr id="0" name=""/>
        <dsp:cNvSpPr/>
      </dsp:nvSpPr>
      <dsp:spPr>
        <a:xfrm rot="19824197">
          <a:off x="5638270" y="2140979"/>
          <a:ext cx="453600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647148" y="2291312"/>
        <a:ext cx="317520" cy="350189"/>
      </dsp:txXfrm>
    </dsp:sp>
    <dsp:sp modelId="{17CF0A18-49BF-4772-867F-A5ABB257C7D9}">
      <dsp:nvSpPr>
        <dsp:cNvPr id="0" name=""/>
        <dsp:cNvSpPr/>
      </dsp:nvSpPr>
      <dsp:spPr>
        <a:xfrm>
          <a:off x="5994979" y="952586"/>
          <a:ext cx="2232219" cy="1544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Технология проектной деятельности</a:t>
          </a:r>
        </a:p>
      </dsp:txBody>
      <dsp:txXfrm>
        <a:off x="6321880" y="1178839"/>
        <a:ext cx="1578417" cy="1092443"/>
      </dsp:txXfrm>
    </dsp:sp>
    <dsp:sp modelId="{EB3A8858-7A50-471C-9458-DDD12530B4AB}">
      <dsp:nvSpPr>
        <dsp:cNvPr id="0" name=""/>
        <dsp:cNvSpPr/>
      </dsp:nvSpPr>
      <dsp:spPr>
        <a:xfrm rot="271810">
          <a:off x="5887584" y="2973052"/>
          <a:ext cx="417894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887780" y="3084830"/>
        <a:ext cx="292526" cy="350189"/>
      </dsp:txXfrm>
    </dsp:sp>
    <dsp:sp modelId="{CE54BB2A-4AFA-4886-9E6B-74E599DEF4AD}">
      <dsp:nvSpPr>
        <dsp:cNvPr id="0" name=""/>
        <dsp:cNvSpPr/>
      </dsp:nvSpPr>
      <dsp:spPr>
        <a:xfrm>
          <a:off x="6493693" y="2613886"/>
          <a:ext cx="2272249" cy="1544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Игровые технологии</a:t>
          </a:r>
        </a:p>
      </dsp:txBody>
      <dsp:txXfrm>
        <a:off x="6826456" y="2840139"/>
        <a:ext cx="1606723" cy="1092443"/>
      </dsp:txXfrm>
    </dsp:sp>
    <dsp:sp modelId="{F5A5FC04-5976-4D41-BD50-91A38E34E13A}">
      <dsp:nvSpPr>
        <dsp:cNvPr id="0" name=""/>
        <dsp:cNvSpPr/>
      </dsp:nvSpPr>
      <dsp:spPr>
        <a:xfrm rot="2217265">
          <a:off x="5563514" y="3832497"/>
          <a:ext cx="687015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581101" y="3896595"/>
        <a:ext cx="511921" cy="350189"/>
      </dsp:txXfrm>
    </dsp:sp>
    <dsp:sp modelId="{FE9680EE-F812-4264-AEC4-E4D86ACBB746}">
      <dsp:nvSpPr>
        <dsp:cNvPr id="0" name=""/>
        <dsp:cNvSpPr/>
      </dsp:nvSpPr>
      <dsp:spPr>
        <a:xfrm>
          <a:off x="5795638" y="4389299"/>
          <a:ext cx="2980825" cy="1544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Здоровьесберегающие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технологии</a:t>
          </a:r>
        </a:p>
      </dsp:txBody>
      <dsp:txXfrm>
        <a:off x="6232170" y="4615552"/>
        <a:ext cx="2107761" cy="1092443"/>
      </dsp:txXfrm>
    </dsp:sp>
    <dsp:sp modelId="{2A863CF9-D66A-4899-A166-FE54FE15E8AB}">
      <dsp:nvSpPr>
        <dsp:cNvPr id="0" name=""/>
        <dsp:cNvSpPr/>
      </dsp:nvSpPr>
      <dsp:spPr>
        <a:xfrm rot="5133293">
          <a:off x="4421987" y="4248626"/>
          <a:ext cx="588330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502749" y="4278071"/>
        <a:ext cx="413236" cy="350189"/>
      </dsp:txXfrm>
    </dsp:sp>
    <dsp:sp modelId="{D84DED32-FC4B-4A3E-A14D-891430D59C20}">
      <dsp:nvSpPr>
        <dsp:cNvPr id="0" name=""/>
        <dsp:cNvSpPr/>
      </dsp:nvSpPr>
      <dsp:spPr>
        <a:xfrm>
          <a:off x="3707426" y="5109287"/>
          <a:ext cx="2225993" cy="1544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Технология музейной педагогической программы</a:t>
          </a:r>
        </a:p>
      </dsp:txBody>
      <dsp:txXfrm>
        <a:off x="4033415" y="5335540"/>
        <a:ext cx="1574015" cy="1092443"/>
      </dsp:txXfrm>
    </dsp:sp>
    <dsp:sp modelId="{147A48F8-FAB3-468B-91DA-291910F56E66}">
      <dsp:nvSpPr>
        <dsp:cNvPr id="0" name=""/>
        <dsp:cNvSpPr/>
      </dsp:nvSpPr>
      <dsp:spPr>
        <a:xfrm rot="8149777">
          <a:off x="3195787" y="3924410"/>
          <a:ext cx="622601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346129" y="3980137"/>
        <a:ext cx="447507" cy="350189"/>
      </dsp:txXfrm>
    </dsp:sp>
    <dsp:sp modelId="{99F8C7F3-9732-41BE-B25E-A66A5FE903B6}">
      <dsp:nvSpPr>
        <dsp:cNvPr id="0" name=""/>
        <dsp:cNvSpPr/>
      </dsp:nvSpPr>
      <dsp:spPr>
        <a:xfrm>
          <a:off x="1123272" y="4520778"/>
          <a:ext cx="2550294" cy="1544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Современные информационно-коммуникативные технологии</a:t>
          </a:r>
        </a:p>
      </dsp:txBody>
      <dsp:txXfrm>
        <a:off x="1496754" y="4747031"/>
        <a:ext cx="1803330" cy="1092443"/>
      </dsp:txXfrm>
    </dsp:sp>
    <dsp:sp modelId="{23A6DEAD-CDAF-4407-A4B9-2D1EA3DF4943}">
      <dsp:nvSpPr>
        <dsp:cNvPr id="0" name=""/>
        <dsp:cNvSpPr/>
      </dsp:nvSpPr>
      <dsp:spPr>
        <a:xfrm rot="10488566">
          <a:off x="3018505" y="2983910"/>
          <a:ext cx="342682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121099" y="3095989"/>
        <a:ext cx="239877" cy="350189"/>
      </dsp:txXfrm>
    </dsp:sp>
    <dsp:sp modelId="{67C0F2FC-1DF6-4604-ACA2-2491022B529D}">
      <dsp:nvSpPr>
        <dsp:cNvPr id="0" name=""/>
        <dsp:cNvSpPr/>
      </dsp:nvSpPr>
      <dsp:spPr>
        <a:xfrm>
          <a:off x="428584" y="2643176"/>
          <a:ext cx="2442039" cy="1544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Технология моделирования интегрированной деятельности</a:t>
          </a:r>
        </a:p>
      </dsp:txBody>
      <dsp:txXfrm>
        <a:off x="786212" y="2869429"/>
        <a:ext cx="1726783" cy="1092443"/>
      </dsp:txXfrm>
    </dsp:sp>
    <dsp:sp modelId="{891E023D-81AB-4C7C-B6F0-7C01E3C96209}">
      <dsp:nvSpPr>
        <dsp:cNvPr id="0" name=""/>
        <dsp:cNvSpPr/>
      </dsp:nvSpPr>
      <dsp:spPr>
        <a:xfrm rot="12523477">
          <a:off x="3119488" y="2161646"/>
          <a:ext cx="446012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245059" y="2310528"/>
        <a:ext cx="312208" cy="350189"/>
      </dsp:txXfrm>
    </dsp:sp>
    <dsp:sp modelId="{6150792F-AFBE-4056-8930-85107F1F3ACB}">
      <dsp:nvSpPr>
        <dsp:cNvPr id="0" name=""/>
        <dsp:cNvSpPr/>
      </dsp:nvSpPr>
      <dsp:spPr>
        <a:xfrm>
          <a:off x="571476" y="928676"/>
          <a:ext cx="2796559" cy="1544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Инновационные технологии изобразительной деятельности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1023" y="1154929"/>
        <a:ext cx="1977465" cy="10924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5551-CF95-4EAA-BC3A-945FEC32BA62}">
      <dsp:nvSpPr>
        <dsp:cNvPr id="0" name=""/>
        <dsp:cNvSpPr/>
      </dsp:nvSpPr>
      <dsp:spPr>
        <a:xfrm>
          <a:off x="3609620" y="2249251"/>
          <a:ext cx="1859989" cy="163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Формы работы с родителями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2009" y="2489130"/>
        <a:ext cx="1315211" cy="1158241"/>
      </dsp:txXfrm>
    </dsp:sp>
    <dsp:sp modelId="{1850FB08-0137-4292-BFDE-F7A40E82418B}">
      <dsp:nvSpPr>
        <dsp:cNvPr id="0" name=""/>
        <dsp:cNvSpPr/>
      </dsp:nvSpPr>
      <dsp:spPr>
        <a:xfrm rot="17627934">
          <a:off x="2991076" y="4396115"/>
          <a:ext cx="1495811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A2464-A58A-4207-9425-AE9BAB07CCEF}">
      <dsp:nvSpPr>
        <dsp:cNvPr id="0" name=""/>
        <dsp:cNvSpPr/>
      </dsp:nvSpPr>
      <dsp:spPr>
        <a:xfrm>
          <a:off x="2000247" y="5429259"/>
          <a:ext cx="1893699" cy="8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4369" y="5453381"/>
        <a:ext cx="1845455" cy="775358"/>
      </dsp:txXfrm>
    </dsp:sp>
    <dsp:sp modelId="{787E7E6F-6AB6-4D45-ADA6-AD377474056F}">
      <dsp:nvSpPr>
        <dsp:cNvPr id="0" name=""/>
        <dsp:cNvSpPr/>
      </dsp:nvSpPr>
      <dsp:spPr>
        <a:xfrm rot="19779020">
          <a:off x="2136332" y="3744296"/>
          <a:ext cx="1644462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86116-1183-4211-AC94-DF9EB0F96020}">
      <dsp:nvSpPr>
        <dsp:cNvPr id="0" name=""/>
        <dsp:cNvSpPr/>
      </dsp:nvSpPr>
      <dsp:spPr>
        <a:xfrm>
          <a:off x="142858" y="4429130"/>
          <a:ext cx="2175938" cy="8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Наглядные формы (стенды, папки-передвижки</a:t>
          </a:r>
          <a:r>
            <a:rPr lang="ru-RU" sz="1000" kern="1200" dirty="0" smtClean="0"/>
            <a:t>)</a:t>
          </a:r>
        </a:p>
      </dsp:txBody>
      <dsp:txXfrm>
        <a:off x="166980" y="4453252"/>
        <a:ext cx="2127694" cy="775358"/>
      </dsp:txXfrm>
    </dsp:sp>
    <dsp:sp modelId="{53328CC4-AA11-48D9-AF32-CB9C70608285}">
      <dsp:nvSpPr>
        <dsp:cNvPr id="0" name=""/>
        <dsp:cNvSpPr/>
      </dsp:nvSpPr>
      <dsp:spPr>
        <a:xfrm rot="21600000">
          <a:off x="2295138" y="2857495"/>
          <a:ext cx="1205287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ED632-6141-4A54-914C-78691C28D1D2}">
      <dsp:nvSpPr>
        <dsp:cNvPr id="0" name=""/>
        <dsp:cNvSpPr/>
      </dsp:nvSpPr>
      <dsp:spPr>
        <a:xfrm>
          <a:off x="142841" y="2643176"/>
          <a:ext cx="2033084" cy="8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Выставки творческих работ </a:t>
          </a:r>
        </a:p>
      </dsp:txBody>
      <dsp:txXfrm>
        <a:off x="166963" y="2667298"/>
        <a:ext cx="1984840" cy="775358"/>
      </dsp:txXfrm>
    </dsp:sp>
    <dsp:sp modelId="{4A37F455-3533-4127-A7E9-54374B4EE18C}">
      <dsp:nvSpPr>
        <dsp:cNvPr id="0" name=""/>
        <dsp:cNvSpPr/>
      </dsp:nvSpPr>
      <dsp:spPr>
        <a:xfrm rot="1645915">
          <a:off x="2305959" y="2076143"/>
          <a:ext cx="1362225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BA3EB-6BCF-4E4E-BFD9-9AAB44325933}">
      <dsp:nvSpPr>
        <dsp:cNvPr id="0" name=""/>
        <dsp:cNvSpPr/>
      </dsp:nvSpPr>
      <dsp:spPr>
        <a:xfrm>
          <a:off x="285725" y="1142990"/>
          <a:ext cx="2033084" cy="8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Мастер-классы</a:t>
          </a:r>
        </a:p>
      </dsp:txBody>
      <dsp:txXfrm>
        <a:off x="309847" y="1167112"/>
        <a:ext cx="1984840" cy="775358"/>
      </dsp:txXfrm>
    </dsp:sp>
    <dsp:sp modelId="{08753D2D-005E-48FB-810F-884FC1193F33}">
      <dsp:nvSpPr>
        <dsp:cNvPr id="0" name=""/>
        <dsp:cNvSpPr/>
      </dsp:nvSpPr>
      <dsp:spPr>
        <a:xfrm rot="3065105">
          <a:off x="2669203" y="1436501"/>
          <a:ext cx="1505651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BE91B-BCB5-4234-8C7B-2766A2A5CA01}">
      <dsp:nvSpPr>
        <dsp:cNvPr id="0" name=""/>
        <dsp:cNvSpPr/>
      </dsp:nvSpPr>
      <dsp:spPr>
        <a:xfrm>
          <a:off x="1395908" y="142836"/>
          <a:ext cx="2033084" cy="8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Экскурсии</a:t>
          </a:r>
        </a:p>
      </dsp:txBody>
      <dsp:txXfrm>
        <a:off x="1420030" y="166958"/>
        <a:ext cx="1984840" cy="775358"/>
      </dsp:txXfrm>
    </dsp:sp>
    <dsp:sp modelId="{9573B73B-A69E-42AF-85EF-0634FC3CB4B2}">
      <dsp:nvSpPr>
        <dsp:cNvPr id="0" name=""/>
        <dsp:cNvSpPr/>
      </dsp:nvSpPr>
      <dsp:spPr>
        <a:xfrm rot="5400000">
          <a:off x="3918528" y="1296387"/>
          <a:ext cx="1154586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C7364-8E05-419E-9A77-C7DF91D7467F}">
      <dsp:nvSpPr>
        <dsp:cNvPr id="0" name=""/>
        <dsp:cNvSpPr/>
      </dsp:nvSpPr>
      <dsp:spPr>
        <a:xfrm>
          <a:off x="3713017" y="0"/>
          <a:ext cx="1542278" cy="8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Дни открытых дверей</a:t>
          </a:r>
        </a:p>
      </dsp:txBody>
      <dsp:txXfrm>
        <a:off x="3737139" y="24122"/>
        <a:ext cx="1494034" cy="775358"/>
      </dsp:txXfrm>
    </dsp:sp>
    <dsp:sp modelId="{B3351001-AA12-41D0-AD7C-0075A4384317}">
      <dsp:nvSpPr>
        <dsp:cNvPr id="0" name=""/>
        <dsp:cNvSpPr/>
      </dsp:nvSpPr>
      <dsp:spPr>
        <a:xfrm rot="7520141">
          <a:off x="4843569" y="1479635"/>
          <a:ext cx="1217128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9D70E-C645-4FFC-A546-9DFBEA21F49D}">
      <dsp:nvSpPr>
        <dsp:cNvPr id="0" name=""/>
        <dsp:cNvSpPr/>
      </dsp:nvSpPr>
      <dsp:spPr>
        <a:xfrm>
          <a:off x="5356093" y="142851"/>
          <a:ext cx="1828027" cy="8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Выпуск плакатов, стенгазет</a:t>
          </a:r>
        </a:p>
      </dsp:txBody>
      <dsp:txXfrm>
        <a:off x="5380215" y="166973"/>
        <a:ext cx="1779783" cy="775358"/>
      </dsp:txXfrm>
    </dsp:sp>
    <dsp:sp modelId="{BCD2C32D-D761-4886-AF55-ACD268D9F611}">
      <dsp:nvSpPr>
        <dsp:cNvPr id="0" name=""/>
        <dsp:cNvSpPr/>
      </dsp:nvSpPr>
      <dsp:spPr>
        <a:xfrm rot="9379717">
          <a:off x="5439636" y="1977357"/>
          <a:ext cx="1753157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BE6F0-7D64-49B4-B1BE-19BEF7199D72}">
      <dsp:nvSpPr>
        <dsp:cNvPr id="0" name=""/>
        <dsp:cNvSpPr/>
      </dsp:nvSpPr>
      <dsp:spPr>
        <a:xfrm>
          <a:off x="7356382" y="1071538"/>
          <a:ext cx="1256498" cy="8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Участие в праздниках</a:t>
          </a:r>
        </a:p>
      </dsp:txBody>
      <dsp:txXfrm>
        <a:off x="7380504" y="1095660"/>
        <a:ext cx="1208254" cy="775358"/>
      </dsp:txXfrm>
    </dsp:sp>
    <dsp:sp modelId="{350A4D63-52CE-4C50-ADEC-29BFF0308F9B}">
      <dsp:nvSpPr>
        <dsp:cNvPr id="0" name=""/>
        <dsp:cNvSpPr/>
      </dsp:nvSpPr>
      <dsp:spPr>
        <a:xfrm rot="10800000">
          <a:off x="5572133" y="2857497"/>
          <a:ext cx="1674266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1414D-EDA6-44A7-9034-6CD02BFB1618}">
      <dsp:nvSpPr>
        <dsp:cNvPr id="0" name=""/>
        <dsp:cNvSpPr/>
      </dsp:nvSpPr>
      <dsp:spPr>
        <a:xfrm>
          <a:off x="7326992" y="2643170"/>
          <a:ext cx="1743907" cy="8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Помощь в изготовлении сценических костюмов</a:t>
          </a:r>
          <a:endParaRPr lang="ru-RU" sz="900" kern="1200" dirty="0" smtClean="0"/>
        </a:p>
      </dsp:txBody>
      <dsp:txXfrm>
        <a:off x="7351114" y="2667292"/>
        <a:ext cx="1695663" cy="775358"/>
      </dsp:txXfrm>
    </dsp:sp>
    <dsp:sp modelId="{52FFF5C9-97AA-4893-BF28-5DC7CFE235DA}">
      <dsp:nvSpPr>
        <dsp:cNvPr id="0" name=""/>
        <dsp:cNvSpPr/>
      </dsp:nvSpPr>
      <dsp:spPr>
        <a:xfrm rot="12739168">
          <a:off x="5271841" y="3761945"/>
          <a:ext cx="1634182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6227D-6421-4D72-B294-AE3237D410C2}">
      <dsp:nvSpPr>
        <dsp:cNvPr id="0" name=""/>
        <dsp:cNvSpPr/>
      </dsp:nvSpPr>
      <dsp:spPr>
        <a:xfrm>
          <a:off x="6359671" y="4500570"/>
          <a:ext cx="2414927" cy="8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Привлечение к созданию музея</a:t>
          </a:r>
        </a:p>
      </dsp:txBody>
      <dsp:txXfrm>
        <a:off x="6383793" y="4524692"/>
        <a:ext cx="2366683" cy="775358"/>
      </dsp:txXfrm>
    </dsp:sp>
    <dsp:sp modelId="{8B9FB056-7DF4-4784-9C87-591CD3A30B24}">
      <dsp:nvSpPr>
        <dsp:cNvPr id="0" name=""/>
        <dsp:cNvSpPr/>
      </dsp:nvSpPr>
      <dsp:spPr>
        <a:xfrm rot="14794553">
          <a:off x="4489018" y="4439695"/>
          <a:ext cx="1388189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5BBAF-21F8-4D60-9B83-70E4F357C4D2}">
      <dsp:nvSpPr>
        <dsp:cNvPr id="0" name=""/>
        <dsp:cNvSpPr/>
      </dsp:nvSpPr>
      <dsp:spPr>
        <a:xfrm>
          <a:off x="4716620" y="5429269"/>
          <a:ext cx="1750794" cy="8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Консультативные семинары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0742" y="5453391"/>
        <a:ext cx="1702550" cy="7753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1DF68-E0B0-4D99-A9B3-22D098D2E944}">
      <dsp:nvSpPr>
        <dsp:cNvPr id="0" name=""/>
        <dsp:cNvSpPr/>
      </dsp:nvSpPr>
      <dsp:spPr>
        <a:xfrm>
          <a:off x="3727544" y="2736944"/>
          <a:ext cx="1648093" cy="1648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Формы работы с социумом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8902" y="2978302"/>
        <a:ext cx="1165377" cy="1165377"/>
      </dsp:txXfrm>
    </dsp:sp>
    <dsp:sp modelId="{27190431-8C6C-4F85-AACF-CF437647FF40}">
      <dsp:nvSpPr>
        <dsp:cNvPr id="0" name=""/>
        <dsp:cNvSpPr/>
      </dsp:nvSpPr>
      <dsp:spPr>
        <a:xfrm rot="16200000">
          <a:off x="4299169" y="1939096"/>
          <a:ext cx="504844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374896" y="2149170"/>
        <a:ext cx="353391" cy="403041"/>
      </dsp:txXfrm>
    </dsp:sp>
    <dsp:sp modelId="{38EF558E-634C-473C-AEE2-A94E4431FB20}">
      <dsp:nvSpPr>
        <dsp:cNvPr id="0" name=""/>
        <dsp:cNvSpPr/>
      </dsp:nvSpPr>
      <dsp:spPr>
        <a:xfrm>
          <a:off x="3426456" y="6283"/>
          <a:ext cx="2250269" cy="1778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Преемственность со школой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6000" y="266683"/>
        <a:ext cx="1591181" cy="1257324"/>
      </dsp:txXfrm>
    </dsp:sp>
    <dsp:sp modelId="{A46EBCA0-DB2E-4D4C-B9ED-E6D1312EA564}">
      <dsp:nvSpPr>
        <dsp:cNvPr id="0" name=""/>
        <dsp:cNvSpPr/>
      </dsp:nvSpPr>
      <dsp:spPr>
        <a:xfrm rot="19285714">
          <a:off x="5287200" y="2469445"/>
          <a:ext cx="423963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301074" y="2643443"/>
        <a:ext cx="296774" cy="403041"/>
      </dsp:txXfrm>
    </dsp:sp>
    <dsp:sp modelId="{953FD814-0A01-4D1E-93A3-FE080075F305}">
      <dsp:nvSpPr>
        <dsp:cNvPr id="0" name=""/>
        <dsp:cNvSpPr/>
      </dsp:nvSpPr>
      <dsp:spPr>
        <a:xfrm>
          <a:off x="5443107" y="1009926"/>
          <a:ext cx="2385140" cy="1778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Преемственность  с музеем</a:t>
          </a:r>
        </a:p>
      </dsp:txBody>
      <dsp:txXfrm>
        <a:off x="5792403" y="1270326"/>
        <a:ext cx="1686548" cy="1257324"/>
      </dsp:txXfrm>
    </dsp:sp>
    <dsp:sp modelId="{99933DD3-0C48-4DC4-8645-8099BA43F853}">
      <dsp:nvSpPr>
        <dsp:cNvPr id="0" name=""/>
        <dsp:cNvSpPr/>
      </dsp:nvSpPr>
      <dsp:spPr>
        <a:xfrm rot="427109">
          <a:off x="5552580" y="3378180"/>
          <a:ext cx="449204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553099" y="3504177"/>
        <a:ext cx="314443" cy="403041"/>
      </dsp:txXfrm>
    </dsp:sp>
    <dsp:sp modelId="{F9E0FC04-BDA4-4608-AA47-612699A0BE93}">
      <dsp:nvSpPr>
        <dsp:cNvPr id="0" name=""/>
        <dsp:cNvSpPr/>
      </dsp:nvSpPr>
      <dsp:spPr>
        <a:xfrm>
          <a:off x="6196874" y="3016665"/>
          <a:ext cx="2230336" cy="1778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Преемственность  с библиотекой</a:t>
          </a:r>
        </a:p>
      </dsp:txBody>
      <dsp:txXfrm>
        <a:off x="6523499" y="3277065"/>
        <a:ext cx="1577086" cy="1257324"/>
      </dsp:txXfrm>
    </dsp:sp>
    <dsp:sp modelId="{77B19D91-92A7-4D91-BE87-62440DA42D99}">
      <dsp:nvSpPr>
        <dsp:cNvPr id="0" name=""/>
        <dsp:cNvSpPr/>
      </dsp:nvSpPr>
      <dsp:spPr>
        <a:xfrm rot="3258854">
          <a:off x="5048527" y="4251372"/>
          <a:ext cx="480225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078541" y="4327211"/>
        <a:ext cx="336158" cy="403041"/>
      </dsp:txXfrm>
    </dsp:sp>
    <dsp:sp modelId="{8344CE7A-CFC8-46D7-8742-ECEE9A33EC6A}">
      <dsp:nvSpPr>
        <dsp:cNvPr id="0" name=""/>
        <dsp:cNvSpPr/>
      </dsp:nvSpPr>
      <dsp:spPr>
        <a:xfrm>
          <a:off x="4950394" y="4857762"/>
          <a:ext cx="2342109" cy="1778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Преемственность  с театром</a:t>
          </a:r>
        </a:p>
      </dsp:txBody>
      <dsp:txXfrm>
        <a:off x="5293388" y="5118162"/>
        <a:ext cx="1656121" cy="1257324"/>
      </dsp:txXfrm>
    </dsp:sp>
    <dsp:sp modelId="{0770B0A5-AAFB-474B-85C1-3D53170CF804}">
      <dsp:nvSpPr>
        <dsp:cNvPr id="0" name=""/>
        <dsp:cNvSpPr/>
      </dsp:nvSpPr>
      <dsp:spPr>
        <a:xfrm rot="6762806">
          <a:off x="3878255" y="4336582"/>
          <a:ext cx="416193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964789" y="4413342"/>
        <a:ext cx="291335" cy="403041"/>
      </dsp:txXfrm>
    </dsp:sp>
    <dsp:sp modelId="{3CD6694E-240E-449B-BE6E-69B9549A37F2}">
      <dsp:nvSpPr>
        <dsp:cNvPr id="0" name=""/>
        <dsp:cNvSpPr/>
      </dsp:nvSpPr>
      <dsp:spPr>
        <a:xfrm>
          <a:off x="2450064" y="5000647"/>
          <a:ext cx="2253523" cy="1778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Встречи с интересными людьми</a:t>
          </a:r>
        </a:p>
      </dsp:txBody>
      <dsp:txXfrm>
        <a:off x="2780085" y="5261047"/>
        <a:ext cx="1593481" cy="1257324"/>
      </dsp:txXfrm>
    </dsp:sp>
    <dsp:sp modelId="{336D4CA4-3260-4FEA-B16B-D5456FABE81E}">
      <dsp:nvSpPr>
        <dsp:cNvPr id="0" name=""/>
        <dsp:cNvSpPr/>
      </dsp:nvSpPr>
      <dsp:spPr>
        <a:xfrm rot="10204041">
          <a:off x="3115034" y="3437645"/>
          <a:ext cx="44589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247798" y="3560455"/>
        <a:ext cx="312123" cy="403041"/>
      </dsp:txXfrm>
    </dsp:sp>
    <dsp:sp modelId="{E4B261F4-2267-41C7-B7DE-FFD67F9F40FD}">
      <dsp:nvSpPr>
        <dsp:cNvPr id="0" name=""/>
        <dsp:cNvSpPr/>
      </dsp:nvSpPr>
      <dsp:spPr>
        <a:xfrm>
          <a:off x="785776" y="3143245"/>
          <a:ext cx="2148702" cy="1778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Обмен опытом с детскими садами района</a:t>
          </a:r>
        </a:p>
      </dsp:txBody>
      <dsp:txXfrm>
        <a:off x="1100446" y="3403645"/>
        <a:ext cx="1519362" cy="1257324"/>
      </dsp:txXfrm>
    </dsp:sp>
    <dsp:sp modelId="{C4CA7706-6400-486A-BB35-B06CA9354455}">
      <dsp:nvSpPr>
        <dsp:cNvPr id="0" name=""/>
        <dsp:cNvSpPr/>
      </dsp:nvSpPr>
      <dsp:spPr>
        <a:xfrm rot="13013769">
          <a:off x="3250083" y="2443840"/>
          <a:ext cx="521581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390888" y="2625158"/>
        <a:ext cx="365107" cy="403041"/>
      </dsp:txXfrm>
    </dsp:sp>
    <dsp:sp modelId="{431AF530-48F5-4F0D-AB36-022E6E8E3A68}">
      <dsp:nvSpPr>
        <dsp:cNvPr id="0" name=""/>
        <dsp:cNvSpPr/>
      </dsp:nvSpPr>
      <dsp:spPr>
        <a:xfrm>
          <a:off x="1285843" y="1000108"/>
          <a:ext cx="2077560" cy="1778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Сотрудничество с управлением образования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0095" y="1260508"/>
        <a:ext cx="1469056" cy="12573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C44CD-97D3-46B4-8CBB-B29D74EDB894}">
      <dsp:nvSpPr>
        <dsp:cNvPr id="0" name=""/>
        <dsp:cNvSpPr/>
      </dsp:nvSpPr>
      <dsp:spPr>
        <a:xfrm>
          <a:off x="3357552" y="142882"/>
          <a:ext cx="2468880" cy="838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latin typeface="Times New Roman" pitchFamily="18" charset="0"/>
              <a:cs typeface="Times New Roman" pitchFamily="18" charset="0"/>
            </a:rPr>
            <a:t>Задачи: </a:t>
          </a:r>
          <a:endParaRPr lang="ru-RU" sz="3800" kern="1200" dirty="0"/>
        </a:p>
      </dsp:txBody>
      <dsp:txXfrm>
        <a:off x="3719111" y="265740"/>
        <a:ext cx="1745762" cy="593209"/>
      </dsp:txXfrm>
    </dsp:sp>
    <dsp:sp modelId="{F4E540B1-1AC7-4824-911C-A74DE7F940A2}">
      <dsp:nvSpPr>
        <dsp:cNvPr id="0" name=""/>
        <dsp:cNvSpPr/>
      </dsp:nvSpPr>
      <dsp:spPr>
        <a:xfrm rot="20085600">
          <a:off x="1570079" y="752805"/>
          <a:ext cx="167803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E6096-9109-4263-96D9-B88F95EB91B1}">
      <dsp:nvSpPr>
        <dsp:cNvPr id="0" name=""/>
        <dsp:cNvSpPr/>
      </dsp:nvSpPr>
      <dsp:spPr>
        <a:xfrm>
          <a:off x="214273" y="1643056"/>
          <a:ext cx="2345436" cy="3981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Выявление изменения в уровне развития навыков  ручного труда у детей старшего дошкольного возраста, произошедшие в результате системы специально организованных занятий</a:t>
          </a:r>
          <a:endParaRPr lang="ru-RU" sz="2000" kern="1200" dirty="0"/>
        </a:p>
      </dsp:txBody>
      <dsp:txXfrm>
        <a:off x="282968" y="1711751"/>
        <a:ext cx="2208046" cy="3844184"/>
      </dsp:txXfrm>
    </dsp:sp>
    <dsp:sp modelId="{955C8E09-B2AE-4615-9A08-B2804547EC10}">
      <dsp:nvSpPr>
        <dsp:cNvPr id="0" name=""/>
        <dsp:cNvSpPr/>
      </dsp:nvSpPr>
      <dsp:spPr>
        <a:xfrm rot="16200000">
          <a:off x="3521448" y="1693505"/>
          <a:ext cx="194749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23FB8-76E9-4248-B26A-95AD6AF6F669}">
      <dsp:nvSpPr>
        <dsp:cNvPr id="0" name=""/>
        <dsp:cNvSpPr/>
      </dsp:nvSpPr>
      <dsp:spPr>
        <a:xfrm>
          <a:off x="3214676" y="3143263"/>
          <a:ext cx="2345436" cy="187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Выявление уровня динамики роста творческих способностей</a:t>
          </a:r>
        </a:p>
      </dsp:txBody>
      <dsp:txXfrm>
        <a:off x="3269632" y="3198219"/>
        <a:ext cx="2235524" cy="1766436"/>
      </dsp:txXfrm>
    </dsp:sp>
    <dsp:sp modelId="{091DDC15-92B1-49EB-B585-F42EBC2AC0F3}">
      <dsp:nvSpPr>
        <dsp:cNvPr id="0" name=""/>
        <dsp:cNvSpPr/>
      </dsp:nvSpPr>
      <dsp:spPr>
        <a:xfrm rot="13376254">
          <a:off x="5677732" y="1038507"/>
          <a:ext cx="2067314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C4D7A-A09F-4329-BD18-C2292A24F9CC}">
      <dsp:nvSpPr>
        <dsp:cNvPr id="0" name=""/>
        <dsp:cNvSpPr/>
      </dsp:nvSpPr>
      <dsp:spPr>
        <a:xfrm>
          <a:off x="6500810" y="2143131"/>
          <a:ext cx="2345436" cy="1876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Выявление результативности работы с родителями</a:t>
          </a:r>
        </a:p>
      </dsp:txBody>
      <dsp:txXfrm>
        <a:off x="6555766" y="2198087"/>
        <a:ext cx="2235524" cy="1766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A65D-9217-429A-92EA-3D9097B9BDB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0CA2-0790-4A33-AF90-9359B81EE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A65D-9217-429A-92EA-3D9097B9BDB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0CA2-0790-4A33-AF90-9359B81EE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A65D-9217-429A-92EA-3D9097B9BDB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0CA2-0790-4A33-AF90-9359B81EE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A65D-9217-429A-92EA-3D9097B9BDB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0CA2-0790-4A33-AF90-9359B81EE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A65D-9217-429A-92EA-3D9097B9BDB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0CA2-0790-4A33-AF90-9359B81EE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A65D-9217-429A-92EA-3D9097B9BDB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0CA2-0790-4A33-AF90-9359B81EE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A65D-9217-429A-92EA-3D9097B9BDB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0CA2-0790-4A33-AF90-9359B81EE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A65D-9217-429A-92EA-3D9097B9BDB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0CA2-0790-4A33-AF90-9359B81EE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A65D-9217-429A-92EA-3D9097B9BDB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0CA2-0790-4A33-AF90-9359B81EE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A65D-9217-429A-92EA-3D9097B9BDB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0CA2-0790-4A33-AF90-9359B81EE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A65D-9217-429A-92EA-3D9097B9BDB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0CA2-0790-4A33-AF90-9359B81EE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6FFDFA">
                <a:alpha val="57000"/>
              </a:srgb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7A65D-9217-429A-92EA-3D9097B9BDB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60CA2-0790-4A33-AF90-9359B81EE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Pictures\николаевы\DSCN0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64333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958166" cy="571503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Кокарева Олеся Сергеевна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7272366" cy="5214974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7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работы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r">
              <a:lnSpc>
                <a:spcPct val="170000"/>
              </a:lnSpc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№34 </a:t>
            </a:r>
          </a:p>
          <a:p>
            <a:pPr algn="r">
              <a:lnSpc>
                <a:spcPct val="170000"/>
              </a:lnSpc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r">
              <a:lnSpc>
                <a:spcPct val="170000"/>
              </a:lnSpc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п. Выездное</a:t>
            </a:r>
          </a:p>
          <a:p>
            <a:pPr algn="r">
              <a:lnSpc>
                <a:spcPct val="17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>
              <a:lnSpc>
                <a:spcPct val="17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работы: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лет</a:t>
            </a:r>
          </a:p>
          <a:p>
            <a:pPr algn="l">
              <a:lnSpc>
                <a:spcPct val="17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кредо: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делать что-то, то творчески! Иначе – зачем?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643998" cy="4286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Перспективный план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500063"/>
          <a:ext cx="8715378" cy="5862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Занятие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Программные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Материал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Работа 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родителями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Работа 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социумом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Обогащение предметно-развивающей среды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Первое направление: Развитие творческих способностей посредством конструирования из природного материала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Инсталляция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«Осенняя роща»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0800" marR="254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0800" marR="254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Учить детей делать из природного материала деревья. Развивать творчество, мелкую моторику рук.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Ветки, листья, пластилин, картон, цветная бумага, клей, кисти, салфетки.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Анкетирование родителей «Ручной труд в вашей семье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Привлечение родителей к сбору природного материала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конкурса поделок из природного материала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«Осенняя ярмарка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Папка-передвижка «Аппликации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осенних листьев»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для педагогов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«Природные материалы для работы с детьми по изготовлению поделок»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Изготовление аквариума в уголок природы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Изготовление посуды для кукол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Изготовление осенней панорамы и сказочного леса для театральных постановок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картотеки: «Что можно сделать из природного материала».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Коллективная работа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«Сказочный лес»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Учить использовать для работы разнообразные природные материалы, составлять композиции, работать в коллективе. Развивать творческие способности, усидчивость, аккуратность.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Разнообразные природные материалы, пластилин, клей, кисти, салфетки, цветная бумага.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286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Программно-методическое обеспечение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86874" cy="6143668"/>
          </a:xfrm>
        </p:spPr>
        <p:txBody>
          <a:bodyPr/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Гульянц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Э.К. Что можно сделать из природного материала [Текст] / Э.К.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Гульянц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И.Я.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Базик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М.: Просвещение, 1983. – 175 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Давыдова, Г. 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малышей– М.: Издательство «Скрипторий 2003», 2008.-80 с.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Л.В. Конструирование и художественный труд в детском саду [Текст] / Л.В.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М.: Просвещение, 2005. – 240 с.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Л.В. Творим и мастерим. Ручной труд в детском саду и дома.  [Текст]: пособие для воспитателя дет.сада и родителей.- М.: Мозаика –Синтез, 2007.-112 с.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Рябкова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И. А. Художественно- творческая деятельность оригами [Текст]: тематические, сюжетные, игровые занятия с детьми 5-7 лет. – И.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Рябкова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Дюрлюкова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.- Волгоград: Учитель, 2012.—95 с.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Салагаева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Л. М.Ручной труд для детей старшего дошкольного возраста и младшего школьного [Текст]: – СПб.: «Детство- экспресс», 2010.- 64 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Соколова, С. В. оригами для дошкольников. [Текст]: Методическое пособие для воспитателей ДОУ. – СПб.: Детство – пресс. 2010. – 64 с.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52"/>
            <a:ext cx="8229600" cy="3571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соответствующих условий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\Детский сад\аттестация 1\группа\P1040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14" y="500043"/>
            <a:ext cx="419843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ДОКУМЕНТЫ\Детский сад\аттестация 1\группа\P1040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400052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ДОКУМЕНТЫ\Детский сад\аттестация 1\группа\P1040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429000"/>
            <a:ext cx="407196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Диагностические методики для выявления уровня усвоения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навыков и умений ребенка по ручному труду.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7150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Имеет представление о материале, из которого сделана поделка;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Самостоятельно определяет последовательность выполнения работы;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Умеет самостоятельно провести анализ поделки;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Использует свои конструктивные решения в процессе работы;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Создает яркую, оригинальную поделку;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Выполняет работу по замыслу;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Использует в работе разные способы ручного труда.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21510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Методики диагностики универсальных творческих способностей для детей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(Авторы В.Синельников, В. Кудрявцев)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«Солнце в комнате»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Цель: выявления способностей ребенка к преобразованию «не реального» в «реальное» в контексте заданной ситуации путем устранения несоответствия.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«как спасти зайку»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Цель: оценка способности и превращении задачи на выбор в задачу на преобразование в условиях переноса свойств знакового предмета в новую ситуацию.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Методика «складная картинка»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Цель: определение умения сохранять целостный контекст изображения  в ситуации его разрушения.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786874" cy="5000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Диагностическая методика для выявления заинтересованности родителей в развитии творческих способностей ребенка в ручном труде.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74" cy="60722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вы считаете, есть ли у вашего ребенка способности к какому-либо виду творчества? Назовите.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Приобретаете ли вы материалы для домашних занятий ручным трудом? Какие?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Принимаете ли вы участие в организации творческого уголка дома?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Использует ли ребенок природный материал для занятий ручным трудом?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Знакомо ли вам понятие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Можете ли вы конструировать из бумаги в технике «оригами»?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Готовы ли вы поделиться опытом работы в той или иной технике?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Готовы ли вы принимать участие в конкурсах?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этап (Основной)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реализации основных задач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10005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3929066"/>
            <a:ext cx="271464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857628"/>
            <a:ext cx="250033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10005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290"/>
            <a:ext cx="242889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ДОКУМЕНТЫ\Детский сад\аттестация 1\группа\P1040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785794"/>
            <a:ext cx="278608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SDC117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571480"/>
            <a:ext cx="292895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7" cstate="print"/>
          <a:srcRect l="37074" t="22460" r="28657" b="31818"/>
          <a:stretch>
            <a:fillRect/>
          </a:stretch>
        </p:blipFill>
        <p:spPr bwMode="auto">
          <a:xfrm>
            <a:off x="3286116" y="3429000"/>
            <a:ext cx="271464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92897"/>
            <a:ext cx="9144000" cy="249997"/>
          </a:xfrm>
        </p:spPr>
        <p:txBody>
          <a:bodyPr>
            <a:normAutofit fontScale="90000"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572296"/>
          </a:xfrm>
        </p:spPr>
        <p:txBody>
          <a:bodyPr>
            <a:normAutofit fontScale="85000" lnSpcReduction="10000"/>
          </a:bodyPr>
          <a:lstStyle/>
          <a:p>
            <a:pPr marL="343080" indent="-342720" algn="ctr">
              <a:lnSpc>
                <a:spcPct val="100000"/>
              </a:lnSpc>
              <a:buNone/>
            </a:pPr>
            <a:r>
              <a:rPr lang="ru-RU" sz="4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Истоки творческих способностей и дарования детей на кончиках их пальцев. От пальцев,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взаимодействие с орудием труда, чем сложнее движение, необходимое для этого взаимодействия, тем глубже входит  взаимодействие руки с природой, с общественным трудом в духовную жизнь ребенка. Другими словами: чем больше мастерства в детской руке, тем умнее ребенок».</a:t>
            </a:r>
            <a:endParaRPr lang="ru-RU" sz="4000" spc="-1" dirty="0" smtClean="0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 algn="r">
              <a:lnSpc>
                <a:spcPct val="100000"/>
              </a:lnSpc>
              <a:buNone/>
            </a:pPr>
            <a:r>
              <a:rPr lang="ru-RU" sz="4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В.А. Сухомлинский</a:t>
            </a:r>
            <a:endParaRPr lang="ru-RU" sz="4000" spc="-1" dirty="0" smtClean="0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0034" y="714356"/>
            <a:ext cx="8072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перс выст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300039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:\PHOT0073.JPG"/>
          <p:cNvPicPr/>
          <p:nvPr/>
        </p:nvPicPr>
        <p:blipFill>
          <a:blip r:embed="rId3" cstate="print"/>
          <a:srcRect l="14808" b="14103"/>
          <a:stretch>
            <a:fillRect/>
          </a:stretch>
        </p:blipFill>
        <p:spPr bwMode="auto">
          <a:xfrm>
            <a:off x="6500826" y="642918"/>
            <a:ext cx="242889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ВСЯКАЯ ВСЯЧИНА\закчка\82a0f043f49380ff2dd3a4c18c30818d.jpg.jpg"/>
          <p:cNvPicPr/>
          <p:nvPr/>
        </p:nvPicPr>
        <p:blipFill>
          <a:blip r:embed="rId4"/>
          <a:srcRect l="17626" t="22302" r="13129" b="13909"/>
          <a:stretch>
            <a:fillRect/>
          </a:stretch>
        </p:blipFill>
        <p:spPr bwMode="auto">
          <a:xfrm>
            <a:off x="142844" y="4286256"/>
            <a:ext cx="285752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P10005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214678" y="142852"/>
            <a:ext cx="307183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007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4429132"/>
            <a:ext cx="271464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ФОТО\работа\чиполлино\P1040567.JPG"/>
          <p:cNvPicPr/>
          <p:nvPr/>
        </p:nvPicPr>
        <p:blipFill>
          <a:blip r:embed="rId7" cstate="print"/>
          <a:srcRect l="10917" t="29126" r="3193" b="23883"/>
          <a:stretch>
            <a:fillRect/>
          </a:stretch>
        </p:blipFill>
        <p:spPr bwMode="auto">
          <a:xfrm>
            <a:off x="3143240" y="3500438"/>
            <a:ext cx="314327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 (Контрольно-аналитический)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выявление уровня реализации задач инновационного опыта работы.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Качество усвоения ребенком художественного и ручного труда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472518" cy="5500726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2000" dirty="0" smtClean="0"/>
              <a:t>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500174"/>
          <a:ext cx="835824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Результативность работы по развитию универсальных творческих способностей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(авторы В. Синельникова, В. Кудрявцев)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000125"/>
          <a:ext cx="8501062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Результативность работы с родителями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857250"/>
          <a:ext cx="8715375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Новизна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конспектов;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перспективного плана;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музея;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картотек пошагового выполнения той или иной поделки;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группы;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Налажены тесные связи с музеем;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Активное участие родителей в реализации темы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конкурсах (районных, региональных, российских).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Перспектива: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Обобщение опыта работы по данному направлению на педагогическом совете в ДОУ;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фойе детского сада дизайнерскими работами детей группы;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музея бумаги.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через организацию ручного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труда.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1414"/>
            <a:ext cx="8229600" cy="357190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Транслируемость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736134"/>
              </p:ext>
            </p:extLst>
          </p:nvPr>
        </p:nvGraphicFramePr>
        <p:xfrm>
          <a:off x="357158" y="428617"/>
          <a:ext cx="8572500" cy="57658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3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воспитателей «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Конструирование</a:t>
                      </a:r>
                    </a:p>
                    <a:p>
                      <a:pPr algn="ctr" rtl="0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средство</a:t>
                      </a:r>
                    </a:p>
                    <a:p>
                      <a:pPr algn="ctr" rtl="0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подготовки детей</a:t>
                      </a:r>
                    </a:p>
                    <a:p>
                      <a:pPr algn="ctr" rtl="0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обучению в школе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 №44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3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 для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воспитателей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Пластилинография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Городской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 №44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3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Открытое мероприятие на тему: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инициативы творчества детей при организации работы с бумагой»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 №44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sz="18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Конструктивная деятельность открыла большие возможности для развития воображения, фантазии, умственного воспитания детей, а организованная связь конструирования с другими образовательными областями   создала благоприятные условия для творческого развития дошкольника;</a:t>
            </a:r>
          </a:p>
          <a:p>
            <a:r>
              <a:rPr lang="ru-RU" sz="18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Применение системы моей работы по ручному труду является неотъемлемой частью образовательной работы воспитателя;</a:t>
            </a:r>
          </a:p>
          <a:p>
            <a:pPr marL="343080" indent="-342720">
              <a:buSzPct val="70000"/>
            </a:pPr>
            <a:r>
              <a:rPr lang="ru-RU" sz="1800" spc="-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 ходе </a:t>
            </a:r>
            <a:r>
              <a:rPr lang="ru-RU" sz="18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изготовления различных поделок у ребенка развивается мелкая моторика руки, совершенствуются умения и навыки работы с различными материалами, приспособлениями и инструментами, вырабатывается аккуратность, самостоятельность, </a:t>
            </a:r>
          </a:p>
          <a:p>
            <a:pPr marL="343080" indent="-342720">
              <a:buSzPct val="70000"/>
            </a:pPr>
            <a:r>
              <a:rPr lang="ru-RU" sz="18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Решается одна из важнейших задач дошкольного возраста — подготовка детей к школе.</a:t>
            </a:r>
          </a:p>
          <a:p>
            <a:pPr marL="343080" indent="-342720">
              <a:buSzPct val="70000"/>
            </a:pPr>
            <a:r>
              <a:rPr lang="ru-RU" sz="18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Возрос интерес родителей к развитию творческих способностей детей в ходе изготовления народной игрушки . Родители с большим интересом относятся к участию в выставках, оформлению группы. </a:t>
            </a:r>
          </a:p>
          <a:p>
            <a:pPr marL="343080" indent="-342720" algn="ctr">
              <a:buSzPct val="70000"/>
              <a:buNone/>
            </a:pPr>
            <a:r>
              <a:rPr lang="ru-RU" sz="18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Следовательно, подобранная нами система мероприятий оказалась эффективной. </a:t>
            </a:r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1851" y="2500306"/>
            <a:ext cx="8580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Благодарю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57689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720" algn="ctr">
              <a:lnSpc>
                <a:spcPct val="100000"/>
              </a:lnSpc>
              <a:buNone/>
            </a:pPr>
            <a:r>
              <a:rPr lang="ru-RU" sz="1600" b="1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Взгляд ученых на проблему творчества дошкольников:</a:t>
            </a:r>
            <a:endParaRPr lang="ru-RU" sz="1600" spc="-1" dirty="0" smtClean="0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 algn="ctr">
              <a:lnSpc>
                <a:spcPct val="100000"/>
              </a:lnSpc>
              <a:buClr>
                <a:srgbClr val="F0A22E"/>
              </a:buClr>
              <a:buSzPct val="70000"/>
              <a:buNone/>
            </a:pPr>
            <a:r>
              <a:rPr lang="ru-RU" sz="1600" b="1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Слово «творчество» 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происходит от слова</a:t>
            </a:r>
            <a:r>
              <a:rPr lang="ru-RU" sz="1600" b="1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«творить»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
</a:t>
            </a:r>
            <a:r>
              <a:rPr lang="ru-RU" sz="1600" b="1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Творить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 – это создавать нечто такое, что не встречалось в прошлом опыте, индивидуальном или общественном.</a:t>
            </a:r>
          </a:p>
          <a:p>
            <a:pPr marL="343080" indent="-342720" algn="ctr">
              <a:lnSpc>
                <a:spcPct val="100000"/>
              </a:lnSpc>
              <a:buClr>
                <a:srgbClr val="F0A22E"/>
              </a:buClr>
              <a:buSzPct val="70000"/>
              <a:buNone/>
            </a:pPr>
            <a:r>
              <a:rPr lang="ru-RU" sz="1600" b="1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Творческие проявления ребёнка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 – это те его проявления, в которых ему удалось реализовать свою уникальную индивидуальность. </a:t>
            </a:r>
          </a:p>
          <a:p>
            <a:pPr marL="343080" indent="-342720" algn="ctr">
              <a:lnSpc>
                <a:spcPct val="100000"/>
              </a:lnSpc>
              <a:buClr>
                <a:srgbClr val="F0A22E"/>
              </a:buClr>
              <a:buSzPct val="70000"/>
              <a:buNone/>
            </a:pPr>
            <a:endParaRPr lang="ru-RU" sz="1600" b="1" spc="-1" dirty="0" smtClean="0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 algn="ctr">
              <a:lnSpc>
                <a:spcPct val="100000"/>
              </a:lnSpc>
              <a:buClr>
                <a:srgbClr val="F0A22E"/>
              </a:buClr>
              <a:buSzPct val="70000"/>
              <a:buNone/>
            </a:pPr>
            <a:r>
              <a:rPr lang="ru-RU" sz="1600" b="1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Проблема </a:t>
            </a:r>
            <a:r>
              <a:rPr lang="ru-RU" sz="1600" b="1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творчества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-это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«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проблема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века»,ей посвятили работы представители:  </a:t>
            </a:r>
          </a:p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-  философии  (Н.А. Бердяев, Г.Г. 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Гиргинов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, М.С. Каган, B.C. Соловьев, А.Т. Шумилин),</a:t>
            </a:r>
          </a:p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-   психологии (К.А. 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Абульханова-Славская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, Д.Б. Богоявленская, В.А. 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Моляко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, Я.А. Пономарев, И.В. Страхов),</a:t>
            </a:r>
          </a:p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- педагогики (М.А. Данилов, Е.И. Игнатьев, Т.С. Комарова, И.А. Лыкова, П.И. 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Пидкасистый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, Е.А. 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Флерина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).</a:t>
            </a:r>
          </a:p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None/>
            </a:pPr>
            <a:endParaRPr lang="ru-RU" sz="1600" b="1" spc="-1" dirty="0" smtClean="0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None/>
            </a:pPr>
            <a:r>
              <a:rPr lang="ru-RU" sz="1600" b="1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Творческая активность ребенка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характеризуется исследователями в тесной взаимосвязи:</a:t>
            </a:r>
          </a:p>
          <a:p>
            <a:pPr marL="343080" indent="-342720">
              <a:buClr>
                <a:srgbClr val="F0A22E"/>
              </a:buClr>
              <a:buSzPct val="70000"/>
              <a:buFont typeface="Wingdings" pitchFamily="2" charset="2"/>
              <a:buChar char="v"/>
            </a:pP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с его познавательными возможностями (С.В. 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Гусарова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, Н.Г. Морозова, В.Д. 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Шадриков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, Г.И. Щукина, B.C. Юркевич), </a:t>
            </a:r>
          </a:p>
          <a:p>
            <a:pPr marL="343080" indent="-342720">
              <a:buClr>
                <a:srgbClr val="F0A22E"/>
              </a:buClr>
              <a:buSzPct val="70000"/>
              <a:buFont typeface="Wingdings" pitchFamily="2" charset="2"/>
              <a:buChar char="v"/>
            </a:pP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-с уровнем мышления и умственным развитием (Л.А. 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Венгер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, Л.В. 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Занков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, В.Т. Кудрявцев, Н.С. 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Лейтес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, Н.Н. 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Поддьяков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, O.K. Тихомиров).</a:t>
            </a:r>
          </a:p>
          <a:p>
            <a:pPr marL="343080" indent="-342720" algn="ctr">
              <a:lnSpc>
                <a:spcPct val="100000"/>
              </a:lnSpc>
              <a:buClr>
                <a:srgbClr val="F0A22E"/>
              </a:buClr>
              <a:buSzPct val="70000"/>
              <a:buNone/>
            </a:pPr>
            <a:endParaRPr lang="ru-RU" sz="1600" b="1" spc="-1" dirty="0" smtClean="0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 algn="ctr">
              <a:lnSpc>
                <a:spcPct val="100000"/>
              </a:lnSpc>
              <a:buClr>
                <a:srgbClr val="F0A22E"/>
              </a:buClr>
              <a:buSzPct val="70000"/>
              <a:buNone/>
            </a:pPr>
            <a:r>
              <a:rPr lang="ru-RU" sz="1600" b="1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Основу творческой деятельности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составляет продуктивное воображение,  как центральное психическое новообразование дошкольного возраста (Л.С. </a:t>
            </a:r>
            <a:r>
              <a:rPr lang="ru-RU" sz="16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Выготский</a:t>
            </a:r>
            <a:r>
              <a:rPr lang="ru-RU" sz="16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pPr marL="343080" indent="-342720" algn="l">
              <a:lnSpc>
                <a:spcPct val="100000"/>
              </a:lnSpc>
            </a:pP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/>
            </a:r>
            <a:b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</a:b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/>
            </a:r>
            <a:b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</a:b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/>
            </a:r>
            <a:b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</a:b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/>
            </a:r>
            <a:b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</a:b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Исследователи отмечают, что </a:t>
            </a:r>
            <a:b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развитие детского творчества</a:t>
            </a: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в ручном труде не может строиться только на подражательной основе (Р.С. Буре, З.В. </a:t>
            </a:r>
            <a:r>
              <a:rPr lang="ru-RU" sz="20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Лиштван</a:t>
            </a: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Э.М. </a:t>
            </a:r>
            <a:r>
              <a:rPr lang="ru-RU" sz="20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Галямова</a:t>
            </a: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О.Р. </a:t>
            </a:r>
            <a:r>
              <a:rPr lang="ru-RU" sz="20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Радионова</a:t>
            </a: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без освоения ребенком</a:t>
            </a: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обобщенных (универсальных) способов действий, позволяющих переносить сформированные умения и навыки работы с одним материалом на другой (Е.К. </a:t>
            </a:r>
            <a:r>
              <a:rPr lang="ru-RU" sz="20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Брыкина</a:t>
            </a: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создавать художественные</a:t>
            </a:r>
            <a:r>
              <a:rPr lang="ru-RU" sz="20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образы вне контекста конструируемого предмета (О.М. Дьяченко, Л.A. Парамонова).</a:t>
            </a:r>
            <a:r>
              <a:rPr lang="ru-RU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786214"/>
          </a:xfrm>
        </p:spPr>
        <p:txBody>
          <a:bodyPr>
            <a:normAutofit fontScale="32500" lnSpcReduction="20000"/>
          </a:bodyPr>
          <a:lstStyle/>
          <a:p>
            <a:pPr marL="343080" indent="-342720">
              <a:lnSpc>
                <a:spcPct val="120000"/>
              </a:lnSpc>
              <a:buClr>
                <a:srgbClr val="F0A22E"/>
              </a:buClr>
              <a:buSzPct val="70000"/>
              <a:buNone/>
            </a:pPr>
            <a:r>
              <a:rPr lang="ru-RU" sz="55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Эффективным средством развития у детей художественно-творческих способностей, по мнению Н.А. Ветлугиной, Т.Г. Казаковой, Т.С. Комаровой, Г.Н. Пантелеева, Е.А. </a:t>
            </a:r>
            <a:r>
              <a:rPr lang="ru-RU" sz="55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Флериной</a:t>
            </a:r>
            <a:r>
              <a:rPr lang="ru-RU" sz="55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и др., является выполнение творческих заданий, дающих возможность применять ранее усвоенные знания, умения и навыки для решения новых познавательных задач.</a:t>
            </a:r>
          </a:p>
          <a:p>
            <a:pPr marL="343080" indent="-342720">
              <a:lnSpc>
                <a:spcPct val="120000"/>
              </a:lnSpc>
              <a:buClr>
                <a:srgbClr val="F0A22E"/>
              </a:buClr>
              <a:buSzPct val="70000"/>
              <a:buNone/>
            </a:pPr>
            <a:r>
              <a:rPr lang="ru-RU" sz="55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 последнее десятилетие все более актуальным становится использование интегративных принципов организации освоения содержания образования (Т.С. Комарова, Н.М. Конышева, М.В. </a:t>
            </a:r>
            <a:r>
              <a:rPr lang="ru-RU" sz="5500" spc="-1" dirty="0" err="1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Крулехт</a:t>
            </a:r>
            <a:r>
              <a:rPr lang="ru-RU" sz="5500" spc="-1" dirty="0" smtClean="0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Н.А. Малышева). Они содействуют более глубокому и многостороннему познанию детьми предметов и явлений действительности, формированию ассоциаций и их активизации в разных видах творческой художественно-эстетической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0"/>
            <a:ext cx="8858312" cy="571480"/>
          </a:xfrm>
        </p:spPr>
        <p:txBody>
          <a:bodyPr>
            <a:normAutofit/>
          </a:bodyPr>
          <a:lstStyle/>
          <a:p>
            <a:r>
              <a:rPr lang="ru-RU" altLang="ru-RU" sz="2200" dirty="0" smtClean="0">
                <a:solidFill>
                  <a:srgbClr val="003399"/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74" cy="6143668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Удовлетворение потребностей детей в активном усвоении и созидательном преобразовании окружающей действительности;</a:t>
            </a:r>
          </a:p>
          <a:p>
            <a:pPr>
              <a:lnSpc>
                <a:spcPct val="120000"/>
              </a:lnSpc>
            </a:pP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Создание продуктов детской деятельности в силу сложившихся обстоятельств;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современного общества в истинно творческих людях.</a:t>
            </a:r>
          </a:p>
          <a:p>
            <a:pPr>
              <a:lnSpc>
                <a:spcPct val="12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творческих способностей детей посредством ручного труда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овладению способами работы по данным направлениям с детьми;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творческую активность, воображение,  поддерживать проявления фантазии и самостоятельности детей при оформлении группы, лестничного проема, фойе;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конструктивное взаимодействие с семьей для обеспечения творческого развития дошкольника.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Направления работы: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посредством конструирования из природного материала;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посредством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посредством конструирование из бумаги в технике оригами.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этап (Подготовительный)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720" algn="ctr">
              <a:lnSpc>
                <a:spcPct val="10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соответствующих условий, </a:t>
            </a:r>
          </a:p>
          <a:p>
            <a:pPr marL="343080" indent="-342720" algn="ctr">
              <a:lnSpc>
                <a:spcPct val="10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способствующих реализации темы работы.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1258</Words>
  <Application>Microsoft Office PowerPoint</Application>
  <PresentationFormat>Экран (4:3)</PresentationFormat>
  <Paragraphs>242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Franklin Gothic Book</vt:lpstr>
      <vt:lpstr>Monotype Corsiva</vt:lpstr>
      <vt:lpstr>Times New Roman</vt:lpstr>
      <vt:lpstr>Wingdings</vt:lpstr>
      <vt:lpstr>Wingdings 2</vt:lpstr>
      <vt:lpstr>Тема Office</vt:lpstr>
      <vt:lpstr>Кокарева Олеся Сергеевна</vt:lpstr>
      <vt:lpstr>Презентация PowerPoint</vt:lpstr>
      <vt:lpstr>Тема: </vt:lpstr>
      <vt:lpstr>Презентация PowerPoint</vt:lpstr>
      <vt:lpstr>    Исследователи отмечают, что  -развитие детского творчества в ручном труде не может строиться только на подражательной основе (Р.С. Буре, З.В. Лиштван, Э.М. Галямова, О.Р. Радионова); - без освоения ребенком обобщенных (универсальных) способов действий, позволяющих переносить сформированные умения и навыки работы с одним материалом на другой (Е.К. Брыкина); - создавать художественные образы вне контекста конструируемого предмета (О.М. Дьяченко, Л.A. Парамонова). </vt:lpstr>
      <vt:lpstr>Актуальность</vt:lpstr>
      <vt:lpstr>Цель:  способствовать развитию творческих способностей детей посредством ручного труда</vt:lpstr>
      <vt:lpstr>Презентация PowerPoint</vt:lpstr>
      <vt:lpstr>Презентация PowerPoint</vt:lpstr>
      <vt:lpstr>Перспективный план</vt:lpstr>
      <vt:lpstr>Программно-методическое обеспечение</vt:lpstr>
      <vt:lpstr>Создание соответствующих условий</vt:lpstr>
      <vt:lpstr>Диагностические методики для выявления уровня усвоения  навыков и умений ребенка по ручному труду.</vt:lpstr>
      <vt:lpstr>Презентация PowerPoint</vt:lpstr>
      <vt:lpstr>Диагностическая методика для выявления заинтересованности родителей в развитии творческих способностей ребенка в ручном труде.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Качество усвоения ребенком художественного и ручного труда   </vt:lpstr>
      <vt:lpstr>Результативность работы по развитию универсальных творческих способностей  (авторы В. Синельникова, В. Кудрявцев)</vt:lpstr>
      <vt:lpstr>Результативность работы с родителями</vt:lpstr>
      <vt:lpstr>Новизна </vt:lpstr>
      <vt:lpstr>Транслируемость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детей  через организацию ручного труда в старшей группе.</dc:title>
  <dc:creator>Олеся</dc:creator>
  <cp:lastModifiedBy>олеся</cp:lastModifiedBy>
  <cp:revision>150</cp:revision>
  <dcterms:created xsi:type="dcterms:W3CDTF">2016-04-18T08:44:02Z</dcterms:created>
  <dcterms:modified xsi:type="dcterms:W3CDTF">2021-01-26T19:45:21Z</dcterms:modified>
</cp:coreProperties>
</file>