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айт ГАЯНЭ\театр\teatro-poncho-22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7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сайт ГАЯНЭ\театр\96f744ec41ac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6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J:\сайт ГАЯНЭ\театр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8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сайт ГАЯНЭ\театр\h-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584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ilya-luda</dc:creator>
  <cp:lastModifiedBy>ilya-luda</cp:lastModifiedBy>
  <cp:revision>1</cp:revision>
  <dcterms:created xsi:type="dcterms:W3CDTF">2018-01-13T12:02:31Z</dcterms:created>
  <dcterms:modified xsi:type="dcterms:W3CDTF">2018-01-14T15:37:07Z</dcterms:modified>
</cp:coreProperties>
</file>