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81" r:id="rId8"/>
    <p:sldId id="268" r:id="rId9"/>
    <p:sldId id="270" r:id="rId10"/>
    <p:sldId id="273" r:id="rId11"/>
    <p:sldId id="274" r:id="rId12"/>
    <p:sldId id="282" r:id="rId13"/>
    <p:sldId id="283" r:id="rId14"/>
    <p:sldId id="279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adm\Desktop\самообразование\проект водичка\во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6" y="-192151"/>
            <a:ext cx="9125974" cy="682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002060"/>
                </a:solidFill>
              </a:rPr>
              <a:t>Муниципальное бюджетное дошкольное образовательное учреждение Детский сад №11</a:t>
            </a:r>
            <a:br>
              <a:rPr lang="ru-RU" sz="2700" b="1" i="1" dirty="0" smtClean="0">
                <a:solidFill>
                  <a:srgbClr val="002060"/>
                </a:solidFill>
              </a:rPr>
            </a:br>
            <a:r>
              <a:rPr lang="ru-RU" sz="2700" b="1" i="1" dirty="0" smtClean="0">
                <a:solidFill>
                  <a:srgbClr val="002060"/>
                </a:solidFill>
              </a:rPr>
              <a:t/>
            </a:r>
            <a:br>
              <a:rPr lang="ru-RU" sz="2700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ПРОЕКТ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«ВОДИЧКА, ВОДИЧКА…»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группа раннего возраста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7592888" cy="1224136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   Воспитатель: Павленко В.А.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568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\Desktop\самообразование\проект водичка\s12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167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Вода нужна всем </a:t>
            </a:r>
            <a:r>
              <a:rPr lang="ru-RU" b="1" dirty="0" smtClean="0"/>
              <a:t>!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6" y="2708920"/>
            <a:ext cx="4256120" cy="3732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623" y="1417638"/>
            <a:ext cx="4259777" cy="345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52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adm\Desktop\самообразование\проект водичка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78"/>
            <a:ext cx="9144000" cy="685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Продуктивная деятельность</a:t>
            </a:r>
            <a:br>
              <a:rPr lang="ru-RU" b="1" dirty="0" smtClean="0"/>
            </a:br>
            <a:r>
              <a:rPr lang="ru-RU" b="1" dirty="0" smtClean="0"/>
              <a:t>«Падают снежинки»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267743" y="2852936"/>
            <a:ext cx="1368153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8038" y="5127989"/>
            <a:ext cx="503237" cy="37868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84984"/>
            <a:ext cx="4155635" cy="3312368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62" y="1876472"/>
            <a:ext cx="4040188" cy="3040241"/>
          </a:xfrm>
        </p:spPr>
      </p:pic>
    </p:spTree>
    <p:extLst>
      <p:ext uri="{BB962C8B-B14F-4D97-AF65-F5344CB8AC3E}">
        <p14:creationId xmlns:p14="http://schemas.microsoft.com/office/powerpoint/2010/main" val="1046368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adm\Desktop\самообразование\проект водичка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78"/>
            <a:ext cx="9144000" cy="685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Продуктивная деятельность</a:t>
            </a:r>
            <a:br>
              <a:rPr lang="ru-RU" b="1" dirty="0" smtClean="0"/>
            </a:br>
            <a:r>
              <a:rPr lang="ru-RU" b="1" dirty="0" smtClean="0"/>
              <a:t>«Дождик»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267743" y="2852936"/>
            <a:ext cx="1368153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8038" y="5127989"/>
            <a:ext cx="503237" cy="37868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02" y="1726845"/>
            <a:ext cx="4075935" cy="30671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194" y="3177601"/>
            <a:ext cx="455681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69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adm\Desktop\самообразование\проект водичка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78"/>
            <a:ext cx="9144000" cy="685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Продуктивная деятельность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84" y="1556791"/>
            <a:ext cx="3399842" cy="45331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1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36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\Desktop\самообразование\проект водичка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23528" y="549275"/>
            <a:ext cx="7704856" cy="4535909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процессе работы у детей  появляются первые навыки экспериментирования, развиваются тактильные ощущения, мелкая моторика, наблюдательность, память. У родителей появился интерес к проводимой работе, который проявился через задаваемые вопросы.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278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\Desktop\самообразование\проект водичка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652" cy="684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288032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56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\Desktop\самообразование\проект водичка\i2X3IXQA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3200" b="1" dirty="0">
                <a:solidFill>
                  <a:srgbClr val="002060"/>
                </a:solidFill>
              </a:rPr>
              <a:t>Актуальность </a:t>
            </a:r>
            <a:r>
              <a:rPr lang="ru-RU" sz="3200" b="1" dirty="0" smtClean="0">
                <a:solidFill>
                  <a:srgbClr val="002060"/>
                </a:solidFill>
              </a:rPr>
              <a:t>темы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рождается исследователем. Неутолимая жажда новых впечатлений, любопытство, постоянное стремление наблюдать и экспериментировать, самостоятельно искать новые сведения о мире, традиционно рассматриваются как важнейшие черты детского поведения. Удовлетворяя свою любознательность в процессе активной познавательно – исследовательской деятельности, которая в естественной форме проявляется в виде детского экспериментирования, ребенок с одной стороны расширяет представления о мире, с другой – начинает овладевать  представлениями целостной картины мира. Необходимо включить малышей в осмысленную деятельность, в процессе которой они смогли бы обнаруживать все новые и новые свойства предметов.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 двумя видами: игрой и экспериментированием нет противоречий. Игра — вид деятельности, мотив которой заключается не в результатах, а в самом процессе, а через экспериментирование с предметами ребенок ставит определенные цели и добивается конкретных результатов.  Игра и детское экспериментирование  дополняют друг друга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9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\Desktop\самообразование\проект водичка\во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Познавательно- исследовательский, игровой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3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реализации проекта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месяц.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раннего возраста, воспитатели.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300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adm\Desktop\самообразование\проект водичка\во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 fontAlgn="base">
              <a:spcAft>
                <a:spcPct val="0"/>
              </a:spcAft>
            </a:pPr>
            <a:r>
              <a:rPr lang="ru-RU" sz="4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Формирование у детей раннего возраста любознательности, стремления наблюдать и экспериментировать через игры с водой путем создания благоприятной обстановки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038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adm\Desktop\самообразование\проект водичка\во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 гости пришла капелька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551" y="3429000"/>
            <a:ext cx="3974849" cy="2991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97548"/>
            <a:ext cx="3156387" cy="419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39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7"/>
          </a:xfrm>
        </p:spPr>
        <p:txBody>
          <a:bodyPr/>
          <a:lstStyle/>
          <a:p>
            <a:r>
              <a:rPr lang="ru-RU" b="1" dirty="0" smtClean="0"/>
              <a:t>Пузырьки в стакане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6768752" cy="509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00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adm\Desktop\самообразование\проект водичка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Тонет- не тонет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2915816" y="1844824"/>
            <a:ext cx="216024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34" y="1417638"/>
            <a:ext cx="3403997" cy="256097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489" y="3865133"/>
            <a:ext cx="3819826" cy="28738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49" y="1417638"/>
            <a:ext cx="3696353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31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 воде можно пускать кораблики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5" y="3212976"/>
            <a:ext cx="4186021" cy="33843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665" y="1124744"/>
            <a:ext cx="4269735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31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C:\Users\adm\Desktop\самообразование\проект водичка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21673"/>
            <a:ext cx="9216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Водой можно 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мыться</a:t>
            </a:r>
            <a:endParaRPr lang="ru-RU" sz="4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3227378" y="1417639"/>
            <a:ext cx="3216831" cy="1939354"/>
          </a:xfrm>
        </p:spPr>
        <p:txBody>
          <a:bodyPr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0" dirty="0">
                <a:solidFill>
                  <a:prstClr val="black"/>
                </a:solidFill>
                <a:latin typeface="+mj-lt"/>
                <a:cs typeface="Arial" charset="0"/>
              </a:rPr>
              <a:t>«Водичка, водичка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0" dirty="0">
                <a:solidFill>
                  <a:prstClr val="black"/>
                </a:solidFill>
                <a:latin typeface="+mj-lt"/>
                <a:cs typeface="Arial" charset="0"/>
              </a:rPr>
              <a:t>Умой мое личико,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0" dirty="0">
                <a:solidFill>
                  <a:prstClr val="black"/>
                </a:solidFill>
                <a:latin typeface="+mj-lt"/>
                <a:cs typeface="Arial" charset="0"/>
              </a:rPr>
              <a:t>Чтоб глазки блестели,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0" dirty="0">
                <a:solidFill>
                  <a:prstClr val="black"/>
                </a:solidFill>
                <a:latin typeface="+mj-lt"/>
                <a:cs typeface="Arial" charset="0"/>
              </a:rPr>
              <a:t>Чтоб щечки алели,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0" dirty="0">
                <a:solidFill>
                  <a:prstClr val="black"/>
                </a:solidFill>
                <a:latin typeface="+mj-lt"/>
                <a:cs typeface="Arial" charset="0"/>
              </a:rPr>
              <a:t>Чтоб смеялся роток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0" dirty="0">
                <a:solidFill>
                  <a:prstClr val="black"/>
                </a:solidFill>
                <a:latin typeface="+mj-lt"/>
                <a:cs typeface="Arial" charset="0"/>
              </a:rPr>
              <a:t>И кусался зубок</a:t>
            </a:r>
          </a:p>
        </p:txBody>
      </p:sp>
      <p:pic>
        <p:nvPicPr>
          <p:cNvPr id="16389" name="Picture 5" descr="C:\Users\adm\Desktop\самообразование\проект водичка\Группа раннего возраста\20190404_10125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816" y="3207327"/>
            <a:ext cx="2515466" cy="299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0" y="1800519"/>
            <a:ext cx="3132857" cy="440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569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151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Муниципальное бюджетное дошкольное образовательное учреждение Детский сад №11  ПРОЕКТ «ВОДИЧКА, ВОДИЧКА…» группа раннего возраста</vt:lpstr>
      <vt:lpstr>Актуальность темы Ребенок рождается исследователем. Неутолимая жажда новых впечатлений, любопытство, постоянное стремление наблюдать и экспериментировать, самостоятельно искать новые сведения о мире, традиционно рассматриваются как важнейшие черты детского поведения. Удовлетворяя свою любознательность в процессе активной познавательно – исследовательской деятельности, которая в естественной форме проявляется в виде детского экспериментирования, ребенок с одной стороны расширяет представления о мире, с другой – начинает овладевать  представлениями целостной картины мира. Необходимо включить малышей в осмысленную деятельность, в процессе которой они смогли бы обнаруживать все новые и новые свойства предметов. Между двумя видами: игрой и экспериментированием нет противоречий. Игра — вид деятельности, мотив которой заключается не в результатах, а в самом процессе, а через экспериментирование с предметами ребенок ставит определенные цели и добивается конкретных результатов.  Игра и детское экспериментирование  дополняют друг друга.   </vt:lpstr>
      <vt:lpstr>Вид проекта:  Познавательно- исследовательский, игровой</vt:lpstr>
      <vt:lpstr> Цель:  </vt:lpstr>
      <vt:lpstr>Основной этап</vt:lpstr>
      <vt:lpstr>Пузырьки в стакане</vt:lpstr>
      <vt:lpstr>Тонет- не тонет</vt:lpstr>
      <vt:lpstr>В воде можно пускать кораблики </vt:lpstr>
      <vt:lpstr>Водой можно мыться</vt:lpstr>
      <vt:lpstr>Вода нужна всем !</vt:lpstr>
      <vt:lpstr>Продуктивная деятельность «Падают снежинки»</vt:lpstr>
      <vt:lpstr>Продуктивная деятельность «Дождик»</vt:lpstr>
      <vt:lpstr>Продуктивная деятельность </vt:lpstr>
      <vt:lpstr>Вывод: в процессе работы у детей  появляются первые навыки экспериментирования, развиваются тактильные ощущения, мелкая моторика, наблюдательность, память. У родителей появился интерес к проводимой работе, который проявился через задаваемые вопросы.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№3 «Тополек»» ПРОЕКТ «ВОДИЧКА, ВОДИЧКА…» группа раннего возраста</dc:title>
  <dc:creator>Admin</dc:creator>
  <cp:lastModifiedBy>Пользователь Windows</cp:lastModifiedBy>
  <cp:revision>29</cp:revision>
  <dcterms:created xsi:type="dcterms:W3CDTF">2019-05-15T14:18:50Z</dcterms:created>
  <dcterms:modified xsi:type="dcterms:W3CDTF">2023-12-21T15:36:31Z</dcterms:modified>
</cp:coreProperties>
</file>