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12036D-6D92-416A-9C6B-DBA168E5E96F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A0F84FE4-8BAE-42D0-A70D-B6C8776B7320}">
      <dgm:prSet/>
      <dgm:spPr/>
      <dgm:t>
        <a:bodyPr/>
        <a:lstStyle/>
        <a:p>
          <a:pPr rtl="0"/>
          <a:r>
            <a:rPr lang="ru-RU" dirty="0"/>
            <a:t>1. выделение вербальных обобщенных познавательных моделей;</a:t>
          </a:r>
        </a:p>
      </dgm:t>
    </dgm:pt>
    <dgm:pt modelId="{B598AEB1-7A5F-4608-9E8D-D70AC23EC21C}" type="parTrans" cxnId="{58F9D03B-B005-4F85-8F1B-4F4669A9E04A}">
      <dgm:prSet/>
      <dgm:spPr/>
      <dgm:t>
        <a:bodyPr/>
        <a:lstStyle/>
        <a:p>
          <a:endParaRPr lang="ru-RU"/>
        </a:p>
      </dgm:t>
    </dgm:pt>
    <dgm:pt modelId="{B5144C21-B256-44B2-B62D-F853792181CE}" type="sibTrans" cxnId="{58F9D03B-B005-4F85-8F1B-4F4669A9E04A}">
      <dgm:prSet/>
      <dgm:spPr/>
      <dgm:t>
        <a:bodyPr/>
        <a:lstStyle/>
        <a:p>
          <a:endParaRPr lang="ru-RU"/>
        </a:p>
      </dgm:t>
    </dgm:pt>
    <dgm:pt modelId="{3D740B4E-B006-4065-8CBD-25DF306797A8}">
      <dgm:prSet/>
      <dgm:spPr/>
      <dgm:t>
        <a:bodyPr/>
        <a:lstStyle/>
        <a:p>
          <a:pPr rtl="0"/>
          <a:r>
            <a:rPr lang="ru-RU" dirty="0"/>
            <a:t>2. выделение познавательных единиц (модулей) обобщенной модели;</a:t>
          </a:r>
        </a:p>
      </dgm:t>
    </dgm:pt>
    <dgm:pt modelId="{37D2B5DB-579A-4B41-9197-85049E504C6C}" type="parTrans" cxnId="{0D8E9030-C35D-435C-AAD2-6F83C4BFDDD9}">
      <dgm:prSet/>
      <dgm:spPr/>
      <dgm:t>
        <a:bodyPr/>
        <a:lstStyle/>
        <a:p>
          <a:endParaRPr lang="ru-RU"/>
        </a:p>
      </dgm:t>
    </dgm:pt>
    <dgm:pt modelId="{257D919E-D3CF-4008-8D4F-4FE843F6C856}" type="sibTrans" cxnId="{0D8E9030-C35D-435C-AAD2-6F83C4BFDDD9}">
      <dgm:prSet/>
      <dgm:spPr/>
      <dgm:t>
        <a:bodyPr/>
        <a:lstStyle/>
        <a:p>
          <a:endParaRPr lang="ru-RU"/>
        </a:p>
      </dgm:t>
    </dgm:pt>
    <dgm:pt modelId="{22063A70-4361-454D-9DBB-4071B5B6753D}">
      <dgm:prSet/>
      <dgm:spPr/>
      <dgm:t>
        <a:bodyPr/>
        <a:lstStyle/>
        <a:p>
          <a:pPr rtl="0"/>
          <a:r>
            <a:rPr lang="ru-RU" dirty="0"/>
            <a:t>3. выбор знаков визуализации;</a:t>
          </a:r>
        </a:p>
      </dgm:t>
    </dgm:pt>
    <dgm:pt modelId="{28F1277E-263C-461F-8EFA-2BF55567A5C1}" type="parTrans" cxnId="{974D2A81-FC33-4847-8178-A08D061200D7}">
      <dgm:prSet/>
      <dgm:spPr/>
      <dgm:t>
        <a:bodyPr/>
        <a:lstStyle/>
        <a:p>
          <a:endParaRPr lang="ru-RU"/>
        </a:p>
      </dgm:t>
    </dgm:pt>
    <dgm:pt modelId="{3C88F441-5080-4555-A9C1-E1526A727741}" type="sibTrans" cxnId="{974D2A81-FC33-4847-8178-A08D061200D7}">
      <dgm:prSet/>
      <dgm:spPr/>
      <dgm:t>
        <a:bodyPr/>
        <a:lstStyle/>
        <a:p>
          <a:endParaRPr lang="ru-RU"/>
        </a:p>
      </dgm:t>
    </dgm:pt>
    <dgm:pt modelId="{0F8709AF-A5E9-4186-A78C-57FF8C6DBF37}">
      <dgm:prSet/>
      <dgm:spPr/>
      <dgm:t>
        <a:bodyPr/>
        <a:lstStyle/>
        <a:p>
          <a:pPr rtl="0"/>
          <a:r>
            <a:rPr lang="ru-RU" dirty="0"/>
            <a:t>4. расчленение обобщенных познавательных моделей на смысловые части;</a:t>
          </a:r>
        </a:p>
      </dgm:t>
    </dgm:pt>
    <dgm:pt modelId="{434327CB-47E4-4F71-A423-54D85C31DBEC}" type="parTrans" cxnId="{AFB63C84-3562-41EF-9FA5-5D5F5008290C}">
      <dgm:prSet/>
      <dgm:spPr/>
      <dgm:t>
        <a:bodyPr/>
        <a:lstStyle/>
        <a:p>
          <a:endParaRPr lang="ru-RU"/>
        </a:p>
      </dgm:t>
    </dgm:pt>
    <dgm:pt modelId="{60174A0F-1AA8-4BE1-8BD2-1FBC31221CBD}" type="sibTrans" cxnId="{AFB63C84-3562-41EF-9FA5-5D5F5008290C}">
      <dgm:prSet/>
      <dgm:spPr/>
      <dgm:t>
        <a:bodyPr/>
        <a:lstStyle/>
        <a:p>
          <a:endParaRPr lang="ru-RU"/>
        </a:p>
      </dgm:t>
    </dgm:pt>
    <dgm:pt modelId="{3D1C7124-3043-48FA-8108-615957E7DF21}">
      <dgm:prSet/>
      <dgm:spPr/>
      <dgm:t>
        <a:bodyPr/>
        <a:lstStyle/>
        <a:p>
          <a:pPr rtl="0"/>
          <a:r>
            <a:rPr lang="ru-RU" dirty="0"/>
            <a:t>5. построение визуальных фраз;</a:t>
          </a:r>
        </a:p>
      </dgm:t>
    </dgm:pt>
    <dgm:pt modelId="{E2E26D75-4A20-4A81-82ED-6B68A1611981}" type="parTrans" cxnId="{8B2D83ED-7880-4364-A2F4-74097BBCFEBC}">
      <dgm:prSet/>
      <dgm:spPr/>
      <dgm:t>
        <a:bodyPr/>
        <a:lstStyle/>
        <a:p>
          <a:endParaRPr lang="ru-RU"/>
        </a:p>
      </dgm:t>
    </dgm:pt>
    <dgm:pt modelId="{A4086EB6-00E1-40CD-861B-A6D97C448AF8}" type="sibTrans" cxnId="{8B2D83ED-7880-4364-A2F4-74097BBCFEBC}">
      <dgm:prSet/>
      <dgm:spPr/>
      <dgm:t>
        <a:bodyPr/>
        <a:lstStyle/>
        <a:p>
          <a:endParaRPr lang="ru-RU"/>
        </a:p>
      </dgm:t>
    </dgm:pt>
    <dgm:pt modelId="{00D051DE-B85A-43E8-9A74-1AA872D15D2C}">
      <dgm:prSet/>
      <dgm:spPr/>
      <dgm:t>
        <a:bodyPr/>
        <a:lstStyle/>
        <a:p>
          <a:pPr rtl="0"/>
          <a:r>
            <a:rPr lang="ru-RU" dirty="0"/>
            <a:t>6. построение визуально обобщенной модели информации;</a:t>
          </a:r>
        </a:p>
      </dgm:t>
    </dgm:pt>
    <dgm:pt modelId="{41BA7671-16D2-46F0-A7D0-8DB8B916E53F}" type="parTrans" cxnId="{15B498B0-689A-4B4F-B433-C3836BFA87CE}">
      <dgm:prSet/>
      <dgm:spPr/>
      <dgm:t>
        <a:bodyPr/>
        <a:lstStyle/>
        <a:p>
          <a:endParaRPr lang="ru-RU"/>
        </a:p>
      </dgm:t>
    </dgm:pt>
    <dgm:pt modelId="{19ABB948-72DC-4D02-BA67-CA9A9F6DA1E2}" type="sibTrans" cxnId="{15B498B0-689A-4B4F-B433-C3836BFA87CE}">
      <dgm:prSet/>
      <dgm:spPr/>
      <dgm:t>
        <a:bodyPr/>
        <a:lstStyle/>
        <a:p>
          <a:endParaRPr lang="ru-RU"/>
        </a:p>
      </dgm:t>
    </dgm:pt>
    <dgm:pt modelId="{EF79165B-3820-4D32-AEB9-A7C4C3F0C2A3}">
      <dgm:prSet/>
      <dgm:spPr/>
      <dgm:t>
        <a:bodyPr/>
        <a:lstStyle/>
        <a:p>
          <a:pPr rtl="0"/>
          <a:r>
            <a:rPr lang="ru-RU" dirty="0"/>
            <a:t>7. интерпретация визуальной модели.</a:t>
          </a:r>
        </a:p>
      </dgm:t>
    </dgm:pt>
    <dgm:pt modelId="{21BD8521-5BE0-496E-A316-2E7185AB82CB}" type="parTrans" cxnId="{0C68BF15-A2C2-4D2A-8ED5-7E9B81FE7CEC}">
      <dgm:prSet/>
      <dgm:spPr/>
      <dgm:t>
        <a:bodyPr/>
        <a:lstStyle/>
        <a:p>
          <a:endParaRPr lang="ru-RU"/>
        </a:p>
      </dgm:t>
    </dgm:pt>
    <dgm:pt modelId="{F42B4ECB-B309-4709-AC3B-C985D27E0B25}" type="sibTrans" cxnId="{0C68BF15-A2C2-4D2A-8ED5-7E9B81FE7CEC}">
      <dgm:prSet/>
      <dgm:spPr/>
      <dgm:t>
        <a:bodyPr/>
        <a:lstStyle/>
        <a:p>
          <a:endParaRPr lang="ru-RU"/>
        </a:p>
      </dgm:t>
    </dgm:pt>
    <dgm:pt modelId="{CA7951B5-B2D0-4A88-82C7-E52D54F5F99B}">
      <dgm:prSet/>
      <dgm:spPr/>
      <dgm:t>
        <a:bodyPr/>
        <a:lstStyle/>
        <a:p>
          <a:pPr rtl="0"/>
          <a:endParaRPr lang="ru-RU" dirty="0"/>
        </a:p>
      </dgm:t>
    </dgm:pt>
    <dgm:pt modelId="{883F6E94-9FF8-4FF4-AB51-EA4AE901AFE2}" type="parTrans" cxnId="{8DB28FE2-5ADF-4845-991C-736A8BC5BCE8}">
      <dgm:prSet/>
      <dgm:spPr/>
      <dgm:t>
        <a:bodyPr/>
        <a:lstStyle/>
        <a:p>
          <a:endParaRPr lang="ru-RU"/>
        </a:p>
      </dgm:t>
    </dgm:pt>
    <dgm:pt modelId="{3BAA3AD7-7F6A-424A-971E-D963F0218183}" type="sibTrans" cxnId="{8DB28FE2-5ADF-4845-991C-736A8BC5BCE8}">
      <dgm:prSet/>
      <dgm:spPr/>
      <dgm:t>
        <a:bodyPr/>
        <a:lstStyle/>
        <a:p>
          <a:endParaRPr lang="ru-RU"/>
        </a:p>
      </dgm:t>
    </dgm:pt>
    <dgm:pt modelId="{ACF30D8D-D38E-4F9C-8165-7C4FA8E47BB0}" type="pres">
      <dgm:prSet presAssocID="{6012036D-6D92-416A-9C6B-DBA168E5E96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B1B762B-06BE-4FFB-BB21-8325963B76F7}" type="pres">
      <dgm:prSet presAssocID="{A0F84FE4-8BAE-42D0-A70D-B6C8776B7320}" presName="dummy" presStyleCnt="0"/>
      <dgm:spPr/>
    </dgm:pt>
    <dgm:pt modelId="{CD9835B7-3E76-45C4-AC0C-173ED740680C}" type="pres">
      <dgm:prSet presAssocID="{A0F84FE4-8BAE-42D0-A70D-B6C8776B7320}" presName="node" presStyleLbl="revTx" presStyleIdx="0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411E57-7184-4437-A153-C651DEF44155}" type="pres">
      <dgm:prSet presAssocID="{B5144C21-B256-44B2-B62D-F853792181CE}" presName="sibTrans" presStyleLbl="node1" presStyleIdx="0" presStyleCnt="8"/>
      <dgm:spPr/>
      <dgm:t>
        <a:bodyPr/>
        <a:lstStyle/>
        <a:p>
          <a:endParaRPr lang="ru-RU"/>
        </a:p>
      </dgm:t>
    </dgm:pt>
    <dgm:pt modelId="{C02F097D-6B1E-449B-A34E-3B4FBC99AC77}" type="pres">
      <dgm:prSet presAssocID="{3D740B4E-B006-4065-8CBD-25DF306797A8}" presName="dummy" presStyleCnt="0"/>
      <dgm:spPr/>
    </dgm:pt>
    <dgm:pt modelId="{76796070-F5E8-48B7-899C-18F0D0F878F8}" type="pres">
      <dgm:prSet presAssocID="{3D740B4E-B006-4065-8CBD-25DF306797A8}" presName="node" presStyleLbl="revTx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CA3F23-0618-45D8-AFD4-BB9FA8C68E30}" type="pres">
      <dgm:prSet presAssocID="{257D919E-D3CF-4008-8D4F-4FE843F6C856}" presName="sibTrans" presStyleLbl="node1" presStyleIdx="1" presStyleCnt="8"/>
      <dgm:spPr/>
      <dgm:t>
        <a:bodyPr/>
        <a:lstStyle/>
        <a:p>
          <a:endParaRPr lang="ru-RU"/>
        </a:p>
      </dgm:t>
    </dgm:pt>
    <dgm:pt modelId="{3CF8B83A-0464-4D18-828E-B288E62A2070}" type="pres">
      <dgm:prSet presAssocID="{22063A70-4361-454D-9DBB-4071B5B6753D}" presName="dummy" presStyleCnt="0"/>
      <dgm:spPr/>
    </dgm:pt>
    <dgm:pt modelId="{836CD6FA-7EB1-4CF9-BC9F-1E8F1783D3E1}" type="pres">
      <dgm:prSet presAssocID="{22063A70-4361-454D-9DBB-4071B5B6753D}" presName="node" presStyleLbl="revTx" presStyleIdx="2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EC3AD2-F9C3-443B-AD13-2529FF75B802}" type="pres">
      <dgm:prSet presAssocID="{3C88F441-5080-4555-A9C1-E1526A727741}" presName="sibTrans" presStyleLbl="node1" presStyleIdx="2" presStyleCnt="8"/>
      <dgm:spPr/>
      <dgm:t>
        <a:bodyPr/>
        <a:lstStyle/>
        <a:p>
          <a:endParaRPr lang="ru-RU"/>
        </a:p>
      </dgm:t>
    </dgm:pt>
    <dgm:pt modelId="{FCF9FED9-281F-4006-8283-EDBF195C68AE}" type="pres">
      <dgm:prSet presAssocID="{0F8709AF-A5E9-4186-A78C-57FF8C6DBF37}" presName="dummy" presStyleCnt="0"/>
      <dgm:spPr/>
    </dgm:pt>
    <dgm:pt modelId="{906F1DFF-8F4C-4DE5-9BB8-742CC3843F59}" type="pres">
      <dgm:prSet presAssocID="{0F8709AF-A5E9-4186-A78C-57FF8C6DBF37}" presName="node" presStyleLbl="revTx" presStyleIdx="3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97CF37-9C88-4082-BE6A-92FA1D0E425A}" type="pres">
      <dgm:prSet presAssocID="{60174A0F-1AA8-4BE1-8BD2-1FBC31221CBD}" presName="sibTrans" presStyleLbl="node1" presStyleIdx="3" presStyleCnt="8"/>
      <dgm:spPr/>
      <dgm:t>
        <a:bodyPr/>
        <a:lstStyle/>
        <a:p>
          <a:endParaRPr lang="ru-RU"/>
        </a:p>
      </dgm:t>
    </dgm:pt>
    <dgm:pt modelId="{DB4BCBCA-E528-4F48-86F5-E003494FE6A4}" type="pres">
      <dgm:prSet presAssocID="{3D1C7124-3043-48FA-8108-615957E7DF21}" presName="dummy" presStyleCnt="0"/>
      <dgm:spPr/>
    </dgm:pt>
    <dgm:pt modelId="{3DDF210A-4BFA-4812-848F-65C0D860D29C}" type="pres">
      <dgm:prSet presAssocID="{3D1C7124-3043-48FA-8108-615957E7DF21}" presName="node" presStyleLbl="revTx" presStyleIdx="4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62CAD2-2261-4D12-B43C-D4D15B05A808}" type="pres">
      <dgm:prSet presAssocID="{A4086EB6-00E1-40CD-861B-A6D97C448AF8}" presName="sibTrans" presStyleLbl="node1" presStyleIdx="4" presStyleCnt="8"/>
      <dgm:spPr/>
      <dgm:t>
        <a:bodyPr/>
        <a:lstStyle/>
        <a:p>
          <a:endParaRPr lang="ru-RU"/>
        </a:p>
      </dgm:t>
    </dgm:pt>
    <dgm:pt modelId="{0635A08D-6EE5-4E8C-A39B-E6C17ED1A45A}" type="pres">
      <dgm:prSet presAssocID="{00D051DE-B85A-43E8-9A74-1AA872D15D2C}" presName="dummy" presStyleCnt="0"/>
      <dgm:spPr/>
    </dgm:pt>
    <dgm:pt modelId="{27E126C3-CB2A-4CB7-8EAC-45B1F159DDA1}" type="pres">
      <dgm:prSet presAssocID="{00D051DE-B85A-43E8-9A74-1AA872D15D2C}" presName="node" presStyleLbl="revTx" presStyleIdx="5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E18D59-92BE-4414-B49A-F75EA84A387A}" type="pres">
      <dgm:prSet presAssocID="{19ABB948-72DC-4D02-BA67-CA9A9F6DA1E2}" presName="sibTrans" presStyleLbl="node1" presStyleIdx="5" presStyleCnt="8"/>
      <dgm:spPr/>
      <dgm:t>
        <a:bodyPr/>
        <a:lstStyle/>
        <a:p>
          <a:endParaRPr lang="ru-RU"/>
        </a:p>
      </dgm:t>
    </dgm:pt>
    <dgm:pt modelId="{B338DFE7-8D17-444F-A1EB-0F84819D1619}" type="pres">
      <dgm:prSet presAssocID="{EF79165B-3820-4D32-AEB9-A7C4C3F0C2A3}" presName="dummy" presStyleCnt="0"/>
      <dgm:spPr/>
    </dgm:pt>
    <dgm:pt modelId="{305FC402-3633-4E3B-832F-CB7099C56BB9}" type="pres">
      <dgm:prSet presAssocID="{EF79165B-3820-4D32-AEB9-A7C4C3F0C2A3}" presName="node" presStyleLbl="revTx" presStyleIdx="6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B8354A-C71F-4E58-AA96-C047EF2EEE83}" type="pres">
      <dgm:prSet presAssocID="{F42B4ECB-B309-4709-AC3B-C985D27E0B25}" presName="sibTrans" presStyleLbl="node1" presStyleIdx="6" presStyleCnt="8"/>
      <dgm:spPr/>
      <dgm:t>
        <a:bodyPr/>
        <a:lstStyle/>
        <a:p>
          <a:endParaRPr lang="ru-RU"/>
        </a:p>
      </dgm:t>
    </dgm:pt>
    <dgm:pt modelId="{157EDB20-B931-4EB8-BE5A-92BF633142AE}" type="pres">
      <dgm:prSet presAssocID="{CA7951B5-B2D0-4A88-82C7-E52D54F5F99B}" presName="dummy" presStyleCnt="0"/>
      <dgm:spPr/>
    </dgm:pt>
    <dgm:pt modelId="{77C173B5-CC61-46BB-9833-A49F6805A811}" type="pres">
      <dgm:prSet presAssocID="{CA7951B5-B2D0-4A88-82C7-E52D54F5F99B}" presName="node" presStyleLbl="revTx" presStyleIdx="7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21A86B-5B90-4472-8740-F10368FF2017}" type="pres">
      <dgm:prSet presAssocID="{3BAA3AD7-7F6A-424A-971E-D963F0218183}" presName="sibTrans" presStyleLbl="node1" presStyleIdx="7" presStyleCnt="8"/>
      <dgm:spPr/>
      <dgm:t>
        <a:bodyPr/>
        <a:lstStyle/>
        <a:p>
          <a:endParaRPr lang="ru-RU"/>
        </a:p>
      </dgm:t>
    </dgm:pt>
  </dgm:ptLst>
  <dgm:cxnLst>
    <dgm:cxn modelId="{14219DE8-53A7-4A4D-B469-5D2D06AC51AD}" type="presOf" srcId="{0F8709AF-A5E9-4186-A78C-57FF8C6DBF37}" destId="{906F1DFF-8F4C-4DE5-9BB8-742CC3843F59}" srcOrd="0" destOrd="0" presId="urn:microsoft.com/office/officeart/2005/8/layout/cycle1"/>
    <dgm:cxn modelId="{DC904CA2-CD80-44D0-A1D9-91518C89F120}" type="presOf" srcId="{19ABB948-72DC-4D02-BA67-CA9A9F6DA1E2}" destId="{A0E18D59-92BE-4414-B49A-F75EA84A387A}" srcOrd="0" destOrd="0" presId="urn:microsoft.com/office/officeart/2005/8/layout/cycle1"/>
    <dgm:cxn modelId="{8B2D83ED-7880-4364-A2F4-74097BBCFEBC}" srcId="{6012036D-6D92-416A-9C6B-DBA168E5E96F}" destId="{3D1C7124-3043-48FA-8108-615957E7DF21}" srcOrd="4" destOrd="0" parTransId="{E2E26D75-4A20-4A81-82ED-6B68A1611981}" sibTransId="{A4086EB6-00E1-40CD-861B-A6D97C448AF8}"/>
    <dgm:cxn modelId="{0C68BF15-A2C2-4D2A-8ED5-7E9B81FE7CEC}" srcId="{6012036D-6D92-416A-9C6B-DBA168E5E96F}" destId="{EF79165B-3820-4D32-AEB9-A7C4C3F0C2A3}" srcOrd="6" destOrd="0" parTransId="{21BD8521-5BE0-496E-A316-2E7185AB82CB}" sibTransId="{F42B4ECB-B309-4709-AC3B-C985D27E0B25}"/>
    <dgm:cxn modelId="{98BB323A-212D-4B50-8DBD-2486F95984A3}" type="presOf" srcId="{EF79165B-3820-4D32-AEB9-A7C4C3F0C2A3}" destId="{305FC402-3633-4E3B-832F-CB7099C56BB9}" srcOrd="0" destOrd="0" presId="urn:microsoft.com/office/officeart/2005/8/layout/cycle1"/>
    <dgm:cxn modelId="{4E1AE95B-25F3-4C12-B9C6-BB8979525AA1}" type="presOf" srcId="{F42B4ECB-B309-4709-AC3B-C985D27E0B25}" destId="{EAB8354A-C71F-4E58-AA96-C047EF2EEE83}" srcOrd="0" destOrd="0" presId="urn:microsoft.com/office/officeart/2005/8/layout/cycle1"/>
    <dgm:cxn modelId="{58F9D03B-B005-4F85-8F1B-4F4669A9E04A}" srcId="{6012036D-6D92-416A-9C6B-DBA168E5E96F}" destId="{A0F84FE4-8BAE-42D0-A70D-B6C8776B7320}" srcOrd="0" destOrd="0" parTransId="{B598AEB1-7A5F-4608-9E8D-D70AC23EC21C}" sibTransId="{B5144C21-B256-44B2-B62D-F853792181CE}"/>
    <dgm:cxn modelId="{065B67DF-10F5-4330-AFE0-305FBDF9A484}" type="presOf" srcId="{60174A0F-1AA8-4BE1-8BD2-1FBC31221CBD}" destId="{9897CF37-9C88-4082-BE6A-92FA1D0E425A}" srcOrd="0" destOrd="0" presId="urn:microsoft.com/office/officeart/2005/8/layout/cycle1"/>
    <dgm:cxn modelId="{15B498B0-689A-4B4F-B433-C3836BFA87CE}" srcId="{6012036D-6D92-416A-9C6B-DBA168E5E96F}" destId="{00D051DE-B85A-43E8-9A74-1AA872D15D2C}" srcOrd="5" destOrd="0" parTransId="{41BA7671-16D2-46F0-A7D0-8DB8B916E53F}" sibTransId="{19ABB948-72DC-4D02-BA67-CA9A9F6DA1E2}"/>
    <dgm:cxn modelId="{008AE157-DE0E-418A-928F-205E3D8E4928}" type="presOf" srcId="{22063A70-4361-454D-9DBB-4071B5B6753D}" destId="{836CD6FA-7EB1-4CF9-BC9F-1E8F1783D3E1}" srcOrd="0" destOrd="0" presId="urn:microsoft.com/office/officeart/2005/8/layout/cycle1"/>
    <dgm:cxn modelId="{810F8A7B-6D44-49A8-92CD-D656F72FCCDB}" type="presOf" srcId="{3BAA3AD7-7F6A-424A-971E-D963F0218183}" destId="{2221A86B-5B90-4472-8740-F10368FF2017}" srcOrd="0" destOrd="0" presId="urn:microsoft.com/office/officeart/2005/8/layout/cycle1"/>
    <dgm:cxn modelId="{29DC99D8-A4D0-46DF-9B29-3F4B68F6210D}" type="presOf" srcId="{A0F84FE4-8BAE-42D0-A70D-B6C8776B7320}" destId="{CD9835B7-3E76-45C4-AC0C-173ED740680C}" srcOrd="0" destOrd="0" presId="urn:microsoft.com/office/officeart/2005/8/layout/cycle1"/>
    <dgm:cxn modelId="{8DB28FE2-5ADF-4845-991C-736A8BC5BCE8}" srcId="{6012036D-6D92-416A-9C6B-DBA168E5E96F}" destId="{CA7951B5-B2D0-4A88-82C7-E52D54F5F99B}" srcOrd="7" destOrd="0" parTransId="{883F6E94-9FF8-4FF4-AB51-EA4AE901AFE2}" sibTransId="{3BAA3AD7-7F6A-424A-971E-D963F0218183}"/>
    <dgm:cxn modelId="{0D8E9030-C35D-435C-AAD2-6F83C4BFDDD9}" srcId="{6012036D-6D92-416A-9C6B-DBA168E5E96F}" destId="{3D740B4E-B006-4065-8CBD-25DF306797A8}" srcOrd="1" destOrd="0" parTransId="{37D2B5DB-579A-4B41-9197-85049E504C6C}" sibTransId="{257D919E-D3CF-4008-8D4F-4FE843F6C856}"/>
    <dgm:cxn modelId="{352B351E-D946-4339-ADC5-234C15760968}" type="presOf" srcId="{6012036D-6D92-416A-9C6B-DBA168E5E96F}" destId="{ACF30D8D-D38E-4F9C-8165-7C4FA8E47BB0}" srcOrd="0" destOrd="0" presId="urn:microsoft.com/office/officeart/2005/8/layout/cycle1"/>
    <dgm:cxn modelId="{7C5BE273-A991-4720-A4EB-D753F3E32F17}" type="presOf" srcId="{3D1C7124-3043-48FA-8108-615957E7DF21}" destId="{3DDF210A-4BFA-4812-848F-65C0D860D29C}" srcOrd="0" destOrd="0" presId="urn:microsoft.com/office/officeart/2005/8/layout/cycle1"/>
    <dgm:cxn modelId="{80F103DC-8CF8-4CE2-B6C4-A8D6F6BAD5EA}" type="presOf" srcId="{00D051DE-B85A-43E8-9A74-1AA872D15D2C}" destId="{27E126C3-CB2A-4CB7-8EAC-45B1F159DDA1}" srcOrd="0" destOrd="0" presId="urn:microsoft.com/office/officeart/2005/8/layout/cycle1"/>
    <dgm:cxn modelId="{4FA91AA0-9B3A-44A2-A3ED-73BA076604A3}" type="presOf" srcId="{A4086EB6-00E1-40CD-861B-A6D97C448AF8}" destId="{A462CAD2-2261-4D12-B43C-D4D15B05A808}" srcOrd="0" destOrd="0" presId="urn:microsoft.com/office/officeart/2005/8/layout/cycle1"/>
    <dgm:cxn modelId="{B865498C-02B1-41BF-81A1-FBF765BAADF9}" type="presOf" srcId="{CA7951B5-B2D0-4A88-82C7-E52D54F5F99B}" destId="{77C173B5-CC61-46BB-9833-A49F6805A811}" srcOrd="0" destOrd="0" presId="urn:microsoft.com/office/officeart/2005/8/layout/cycle1"/>
    <dgm:cxn modelId="{AFB63C84-3562-41EF-9FA5-5D5F5008290C}" srcId="{6012036D-6D92-416A-9C6B-DBA168E5E96F}" destId="{0F8709AF-A5E9-4186-A78C-57FF8C6DBF37}" srcOrd="3" destOrd="0" parTransId="{434327CB-47E4-4F71-A423-54D85C31DBEC}" sibTransId="{60174A0F-1AA8-4BE1-8BD2-1FBC31221CBD}"/>
    <dgm:cxn modelId="{974D2A81-FC33-4847-8178-A08D061200D7}" srcId="{6012036D-6D92-416A-9C6B-DBA168E5E96F}" destId="{22063A70-4361-454D-9DBB-4071B5B6753D}" srcOrd="2" destOrd="0" parTransId="{28F1277E-263C-461F-8EFA-2BF55567A5C1}" sibTransId="{3C88F441-5080-4555-A9C1-E1526A727741}"/>
    <dgm:cxn modelId="{3650C592-CFF3-4194-AE35-2E019A384EBD}" type="presOf" srcId="{3D740B4E-B006-4065-8CBD-25DF306797A8}" destId="{76796070-F5E8-48B7-899C-18F0D0F878F8}" srcOrd="0" destOrd="0" presId="urn:microsoft.com/office/officeart/2005/8/layout/cycle1"/>
    <dgm:cxn modelId="{57997715-4375-4E78-898D-1BEA61D8C7DA}" type="presOf" srcId="{3C88F441-5080-4555-A9C1-E1526A727741}" destId="{41EC3AD2-F9C3-443B-AD13-2529FF75B802}" srcOrd="0" destOrd="0" presId="urn:microsoft.com/office/officeart/2005/8/layout/cycle1"/>
    <dgm:cxn modelId="{CE43520D-78B3-4898-905C-274746C0B818}" type="presOf" srcId="{B5144C21-B256-44B2-B62D-F853792181CE}" destId="{24411E57-7184-4437-A153-C651DEF44155}" srcOrd="0" destOrd="0" presId="urn:microsoft.com/office/officeart/2005/8/layout/cycle1"/>
    <dgm:cxn modelId="{F4A837A0-821B-4C04-8558-1B778FD4194F}" type="presOf" srcId="{257D919E-D3CF-4008-8D4F-4FE843F6C856}" destId="{DACA3F23-0618-45D8-AFD4-BB9FA8C68E30}" srcOrd="0" destOrd="0" presId="urn:microsoft.com/office/officeart/2005/8/layout/cycle1"/>
    <dgm:cxn modelId="{98EA0362-F32F-4095-AEDD-94745023E138}" type="presParOf" srcId="{ACF30D8D-D38E-4F9C-8165-7C4FA8E47BB0}" destId="{8B1B762B-06BE-4FFB-BB21-8325963B76F7}" srcOrd="0" destOrd="0" presId="urn:microsoft.com/office/officeart/2005/8/layout/cycle1"/>
    <dgm:cxn modelId="{5B04480B-BA81-4BDB-B3A3-1BDC44289C80}" type="presParOf" srcId="{ACF30D8D-D38E-4F9C-8165-7C4FA8E47BB0}" destId="{CD9835B7-3E76-45C4-AC0C-173ED740680C}" srcOrd="1" destOrd="0" presId="urn:microsoft.com/office/officeart/2005/8/layout/cycle1"/>
    <dgm:cxn modelId="{C1B7C9FB-9C2C-4B3B-84D4-5113AB27E995}" type="presParOf" srcId="{ACF30D8D-D38E-4F9C-8165-7C4FA8E47BB0}" destId="{24411E57-7184-4437-A153-C651DEF44155}" srcOrd="2" destOrd="0" presId="urn:microsoft.com/office/officeart/2005/8/layout/cycle1"/>
    <dgm:cxn modelId="{005504A6-B40F-4BBA-8941-36EE159274E0}" type="presParOf" srcId="{ACF30D8D-D38E-4F9C-8165-7C4FA8E47BB0}" destId="{C02F097D-6B1E-449B-A34E-3B4FBC99AC77}" srcOrd="3" destOrd="0" presId="urn:microsoft.com/office/officeart/2005/8/layout/cycle1"/>
    <dgm:cxn modelId="{65951FA2-FDF8-48F6-B1A1-E97C4FF5EBB0}" type="presParOf" srcId="{ACF30D8D-D38E-4F9C-8165-7C4FA8E47BB0}" destId="{76796070-F5E8-48B7-899C-18F0D0F878F8}" srcOrd="4" destOrd="0" presId="urn:microsoft.com/office/officeart/2005/8/layout/cycle1"/>
    <dgm:cxn modelId="{17FAF5C2-51FA-49B9-B6D7-B7B7D943BE4B}" type="presParOf" srcId="{ACF30D8D-D38E-4F9C-8165-7C4FA8E47BB0}" destId="{DACA3F23-0618-45D8-AFD4-BB9FA8C68E30}" srcOrd="5" destOrd="0" presId="urn:microsoft.com/office/officeart/2005/8/layout/cycle1"/>
    <dgm:cxn modelId="{5F7B72E5-0A76-4D22-BA96-D902DDC34D70}" type="presParOf" srcId="{ACF30D8D-D38E-4F9C-8165-7C4FA8E47BB0}" destId="{3CF8B83A-0464-4D18-828E-B288E62A2070}" srcOrd="6" destOrd="0" presId="urn:microsoft.com/office/officeart/2005/8/layout/cycle1"/>
    <dgm:cxn modelId="{D1145FCA-06CB-46C3-A68C-0F719BAE6F21}" type="presParOf" srcId="{ACF30D8D-D38E-4F9C-8165-7C4FA8E47BB0}" destId="{836CD6FA-7EB1-4CF9-BC9F-1E8F1783D3E1}" srcOrd="7" destOrd="0" presId="urn:microsoft.com/office/officeart/2005/8/layout/cycle1"/>
    <dgm:cxn modelId="{783DC41D-41DE-4E4E-BB1A-0A1D5CB30605}" type="presParOf" srcId="{ACF30D8D-D38E-4F9C-8165-7C4FA8E47BB0}" destId="{41EC3AD2-F9C3-443B-AD13-2529FF75B802}" srcOrd="8" destOrd="0" presId="urn:microsoft.com/office/officeart/2005/8/layout/cycle1"/>
    <dgm:cxn modelId="{C0E4BFF1-910A-4376-A5CD-37DE593D393C}" type="presParOf" srcId="{ACF30D8D-D38E-4F9C-8165-7C4FA8E47BB0}" destId="{FCF9FED9-281F-4006-8283-EDBF195C68AE}" srcOrd="9" destOrd="0" presId="urn:microsoft.com/office/officeart/2005/8/layout/cycle1"/>
    <dgm:cxn modelId="{1284A34A-CBA8-44DF-A389-8C754A6F3930}" type="presParOf" srcId="{ACF30D8D-D38E-4F9C-8165-7C4FA8E47BB0}" destId="{906F1DFF-8F4C-4DE5-9BB8-742CC3843F59}" srcOrd="10" destOrd="0" presId="urn:microsoft.com/office/officeart/2005/8/layout/cycle1"/>
    <dgm:cxn modelId="{3524466C-F4C2-4F7F-9327-85D781053656}" type="presParOf" srcId="{ACF30D8D-D38E-4F9C-8165-7C4FA8E47BB0}" destId="{9897CF37-9C88-4082-BE6A-92FA1D0E425A}" srcOrd="11" destOrd="0" presId="urn:microsoft.com/office/officeart/2005/8/layout/cycle1"/>
    <dgm:cxn modelId="{8E8AB36C-F26D-4937-A695-81BE6E9CEC72}" type="presParOf" srcId="{ACF30D8D-D38E-4F9C-8165-7C4FA8E47BB0}" destId="{DB4BCBCA-E528-4F48-86F5-E003494FE6A4}" srcOrd="12" destOrd="0" presId="urn:microsoft.com/office/officeart/2005/8/layout/cycle1"/>
    <dgm:cxn modelId="{EAAD62BA-4D26-4701-827B-2D1F26C0B29B}" type="presParOf" srcId="{ACF30D8D-D38E-4F9C-8165-7C4FA8E47BB0}" destId="{3DDF210A-4BFA-4812-848F-65C0D860D29C}" srcOrd="13" destOrd="0" presId="urn:microsoft.com/office/officeart/2005/8/layout/cycle1"/>
    <dgm:cxn modelId="{5AC3412E-5B2A-4926-9A0F-E8081C716114}" type="presParOf" srcId="{ACF30D8D-D38E-4F9C-8165-7C4FA8E47BB0}" destId="{A462CAD2-2261-4D12-B43C-D4D15B05A808}" srcOrd="14" destOrd="0" presId="urn:microsoft.com/office/officeart/2005/8/layout/cycle1"/>
    <dgm:cxn modelId="{43BA5323-590E-43D4-8D83-9F3CBE4C10E9}" type="presParOf" srcId="{ACF30D8D-D38E-4F9C-8165-7C4FA8E47BB0}" destId="{0635A08D-6EE5-4E8C-A39B-E6C17ED1A45A}" srcOrd="15" destOrd="0" presId="urn:microsoft.com/office/officeart/2005/8/layout/cycle1"/>
    <dgm:cxn modelId="{DCAB306C-A1C4-4F9B-99CB-1F13B1EFA449}" type="presParOf" srcId="{ACF30D8D-D38E-4F9C-8165-7C4FA8E47BB0}" destId="{27E126C3-CB2A-4CB7-8EAC-45B1F159DDA1}" srcOrd="16" destOrd="0" presId="urn:microsoft.com/office/officeart/2005/8/layout/cycle1"/>
    <dgm:cxn modelId="{4761299D-45C1-473B-A7AE-55AF22DFF2DE}" type="presParOf" srcId="{ACF30D8D-D38E-4F9C-8165-7C4FA8E47BB0}" destId="{A0E18D59-92BE-4414-B49A-F75EA84A387A}" srcOrd="17" destOrd="0" presId="urn:microsoft.com/office/officeart/2005/8/layout/cycle1"/>
    <dgm:cxn modelId="{66ABD471-7873-4205-953C-B6FB1866AB63}" type="presParOf" srcId="{ACF30D8D-D38E-4F9C-8165-7C4FA8E47BB0}" destId="{B338DFE7-8D17-444F-A1EB-0F84819D1619}" srcOrd="18" destOrd="0" presId="urn:microsoft.com/office/officeart/2005/8/layout/cycle1"/>
    <dgm:cxn modelId="{53A5B949-6CEA-4FB4-82AB-776B2672C5D2}" type="presParOf" srcId="{ACF30D8D-D38E-4F9C-8165-7C4FA8E47BB0}" destId="{305FC402-3633-4E3B-832F-CB7099C56BB9}" srcOrd="19" destOrd="0" presId="urn:microsoft.com/office/officeart/2005/8/layout/cycle1"/>
    <dgm:cxn modelId="{77B1FDED-F8E3-41B8-B22A-EFDC8ADB3D2C}" type="presParOf" srcId="{ACF30D8D-D38E-4F9C-8165-7C4FA8E47BB0}" destId="{EAB8354A-C71F-4E58-AA96-C047EF2EEE83}" srcOrd="20" destOrd="0" presId="urn:microsoft.com/office/officeart/2005/8/layout/cycle1"/>
    <dgm:cxn modelId="{F091B34B-6604-4772-8444-B9D7E05687B4}" type="presParOf" srcId="{ACF30D8D-D38E-4F9C-8165-7C4FA8E47BB0}" destId="{157EDB20-B931-4EB8-BE5A-92BF633142AE}" srcOrd="21" destOrd="0" presId="urn:microsoft.com/office/officeart/2005/8/layout/cycle1"/>
    <dgm:cxn modelId="{13C4229D-8D16-4D3E-80B8-8A265B3530F8}" type="presParOf" srcId="{ACF30D8D-D38E-4F9C-8165-7C4FA8E47BB0}" destId="{77C173B5-CC61-46BB-9833-A49F6805A811}" srcOrd="22" destOrd="0" presId="urn:microsoft.com/office/officeart/2005/8/layout/cycle1"/>
    <dgm:cxn modelId="{238E67D5-98BF-4D8C-9403-BD6BFEEF4A15}" type="presParOf" srcId="{ACF30D8D-D38E-4F9C-8165-7C4FA8E47BB0}" destId="{2221A86B-5B90-4472-8740-F10368FF2017}" srcOrd="23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23E9F4C-E6D6-407C-B1AE-8E018196200A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9828055-B5B0-4B41-B733-BFC8FC98044B}">
      <dgm:prSet/>
      <dgm:spPr/>
      <dgm:t>
        <a:bodyPr/>
        <a:lstStyle/>
        <a:p>
          <a:pPr rtl="0"/>
          <a:r>
            <a:rPr lang="ru-RU" dirty="0"/>
            <a:t>Ведущие источники информации в учебном процессе</a:t>
          </a:r>
        </a:p>
      </dgm:t>
    </dgm:pt>
    <dgm:pt modelId="{F71048BA-C1BC-4518-9D8E-26EBC079BEB6}" type="parTrans" cxnId="{C5433A2B-67AA-4F60-8BB5-49011EBD9E89}">
      <dgm:prSet/>
      <dgm:spPr/>
      <dgm:t>
        <a:bodyPr/>
        <a:lstStyle/>
        <a:p>
          <a:endParaRPr lang="ru-RU"/>
        </a:p>
      </dgm:t>
    </dgm:pt>
    <dgm:pt modelId="{74C70EC6-3733-493F-B0C7-2E75896567B9}" type="sibTrans" cxnId="{C5433A2B-67AA-4F60-8BB5-49011EBD9E89}">
      <dgm:prSet/>
      <dgm:spPr/>
      <dgm:t>
        <a:bodyPr/>
        <a:lstStyle/>
        <a:p>
          <a:endParaRPr lang="ru-RU"/>
        </a:p>
      </dgm:t>
    </dgm:pt>
    <dgm:pt modelId="{CAE10082-1C21-45A7-87D8-65E5C44A9FEE}">
      <dgm:prSet/>
      <dgm:spPr/>
      <dgm:t>
        <a:bodyPr/>
        <a:lstStyle/>
        <a:p>
          <a:pPr rtl="0"/>
          <a:r>
            <a:rPr lang="ru-RU" dirty="0"/>
            <a:t>1. </a:t>
          </a:r>
        </a:p>
        <a:p>
          <a:pPr rtl="0"/>
          <a:r>
            <a:rPr lang="ru-RU" dirty="0"/>
            <a:t>звук;</a:t>
          </a:r>
        </a:p>
      </dgm:t>
    </dgm:pt>
    <dgm:pt modelId="{6F519688-D649-4B12-8429-18C5F3BBF226}" type="parTrans" cxnId="{889E9ECA-F9E8-48A7-8055-8A3F0724AE6B}">
      <dgm:prSet/>
      <dgm:spPr/>
      <dgm:t>
        <a:bodyPr/>
        <a:lstStyle/>
        <a:p>
          <a:endParaRPr lang="ru-RU"/>
        </a:p>
      </dgm:t>
    </dgm:pt>
    <dgm:pt modelId="{49E275A9-F2B8-41C0-BFA1-1434020A30DE}" type="sibTrans" cxnId="{889E9ECA-F9E8-48A7-8055-8A3F0724AE6B}">
      <dgm:prSet/>
      <dgm:spPr/>
      <dgm:t>
        <a:bodyPr/>
        <a:lstStyle/>
        <a:p>
          <a:endParaRPr lang="ru-RU"/>
        </a:p>
      </dgm:t>
    </dgm:pt>
    <dgm:pt modelId="{DFA3C589-C0B6-429F-8ABF-CE60211FEA77}">
      <dgm:prSet/>
      <dgm:spPr/>
      <dgm:t>
        <a:bodyPr/>
        <a:lstStyle/>
        <a:p>
          <a:pPr rtl="0"/>
          <a:r>
            <a:rPr lang="ru-RU" dirty="0"/>
            <a:t>2. изображение;</a:t>
          </a:r>
        </a:p>
      </dgm:t>
    </dgm:pt>
    <dgm:pt modelId="{2578B41A-D6EE-48FC-AFD1-12F40A885068}" type="parTrans" cxnId="{07B219F9-FE8B-4A0F-AA41-E6B46AD9211A}">
      <dgm:prSet/>
      <dgm:spPr/>
      <dgm:t>
        <a:bodyPr/>
        <a:lstStyle/>
        <a:p>
          <a:endParaRPr lang="ru-RU"/>
        </a:p>
      </dgm:t>
    </dgm:pt>
    <dgm:pt modelId="{8F76B611-6B50-4897-866D-61F093FA0556}" type="sibTrans" cxnId="{07B219F9-FE8B-4A0F-AA41-E6B46AD9211A}">
      <dgm:prSet/>
      <dgm:spPr/>
      <dgm:t>
        <a:bodyPr/>
        <a:lstStyle/>
        <a:p>
          <a:endParaRPr lang="ru-RU"/>
        </a:p>
      </dgm:t>
    </dgm:pt>
    <dgm:pt modelId="{7985164F-39A6-47F5-A35B-FB9F08A3DC2C}">
      <dgm:prSet/>
      <dgm:spPr/>
      <dgm:t>
        <a:bodyPr/>
        <a:lstStyle/>
        <a:p>
          <a:pPr rtl="0"/>
          <a:r>
            <a:rPr lang="ru-RU" dirty="0"/>
            <a:t>3. </a:t>
          </a:r>
        </a:p>
        <a:p>
          <a:pPr rtl="0"/>
          <a:r>
            <a:rPr lang="ru-RU" dirty="0"/>
            <a:t>мышечное усилие;</a:t>
          </a:r>
        </a:p>
      </dgm:t>
    </dgm:pt>
    <dgm:pt modelId="{8950EE61-A30E-4767-A1FF-B7A5D4B276DD}" type="parTrans" cxnId="{C47E4EFE-F422-40C0-B1E7-790AD0362A68}">
      <dgm:prSet/>
      <dgm:spPr/>
      <dgm:t>
        <a:bodyPr/>
        <a:lstStyle/>
        <a:p>
          <a:endParaRPr lang="ru-RU"/>
        </a:p>
      </dgm:t>
    </dgm:pt>
    <dgm:pt modelId="{0C51AF3A-467B-4863-AA73-C52B802F7706}" type="sibTrans" cxnId="{C47E4EFE-F422-40C0-B1E7-790AD0362A68}">
      <dgm:prSet/>
      <dgm:spPr/>
      <dgm:t>
        <a:bodyPr/>
        <a:lstStyle/>
        <a:p>
          <a:endParaRPr lang="ru-RU"/>
        </a:p>
      </dgm:t>
    </dgm:pt>
    <dgm:pt modelId="{8A22EE67-CF16-4BA3-B617-7ADCB6CB11DE}">
      <dgm:prSet/>
      <dgm:spPr/>
      <dgm:t>
        <a:bodyPr/>
        <a:lstStyle/>
        <a:p>
          <a:pPr rtl="0"/>
          <a:r>
            <a:rPr lang="ru-RU" dirty="0"/>
            <a:t>4. </a:t>
          </a:r>
        </a:p>
        <a:p>
          <a:pPr rtl="0"/>
          <a:r>
            <a:rPr lang="ru-RU" dirty="0"/>
            <a:t>либо все в комплексе</a:t>
          </a:r>
        </a:p>
      </dgm:t>
    </dgm:pt>
    <dgm:pt modelId="{9517D490-7919-4074-88C1-B043E1BC667C}" type="parTrans" cxnId="{AAD6B1A7-AB93-4812-AAA2-8EDD7C5785B1}">
      <dgm:prSet/>
      <dgm:spPr/>
      <dgm:t>
        <a:bodyPr/>
        <a:lstStyle/>
        <a:p>
          <a:endParaRPr lang="ru-RU"/>
        </a:p>
      </dgm:t>
    </dgm:pt>
    <dgm:pt modelId="{2ED85707-AA1B-48A2-8452-5EB444638B4A}" type="sibTrans" cxnId="{AAD6B1A7-AB93-4812-AAA2-8EDD7C5785B1}">
      <dgm:prSet/>
      <dgm:spPr/>
      <dgm:t>
        <a:bodyPr/>
        <a:lstStyle/>
        <a:p>
          <a:endParaRPr lang="ru-RU"/>
        </a:p>
      </dgm:t>
    </dgm:pt>
    <dgm:pt modelId="{F7E3CFC9-3595-4263-BB8B-0032CE97C5E2}" type="pres">
      <dgm:prSet presAssocID="{823E9F4C-E6D6-407C-B1AE-8E018196200A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14F3DE3-F165-4570-8111-FF4B643B9979}" type="pres">
      <dgm:prSet presAssocID="{823E9F4C-E6D6-407C-B1AE-8E018196200A}" presName="arrow" presStyleLbl="bgShp" presStyleIdx="0" presStyleCnt="1"/>
      <dgm:spPr/>
    </dgm:pt>
    <dgm:pt modelId="{1EC63A35-039E-4DBC-A084-CD78248B8C78}" type="pres">
      <dgm:prSet presAssocID="{823E9F4C-E6D6-407C-B1AE-8E018196200A}" presName="linearProcess" presStyleCnt="0"/>
      <dgm:spPr/>
    </dgm:pt>
    <dgm:pt modelId="{0F80E1AF-5AF9-42C7-BB33-AC7788EBC160}" type="pres">
      <dgm:prSet presAssocID="{A9828055-B5B0-4B41-B733-BFC8FC98044B}" presName="tex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12C510-8F8F-4D13-8518-0A73997C7E1D}" type="pres">
      <dgm:prSet presAssocID="{74C70EC6-3733-493F-B0C7-2E75896567B9}" presName="sibTrans" presStyleCnt="0"/>
      <dgm:spPr/>
    </dgm:pt>
    <dgm:pt modelId="{EA8EBC60-F127-40A7-85DB-8727BB5F0012}" type="pres">
      <dgm:prSet presAssocID="{CAE10082-1C21-45A7-87D8-65E5C44A9FEE}" presName="text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084240-2988-43E7-98C4-1975B168789D}" type="pres">
      <dgm:prSet presAssocID="{49E275A9-F2B8-41C0-BFA1-1434020A30DE}" presName="sibTrans" presStyleCnt="0"/>
      <dgm:spPr/>
    </dgm:pt>
    <dgm:pt modelId="{113DB87B-2C68-4B10-A108-6B5F096C977C}" type="pres">
      <dgm:prSet presAssocID="{DFA3C589-C0B6-429F-8ABF-CE60211FEA77}" presName="text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667D12-D9D9-486F-88D7-D508199B6CBD}" type="pres">
      <dgm:prSet presAssocID="{8F76B611-6B50-4897-866D-61F093FA0556}" presName="sibTrans" presStyleCnt="0"/>
      <dgm:spPr/>
    </dgm:pt>
    <dgm:pt modelId="{6B587AF7-BE57-4EAB-8242-9B75F669A7E7}" type="pres">
      <dgm:prSet presAssocID="{7985164F-39A6-47F5-A35B-FB9F08A3DC2C}" presName="text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79A7B1-7C4D-461F-8887-557AF68F4815}" type="pres">
      <dgm:prSet presAssocID="{0C51AF3A-467B-4863-AA73-C52B802F7706}" presName="sibTrans" presStyleCnt="0"/>
      <dgm:spPr/>
    </dgm:pt>
    <dgm:pt modelId="{F8A4A75E-25F8-4732-B327-CA4DDC578A2E}" type="pres">
      <dgm:prSet presAssocID="{8A22EE67-CF16-4BA3-B617-7ADCB6CB11DE}" presName="text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DEFB85F-1B92-488F-9D20-77EB8C54CCFD}" type="presOf" srcId="{DFA3C589-C0B6-429F-8ABF-CE60211FEA77}" destId="{113DB87B-2C68-4B10-A108-6B5F096C977C}" srcOrd="0" destOrd="0" presId="urn:microsoft.com/office/officeart/2005/8/layout/hProcess9"/>
    <dgm:cxn modelId="{C5433A2B-67AA-4F60-8BB5-49011EBD9E89}" srcId="{823E9F4C-E6D6-407C-B1AE-8E018196200A}" destId="{A9828055-B5B0-4B41-B733-BFC8FC98044B}" srcOrd="0" destOrd="0" parTransId="{F71048BA-C1BC-4518-9D8E-26EBC079BEB6}" sibTransId="{74C70EC6-3733-493F-B0C7-2E75896567B9}"/>
    <dgm:cxn modelId="{C47E4EFE-F422-40C0-B1E7-790AD0362A68}" srcId="{823E9F4C-E6D6-407C-B1AE-8E018196200A}" destId="{7985164F-39A6-47F5-A35B-FB9F08A3DC2C}" srcOrd="3" destOrd="0" parTransId="{8950EE61-A30E-4767-A1FF-B7A5D4B276DD}" sibTransId="{0C51AF3A-467B-4863-AA73-C52B802F7706}"/>
    <dgm:cxn modelId="{A3C56718-EAC9-46EE-9FC0-DA54C59A7603}" type="presOf" srcId="{A9828055-B5B0-4B41-B733-BFC8FC98044B}" destId="{0F80E1AF-5AF9-42C7-BB33-AC7788EBC160}" srcOrd="0" destOrd="0" presId="urn:microsoft.com/office/officeart/2005/8/layout/hProcess9"/>
    <dgm:cxn modelId="{07B219F9-FE8B-4A0F-AA41-E6B46AD9211A}" srcId="{823E9F4C-E6D6-407C-B1AE-8E018196200A}" destId="{DFA3C589-C0B6-429F-8ABF-CE60211FEA77}" srcOrd="2" destOrd="0" parTransId="{2578B41A-D6EE-48FC-AFD1-12F40A885068}" sibTransId="{8F76B611-6B50-4897-866D-61F093FA0556}"/>
    <dgm:cxn modelId="{9E94B9AD-A684-43A0-8BFA-7E1C1DBBEFF8}" type="presOf" srcId="{8A22EE67-CF16-4BA3-B617-7ADCB6CB11DE}" destId="{F8A4A75E-25F8-4732-B327-CA4DDC578A2E}" srcOrd="0" destOrd="0" presId="urn:microsoft.com/office/officeart/2005/8/layout/hProcess9"/>
    <dgm:cxn modelId="{889E9ECA-F9E8-48A7-8055-8A3F0724AE6B}" srcId="{823E9F4C-E6D6-407C-B1AE-8E018196200A}" destId="{CAE10082-1C21-45A7-87D8-65E5C44A9FEE}" srcOrd="1" destOrd="0" parTransId="{6F519688-D649-4B12-8429-18C5F3BBF226}" sibTransId="{49E275A9-F2B8-41C0-BFA1-1434020A30DE}"/>
    <dgm:cxn modelId="{0F2F37F3-E294-4526-ACC6-804C515C5CF5}" type="presOf" srcId="{7985164F-39A6-47F5-A35B-FB9F08A3DC2C}" destId="{6B587AF7-BE57-4EAB-8242-9B75F669A7E7}" srcOrd="0" destOrd="0" presId="urn:microsoft.com/office/officeart/2005/8/layout/hProcess9"/>
    <dgm:cxn modelId="{2A86B8D1-0225-43DB-B13B-A2CFD4C0A320}" type="presOf" srcId="{CAE10082-1C21-45A7-87D8-65E5C44A9FEE}" destId="{EA8EBC60-F127-40A7-85DB-8727BB5F0012}" srcOrd="0" destOrd="0" presId="urn:microsoft.com/office/officeart/2005/8/layout/hProcess9"/>
    <dgm:cxn modelId="{38761C0D-0C6C-4ACD-88FA-29360974A47E}" type="presOf" srcId="{823E9F4C-E6D6-407C-B1AE-8E018196200A}" destId="{F7E3CFC9-3595-4263-BB8B-0032CE97C5E2}" srcOrd="0" destOrd="0" presId="urn:microsoft.com/office/officeart/2005/8/layout/hProcess9"/>
    <dgm:cxn modelId="{AAD6B1A7-AB93-4812-AAA2-8EDD7C5785B1}" srcId="{823E9F4C-E6D6-407C-B1AE-8E018196200A}" destId="{8A22EE67-CF16-4BA3-B617-7ADCB6CB11DE}" srcOrd="4" destOrd="0" parTransId="{9517D490-7919-4074-88C1-B043E1BC667C}" sibTransId="{2ED85707-AA1B-48A2-8452-5EB444638B4A}"/>
    <dgm:cxn modelId="{169252AA-5F5D-4B17-82A4-A19B0DBA9962}" type="presParOf" srcId="{F7E3CFC9-3595-4263-BB8B-0032CE97C5E2}" destId="{E14F3DE3-F165-4570-8111-FF4B643B9979}" srcOrd="0" destOrd="0" presId="urn:microsoft.com/office/officeart/2005/8/layout/hProcess9"/>
    <dgm:cxn modelId="{623DCB5B-086F-4A80-916A-0C0B09B2E0CA}" type="presParOf" srcId="{F7E3CFC9-3595-4263-BB8B-0032CE97C5E2}" destId="{1EC63A35-039E-4DBC-A084-CD78248B8C78}" srcOrd="1" destOrd="0" presId="urn:microsoft.com/office/officeart/2005/8/layout/hProcess9"/>
    <dgm:cxn modelId="{AFCE106D-3968-449C-9EA6-237AD9891B79}" type="presParOf" srcId="{1EC63A35-039E-4DBC-A084-CD78248B8C78}" destId="{0F80E1AF-5AF9-42C7-BB33-AC7788EBC160}" srcOrd="0" destOrd="0" presId="urn:microsoft.com/office/officeart/2005/8/layout/hProcess9"/>
    <dgm:cxn modelId="{45F3F73A-AAD0-4965-99DA-7AD2E2668581}" type="presParOf" srcId="{1EC63A35-039E-4DBC-A084-CD78248B8C78}" destId="{0012C510-8F8F-4D13-8518-0A73997C7E1D}" srcOrd="1" destOrd="0" presId="urn:microsoft.com/office/officeart/2005/8/layout/hProcess9"/>
    <dgm:cxn modelId="{D672644F-09C8-45E4-84AE-8E80D2C39AAD}" type="presParOf" srcId="{1EC63A35-039E-4DBC-A084-CD78248B8C78}" destId="{EA8EBC60-F127-40A7-85DB-8727BB5F0012}" srcOrd="2" destOrd="0" presId="urn:microsoft.com/office/officeart/2005/8/layout/hProcess9"/>
    <dgm:cxn modelId="{FD39B00B-260D-4369-8032-2E9AF0836625}" type="presParOf" srcId="{1EC63A35-039E-4DBC-A084-CD78248B8C78}" destId="{E7084240-2988-43E7-98C4-1975B168789D}" srcOrd="3" destOrd="0" presId="urn:microsoft.com/office/officeart/2005/8/layout/hProcess9"/>
    <dgm:cxn modelId="{076E94C0-20B9-4D1A-BE2A-1B9C8FF6020F}" type="presParOf" srcId="{1EC63A35-039E-4DBC-A084-CD78248B8C78}" destId="{113DB87B-2C68-4B10-A108-6B5F096C977C}" srcOrd="4" destOrd="0" presId="urn:microsoft.com/office/officeart/2005/8/layout/hProcess9"/>
    <dgm:cxn modelId="{8A857749-2388-44B5-8BB7-21F35E0B4CA5}" type="presParOf" srcId="{1EC63A35-039E-4DBC-A084-CD78248B8C78}" destId="{E8667D12-D9D9-486F-88D7-D508199B6CBD}" srcOrd="5" destOrd="0" presId="urn:microsoft.com/office/officeart/2005/8/layout/hProcess9"/>
    <dgm:cxn modelId="{4E085553-E286-41C2-B901-AED5D0C80F53}" type="presParOf" srcId="{1EC63A35-039E-4DBC-A084-CD78248B8C78}" destId="{6B587AF7-BE57-4EAB-8242-9B75F669A7E7}" srcOrd="6" destOrd="0" presId="urn:microsoft.com/office/officeart/2005/8/layout/hProcess9"/>
    <dgm:cxn modelId="{4B7CA46B-C774-4399-A1D8-33319F132776}" type="presParOf" srcId="{1EC63A35-039E-4DBC-A084-CD78248B8C78}" destId="{D579A7B1-7C4D-461F-8887-557AF68F4815}" srcOrd="7" destOrd="0" presId="urn:microsoft.com/office/officeart/2005/8/layout/hProcess9"/>
    <dgm:cxn modelId="{EEB675FA-4DE3-4DAB-AE17-D44DE33DB83C}" type="presParOf" srcId="{1EC63A35-039E-4DBC-A084-CD78248B8C78}" destId="{F8A4A75E-25F8-4732-B327-CA4DDC578A2E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98F29D2-52D1-45A4-8A6F-CA0EC74594C6}" type="doc">
      <dgm:prSet loTypeId="urn:microsoft.com/office/officeart/2005/8/layout/vList5" loCatId="list" qsTypeId="urn:microsoft.com/office/officeart/2005/8/quickstyle/3d2#1" qsCatId="3D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520DEC2E-5FE2-4A91-A386-39FF64017D84}">
      <dgm:prSet custT="1"/>
      <dgm:spPr/>
      <dgm:t>
        <a:bodyPr/>
        <a:lstStyle/>
        <a:p>
          <a:pPr rtl="0"/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Приемы визуализации помогают нам:</a:t>
          </a:r>
        </a:p>
      </dgm:t>
    </dgm:pt>
    <dgm:pt modelId="{4B664FEE-FDEB-47B3-A5C4-DAC538B1232F}" type="parTrans" cxnId="{ACA389D9-268B-43C2-868F-6E77B64387C1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DAAF77C-D090-47A9-87C7-BE8E0F335333}" type="sibTrans" cxnId="{ACA389D9-268B-43C2-868F-6E77B64387C1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739D9A-86E2-4BA0-8388-A192006276BC}">
      <dgm:prSet custT="1"/>
      <dgm:spPr/>
      <dgm:t>
        <a:bodyPr/>
        <a:lstStyle/>
        <a:p>
          <a:pPr rtl="0"/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- поддержать познавательную деятельность;</a:t>
          </a:r>
        </a:p>
      </dgm:t>
    </dgm:pt>
    <dgm:pt modelId="{B87EDCEC-8D14-4B87-BE51-496766FE57E4}" type="parTrans" cxnId="{B7397B61-93F6-4D6D-B09B-7CE1084D0121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0C6199-88ED-4F3E-8849-210B029BEB08}" type="sibTrans" cxnId="{B7397B61-93F6-4D6D-B09B-7CE1084D0121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D6DFC92-7994-47EA-BB5A-ABE2BE0128EB}">
      <dgm:prSet custT="1"/>
      <dgm:spPr/>
      <dgm:t>
        <a:bodyPr/>
        <a:lstStyle/>
        <a:p>
          <a:pPr rtl="0"/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- увидеть ранее скрытый смысл;</a:t>
          </a:r>
        </a:p>
      </dgm:t>
    </dgm:pt>
    <dgm:pt modelId="{68558294-F058-4A01-9D59-FA87A942211D}" type="parTrans" cxnId="{F35A41B4-C8DB-4E39-8E57-EA83D2588071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B05B410-CDFC-4CA8-B9A1-6F8A8457D21C}" type="sibTrans" cxnId="{F35A41B4-C8DB-4E39-8E57-EA83D2588071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DA45D3A-F901-4EB6-88F6-0C6768EE6528}">
      <dgm:prSet custT="1"/>
      <dgm:spPr/>
      <dgm:t>
        <a:bodyPr/>
        <a:lstStyle/>
        <a:p>
          <a:pPr rtl="0"/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- изменить перспективу видения и найти новую точку зрения;</a:t>
          </a:r>
        </a:p>
      </dgm:t>
    </dgm:pt>
    <dgm:pt modelId="{47EE0D6A-1616-431D-BE75-E49AAFA9CF10}" type="parTrans" cxnId="{79506A3F-176A-4C12-BB79-72E59B028E35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B64816-E021-4D4D-A0DD-75959BB40E0C}" type="sibTrans" cxnId="{79506A3F-176A-4C12-BB79-72E59B028E35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F0EA614-CB4D-47D9-A44E-94A78BAC4228}">
      <dgm:prSet custT="1"/>
      <dgm:spPr/>
      <dgm:t>
        <a:bodyPr/>
        <a:lstStyle/>
        <a:p>
          <a:pPr rtl="0"/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- увидеть и установить новые связи между событиями и объектами.</a:t>
          </a:r>
        </a:p>
      </dgm:t>
    </dgm:pt>
    <dgm:pt modelId="{A5D883F0-74E4-4EC3-B8F7-8DC2AD9ED91D}" type="parTrans" cxnId="{0F696201-6B6B-4DBF-B1C6-C859F73B720F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9E3CE89-3916-402A-BB6A-0339FD7C28B9}" type="sibTrans" cxnId="{0F696201-6B6B-4DBF-B1C6-C859F73B720F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79F4DDF-32F4-403F-8B8C-62C6312B60DC}" type="pres">
      <dgm:prSet presAssocID="{B98F29D2-52D1-45A4-8A6F-CA0EC74594C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E857D3B-76E3-4F6F-810F-94DBFBA9F55B}" type="pres">
      <dgm:prSet presAssocID="{520DEC2E-5FE2-4A91-A386-39FF64017D84}" presName="linNode" presStyleCnt="0"/>
      <dgm:spPr/>
    </dgm:pt>
    <dgm:pt modelId="{8A8AFEA0-8271-4297-858A-B77E48928AB0}" type="pres">
      <dgm:prSet presAssocID="{520DEC2E-5FE2-4A91-A386-39FF64017D84}" presName="parentText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C769CC-1FA6-4362-B2C9-44FF17FBD960}" type="pres">
      <dgm:prSet presAssocID="{6DAAF77C-D090-47A9-87C7-BE8E0F335333}" presName="sp" presStyleCnt="0"/>
      <dgm:spPr/>
    </dgm:pt>
    <dgm:pt modelId="{9E5D3646-AD89-4DD4-A8B4-70C8AB18E8DF}" type="pres">
      <dgm:prSet presAssocID="{44739D9A-86E2-4BA0-8388-A192006276BC}" presName="linNode" presStyleCnt="0"/>
      <dgm:spPr/>
    </dgm:pt>
    <dgm:pt modelId="{B97E06F0-ED8D-4F7A-AF84-3E2A7672A1EE}" type="pres">
      <dgm:prSet presAssocID="{44739D9A-86E2-4BA0-8388-A192006276BC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A3DEA5-20F4-4CEA-961B-1A6F909E5726}" type="pres">
      <dgm:prSet presAssocID="{220C6199-88ED-4F3E-8849-210B029BEB08}" presName="sp" presStyleCnt="0"/>
      <dgm:spPr/>
    </dgm:pt>
    <dgm:pt modelId="{405544D3-8932-4390-A658-B2F0A1B47BC2}" type="pres">
      <dgm:prSet presAssocID="{FD6DFC92-7994-47EA-BB5A-ABE2BE0128EB}" presName="linNode" presStyleCnt="0"/>
      <dgm:spPr/>
    </dgm:pt>
    <dgm:pt modelId="{90D40A17-79AF-4F04-8BFC-2D98439FBCAB}" type="pres">
      <dgm:prSet presAssocID="{FD6DFC92-7994-47EA-BB5A-ABE2BE0128EB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B7DE22-E559-48A0-AAC5-185C3F5E712F}" type="pres">
      <dgm:prSet presAssocID="{FB05B410-CDFC-4CA8-B9A1-6F8A8457D21C}" presName="sp" presStyleCnt="0"/>
      <dgm:spPr/>
    </dgm:pt>
    <dgm:pt modelId="{44CB3E39-1692-425D-8578-D42F560FD168}" type="pres">
      <dgm:prSet presAssocID="{EDA45D3A-F901-4EB6-88F6-0C6768EE6528}" presName="linNode" presStyleCnt="0"/>
      <dgm:spPr/>
    </dgm:pt>
    <dgm:pt modelId="{4CA13281-9AC2-4615-8DE6-4FE8310475F0}" type="pres">
      <dgm:prSet presAssocID="{EDA45D3A-F901-4EB6-88F6-0C6768EE6528}" presName="parentText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783A7D-35D4-4C8C-9A63-89F6C6C69984}" type="pres">
      <dgm:prSet presAssocID="{0FB64816-E021-4D4D-A0DD-75959BB40E0C}" presName="sp" presStyleCnt="0"/>
      <dgm:spPr/>
    </dgm:pt>
    <dgm:pt modelId="{B6998E85-68A5-4511-ACFD-66943AD57DCC}" type="pres">
      <dgm:prSet presAssocID="{BF0EA614-CB4D-47D9-A44E-94A78BAC4228}" presName="linNode" presStyleCnt="0"/>
      <dgm:spPr/>
    </dgm:pt>
    <dgm:pt modelId="{FB2F0070-FB8C-40AA-B039-B2BE4637DB3B}" type="pres">
      <dgm:prSet presAssocID="{BF0EA614-CB4D-47D9-A44E-94A78BAC4228}" presName="parentText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809F325-8F13-45FF-B442-9306EA7FD886}" type="presOf" srcId="{BF0EA614-CB4D-47D9-A44E-94A78BAC4228}" destId="{FB2F0070-FB8C-40AA-B039-B2BE4637DB3B}" srcOrd="0" destOrd="0" presId="urn:microsoft.com/office/officeart/2005/8/layout/vList5"/>
    <dgm:cxn modelId="{E15876BF-2EFF-4462-A9C7-84FD2BD2A48F}" type="presOf" srcId="{B98F29D2-52D1-45A4-8A6F-CA0EC74594C6}" destId="{F79F4DDF-32F4-403F-8B8C-62C6312B60DC}" srcOrd="0" destOrd="0" presId="urn:microsoft.com/office/officeart/2005/8/layout/vList5"/>
    <dgm:cxn modelId="{EB64A28C-7AEE-4E73-AF63-9161D24BA828}" type="presOf" srcId="{44739D9A-86E2-4BA0-8388-A192006276BC}" destId="{B97E06F0-ED8D-4F7A-AF84-3E2A7672A1EE}" srcOrd="0" destOrd="0" presId="urn:microsoft.com/office/officeart/2005/8/layout/vList5"/>
    <dgm:cxn modelId="{F35A41B4-C8DB-4E39-8E57-EA83D2588071}" srcId="{B98F29D2-52D1-45A4-8A6F-CA0EC74594C6}" destId="{FD6DFC92-7994-47EA-BB5A-ABE2BE0128EB}" srcOrd="2" destOrd="0" parTransId="{68558294-F058-4A01-9D59-FA87A942211D}" sibTransId="{FB05B410-CDFC-4CA8-B9A1-6F8A8457D21C}"/>
    <dgm:cxn modelId="{0F696201-6B6B-4DBF-B1C6-C859F73B720F}" srcId="{B98F29D2-52D1-45A4-8A6F-CA0EC74594C6}" destId="{BF0EA614-CB4D-47D9-A44E-94A78BAC4228}" srcOrd="4" destOrd="0" parTransId="{A5D883F0-74E4-4EC3-B8F7-8DC2AD9ED91D}" sibTransId="{D9E3CE89-3916-402A-BB6A-0339FD7C28B9}"/>
    <dgm:cxn modelId="{79506A3F-176A-4C12-BB79-72E59B028E35}" srcId="{B98F29D2-52D1-45A4-8A6F-CA0EC74594C6}" destId="{EDA45D3A-F901-4EB6-88F6-0C6768EE6528}" srcOrd="3" destOrd="0" parTransId="{47EE0D6A-1616-431D-BE75-E49AAFA9CF10}" sibTransId="{0FB64816-E021-4D4D-A0DD-75959BB40E0C}"/>
    <dgm:cxn modelId="{8C07EA53-7820-4DDC-B720-61976582606B}" type="presOf" srcId="{EDA45D3A-F901-4EB6-88F6-0C6768EE6528}" destId="{4CA13281-9AC2-4615-8DE6-4FE8310475F0}" srcOrd="0" destOrd="0" presId="urn:microsoft.com/office/officeart/2005/8/layout/vList5"/>
    <dgm:cxn modelId="{A22A4B3C-1AC9-4623-BCDC-1C69F175C12D}" type="presOf" srcId="{FD6DFC92-7994-47EA-BB5A-ABE2BE0128EB}" destId="{90D40A17-79AF-4F04-8BFC-2D98439FBCAB}" srcOrd="0" destOrd="0" presId="urn:microsoft.com/office/officeart/2005/8/layout/vList5"/>
    <dgm:cxn modelId="{ED7194B6-963D-4AA1-8E79-D61B92D1FA55}" type="presOf" srcId="{520DEC2E-5FE2-4A91-A386-39FF64017D84}" destId="{8A8AFEA0-8271-4297-858A-B77E48928AB0}" srcOrd="0" destOrd="0" presId="urn:microsoft.com/office/officeart/2005/8/layout/vList5"/>
    <dgm:cxn modelId="{B7397B61-93F6-4D6D-B09B-7CE1084D0121}" srcId="{B98F29D2-52D1-45A4-8A6F-CA0EC74594C6}" destId="{44739D9A-86E2-4BA0-8388-A192006276BC}" srcOrd="1" destOrd="0" parTransId="{B87EDCEC-8D14-4B87-BE51-496766FE57E4}" sibTransId="{220C6199-88ED-4F3E-8849-210B029BEB08}"/>
    <dgm:cxn modelId="{ACA389D9-268B-43C2-868F-6E77B64387C1}" srcId="{B98F29D2-52D1-45A4-8A6F-CA0EC74594C6}" destId="{520DEC2E-5FE2-4A91-A386-39FF64017D84}" srcOrd="0" destOrd="0" parTransId="{4B664FEE-FDEB-47B3-A5C4-DAC538B1232F}" sibTransId="{6DAAF77C-D090-47A9-87C7-BE8E0F335333}"/>
    <dgm:cxn modelId="{830295E6-6B71-4438-8CA7-00DA86219842}" type="presParOf" srcId="{F79F4DDF-32F4-403F-8B8C-62C6312B60DC}" destId="{3E857D3B-76E3-4F6F-810F-94DBFBA9F55B}" srcOrd="0" destOrd="0" presId="urn:microsoft.com/office/officeart/2005/8/layout/vList5"/>
    <dgm:cxn modelId="{9CC926A8-E98D-4CC7-86AB-73CF8377CD9B}" type="presParOf" srcId="{3E857D3B-76E3-4F6F-810F-94DBFBA9F55B}" destId="{8A8AFEA0-8271-4297-858A-B77E48928AB0}" srcOrd="0" destOrd="0" presId="urn:microsoft.com/office/officeart/2005/8/layout/vList5"/>
    <dgm:cxn modelId="{07C3441C-1CE0-460B-AB12-038EB14B7145}" type="presParOf" srcId="{F79F4DDF-32F4-403F-8B8C-62C6312B60DC}" destId="{92C769CC-1FA6-4362-B2C9-44FF17FBD960}" srcOrd="1" destOrd="0" presId="urn:microsoft.com/office/officeart/2005/8/layout/vList5"/>
    <dgm:cxn modelId="{7BBAE8B2-CBD8-4F36-BE7A-AA374A21CD96}" type="presParOf" srcId="{F79F4DDF-32F4-403F-8B8C-62C6312B60DC}" destId="{9E5D3646-AD89-4DD4-A8B4-70C8AB18E8DF}" srcOrd="2" destOrd="0" presId="urn:microsoft.com/office/officeart/2005/8/layout/vList5"/>
    <dgm:cxn modelId="{65E74D36-56D6-41FA-B662-244FA8D5274E}" type="presParOf" srcId="{9E5D3646-AD89-4DD4-A8B4-70C8AB18E8DF}" destId="{B97E06F0-ED8D-4F7A-AF84-3E2A7672A1EE}" srcOrd="0" destOrd="0" presId="urn:microsoft.com/office/officeart/2005/8/layout/vList5"/>
    <dgm:cxn modelId="{765E9BEB-B0A9-40F4-BB25-CDB31DAFF70C}" type="presParOf" srcId="{F79F4DDF-32F4-403F-8B8C-62C6312B60DC}" destId="{F7A3DEA5-20F4-4CEA-961B-1A6F909E5726}" srcOrd="3" destOrd="0" presId="urn:microsoft.com/office/officeart/2005/8/layout/vList5"/>
    <dgm:cxn modelId="{D8A3736B-065D-421D-9E4E-00012C82704B}" type="presParOf" srcId="{F79F4DDF-32F4-403F-8B8C-62C6312B60DC}" destId="{405544D3-8932-4390-A658-B2F0A1B47BC2}" srcOrd="4" destOrd="0" presId="urn:microsoft.com/office/officeart/2005/8/layout/vList5"/>
    <dgm:cxn modelId="{FF6ECB0D-E1D0-4CE4-9455-986DBCC131B2}" type="presParOf" srcId="{405544D3-8932-4390-A658-B2F0A1B47BC2}" destId="{90D40A17-79AF-4F04-8BFC-2D98439FBCAB}" srcOrd="0" destOrd="0" presId="urn:microsoft.com/office/officeart/2005/8/layout/vList5"/>
    <dgm:cxn modelId="{70FA2FDC-A149-437B-B0F1-1D60C45A57B1}" type="presParOf" srcId="{F79F4DDF-32F4-403F-8B8C-62C6312B60DC}" destId="{EEB7DE22-E559-48A0-AAC5-185C3F5E712F}" srcOrd="5" destOrd="0" presId="urn:microsoft.com/office/officeart/2005/8/layout/vList5"/>
    <dgm:cxn modelId="{D06488E7-4566-4E37-858D-274677E6A1A5}" type="presParOf" srcId="{F79F4DDF-32F4-403F-8B8C-62C6312B60DC}" destId="{44CB3E39-1692-425D-8578-D42F560FD168}" srcOrd="6" destOrd="0" presId="urn:microsoft.com/office/officeart/2005/8/layout/vList5"/>
    <dgm:cxn modelId="{44CBCB1C-A7C6-49E2-A15E-EDEB66D4F513}" type="presParOf" srcId="{44CB3E39-1692-425D-8578-D42F560FD168}" destId="{4CA13281-9AC2-4615-8DE6-4FE8310475F0}" srcOrd="0" destOrd="0" presId="urn:microsoft.com/office/officeart/2005/8/layout/vList5"/>
    <dgm:cxn modelId="{11C786B5-0FA5-43E0-9096-8586D07C69B4}" type="presParOf" srcId="{F79F4DDF-32F4-403F-8B8C-62C6312B60DC}" destId="{C5783A7D-35D4-4C8C-9A63-89F6C6C69984}" srcOrd="7" destOrd="0" presId="urn:microsoft.com/office/officeart/2005/8/layout/vList5"/>
    <dgm:cxn modelId="{89F424C9-A721-4F93-825B-1560B15413C4}" type="presParOf" srcId="{F79F4DDF-32F4-403F-8B8C-62C6312B60DC}" destId="{B6998E85-68A5-4511-ACFD-66943AD57DCC}" srcOrd="8" destOrd="0" presId="urn:microsoft.com/office/officeart/2005/8/layout/vList5"/>
    <dgm:cxn modelId="{3F2C38E8-DB2D-41DD-95ED-7CF90A839420}" type="presParOf" srcId="{B6998E85-68A5-4511-ACFD-66943AD57DCC}" destId="{FB2F0070-FB8C-40AA-B039-B2BE4637DB3B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0965E8A-584E-4ECC-991A-7FE2579DD5F3}" type="doc">
      <dgm:prSet loTypeId="urn:microsoft.com/office/officeart/2005/8/layout/pyramid4" loCatId="pyramid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4AFF968D-3742-485F-89B4-228532477D26}">
      <dgm:prSet custT="1"/>
      <dgm:spPr/>
      <dgm:t>
        <a:bodyPr/>
        <a:lstStyle/>
        <a:p>
          <a:pPr rtl="0"/>
          <a:r>
            <a:rPr lang="ru-RU" sz="1050" dirty="0">
              <a:latin typeface="Times New Roman" panose="02020603050405020304" pitchFamily="18" charset="0"/>
              <a:cs typeface="Times New Roman" panose="02020603050405020304" pitchFamily="18" charset="0"/>
            </a:rPr>
            <a:t>Принцип системного квантования:</a:t>
          </a:r>
        </a:p>
      </dgm:t>
    </dgm:pt>
    <dgm:pt modelId="{24D55ABB-76CA-455D-8843-A93F1AAC434D}" type="parTrans" cxnId="{E90C2761-59DA-424D-BA12-2BCE04969E4F}">
      <dgm:prSet/>
      <dgm:spPr/>
      <dgm:t>
        <a:bodyPr/>
        <a:lstStyle/>
        <a:p>
          <a:endParaRPr lang="ru-RU"/>
        </a:p>
      </dgm:t>
    </dgm:pt>
    <dgm:pt modelId="{C7046C60-DBF0-41E0-96C0-D14CAAB27276}" type="sibTrans" cxnId="{E90C2761-59DA-424D-BA12-2BCE04969E4F}">
      <dgm:prSet/>
      <dgm:spPr/>
      <dgm:t>
        <a:bodyPr/>
        <a:lstStyle/>
        <a:p>
          <a:endParaRPr lang="ru-RU"/>
        </a:p>
      </dgm:t>
    </dgm:pt>
    <dgm:pt modelId="{1F913CAE-A652-4690-BD89-501AE4E130F2}">
      <dgm:prSet custT="1"/>
      <dgm:spPr/>
      <dgm:t>
        <a:bodyPr/>
        <a:lstStyle/>
        <a:p>
          <a:pPr rtl="0"/>
          <a:r>
            <a:rPr lang="ru-RU" sz="900" dirty="0"/>
            <a:t>- учебный </a:t>
          </a:r>
          <a:r>
            <a:rPr lang="ru-RU" sz="1050" dirty="0">
              <a:latin typeface="Times New Roman" panose="02020603050405020304" pitchFamily="18" charset="0"/>
              <a:cs typeface="Times New Roman" panose="02020603050405020304" pitchFamily="18" charset="0"/>
            </a:rPr>
            <a:t>материал</a:t>
          </a:r>
          <a:r>
            <a:rPr lang="ru-RU" sz="900" dirty="0"/>
            <a:t> большого размера запоминается с трудом;</a:t>
          </a:r>
        </a:p>
      </dgm:t>
    </dgm:pt>
    <dgm:pt modelId="{9B0B63E6-B938-4A48-A820-94010469C463}" type="parTrans" cxnId="{3DA6A8AF-24E5-4C1D-A915-FE924DB1E192}">
      <dgm:prSet/>
      <dgm:spPr/>
      <dgm:t>
        <a:bodyPr/>
        <a:lstStyle/>
        <a:p>
          <a:endParaRPr lang="ru-RU"/>
        </a:p>
      </dgm:t>
    </dgm:pt>
    <dgm:pt modelId="{340AC802-568F-44B2-A3DF-1B9DF5FC0398}" type="sibTrans" cxnId="{3DA6A8AF-24E5-4C1D-A915-FE924DB1E192}">
      <dgm:prSet/>
      <dgm:spPr/>
      <dgm:t>
        <a:bodyPr/>
        <a:lstStyle/>
        <a:p>
          <a:endParaRPr lang="ru-RU"/>
        </a:p>
      </dgm:t>
    </dgm:pt>
    <dgm:pt modelId="{1EE98969-3C4D-437F-AA53-B6853F45215C}">
      <dgm:prSet custT="1"/>
      <dgm:spPr/>
      <dgm:t>
        <a:bodyPr/>
        <a:lstStyle/>
        <a:p>
          <a:pPr rtl="0"/>
          <a:r>
            <a:rPr lang="ru-RU" sz="900" dirty="0"/>
            <a:t>- учебный материал, расположенный </a:t>
          </a:r>
          <a:r>
            <a:rPr lang="ru-RU" sz="1050" dirty="0">
              <a:latin typeface="Times New Roman" panose="02020603050405020304" pitchFamily="18" charset="0"/>
              <a:cs typeface="Times New Roman" panose="02020603050405020304" pitchFamily="18" charset="0"/>
            </a:rPr>
            <a:t>компактно</a:t>
          </a:r>
          <a:r>
            <a:rPr lang="ru-RU" sz="900" dirty="0"/>
            <a:t> в определенной системе, лучше воспринимается;</a:t>
          </a:r>
        </a:p>
      </dgm:t>
    </dgm:pt>
    <dgm:pt modelId="{F89BA0AF-9E19-4C27-B519-F34FE59B4482}" type="parTrans" cxnId="{A792A7BA-5397-4689-AEF0-226122806E7A}">
      <dgm:prSet/>
      <dgm:spPr/>
      <dgm:t>
        <a:bodyPr/>
        <a:lstStyle/>
        <a:p>
          <a:endParaRPr lang="ru-RU"/>
        </a:p>
      </dgm:t>
    </dgm:pt>
    <dgm:pt modelId="{A1C8C440-8CA9-4672-A24C-A5CA083E3CB1}" type="sibTrans" cxnId="{A792A7BA-5397-4689-AEF0-226122806E7A}">
      <dgm:prSet/>
      <dgm:spPr/>
      <dgm:t>
        <a:bodyPr/>
        <a:lstStyle/>
        <a:p>
          <a:endParaRPr lang="ru-RU"/>
        </a:p>
      </dgm:t>
    </dgm:pt>
    <dgm:pt modelId="{D820E01D-5C19-48A6-8094-831163F2CAF8}">
      <dgm:prSet custT="1"/>
      <dgm:spPr/>
      <dgm:t>
        <a:bodyPr/>
        <a:lstStyle/>
        <a:p>
          <a:pPr rtl="0"/>
          <a:r>
            <a:rPr lang="ru-RU" sz="900" dirty="0"/>
            <a:t>- выделение в учебном материале смысловых опорных пунктов </a:t>
          </a:r>
          <a:r>
            <a:rPr lang="ru-RU" sz="1050" dirty="0">
              <a:latin typeface="Times New Roman" panose="02020603050405020304" pitchFamily="18" charset="0"/>
              <a:cs typeface="Times New Roman" panose="02020603050405020304" pitchFamily="18" charset="0"/>
            </a:rPr>
            <a:t>способствует</a:t>
          </a:r>
          <a:r>
            <a:rPr lang="ru-RU" sz="900" dirty="0"/>
            <a:t> эффективному запоминанию.</a:t>
          </a:r>
        </a:p>
      </dgm:t>
    </dgm:pt>
    <dgm:pt modelId="{80DBE9B4-0EC8-4CEB-AB3F-6AA91CF007DB}" type="parTrans" cxnId="{E51F7BE2-6B9F-4E61-90C8-AE1835453B2B}">
      <dgm:prSet/>
      <dgm:spPr/>
      <dgm:t>
        <a:bodyPr/>
        <a:lstStyle/>
        <a:p>
          <a:endParaRPr lang="ru-RU"/>
        </a:p>
      </dgm:t>
    </dgm:pt>
    <dgm:pt modelId="{2BE30080-F788-4A63-9F99-C5FC117CE621}" type="sibTrans" cxnId="{E51F7BE2-6B9F-4E61-90C8-AE1835453B2B}">
      <dgm:prSet/>
      <dgm:spPr/>
      <dgm:t>
        <a:bodyPr/>
        <a:lstStyle/>
        <a:p>
          <a:endParaRPr lang="ru-RU"/>
        </a:p>
      </dgm:t>
    </dgm:pt>
    <dgm:pt modelId="{3E76C0D6-A141-462D-8932-3D4EC93A7777}" type="pres">
      <dgm:prSet presAssocID="{90965E8A-584E-4ECC-991A-7FE2579DD5F3}" presName="compositeShape" presStyleCnt="0">
        <dgm:presLayoutVars>
          <dgm:chMax val="9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F828E41-F626-451C-B0D3-CC1B10D40268}" type="pres">
      <dgm:prSet presAssocID="{90965E8A-584E-4ECC-991A-7FE2579DD5F3}" presName="triangle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F5D3A2-1133-4A4D-96D9-FD6DBD93E070}" type="pres">
      <dgm:prSet presAssocID="{90965E8A-584E-4ECC-991A-7FE2579DD5F3}" presName="triangle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154EA4-0921-4A83-879E-3BD4A28B2085}" type="pres">
      <dgm:prSet presAssocID="{90965E8A-584E-4ECC-991A-7FE2579DD5F3}" presName="triangle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C7F09E-2E61-46F1-B8DF-27D6C4225953}" type="pres">
      <dgm:prSet presAssocID="{90965E8A-584E-4ECC-991A-7FE2579DD5F3}" presName="triangle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D32AB4A-EFD0-4651-9E9E-99FDF689DC12}" type="presOf" srcId="{1EE98969-3C4D-437F-AA53-B6853F45215C}" destId="{F6154EA4-0921-4A83-879E-3BD4A28B2085}" srcOrd="0" destOrd="0" presId="urn:microsoft.com/office/officeart/2005/8/layout/pyramid4"/>
    <dgm:cxn modelId="{3DA6A8AF-24E5-4C1D-A915-FE924DB1E192}" srcId="{90965E8A-584E-4ECC-991A-7FE2579DD5F3}" destId="{1F913CAE-A652-4690-BD89-501AE4E130F2}" srcOrd="1" destOrd="0" parTransId="{9B0B63E6-B938-4A48-A820-94010469C463}" sibTransId="{340AC802-568F-44B2-A3DF-1B9DF5FC0398}"/>
    <dgm:cxn modelId="{E51F7BE2-6B9F-4E61-90C8-AE1835453B2B}" srcId="{90965E8A-584E-4ECC-991A-7FE2579DD5F3}" destId="{D820E01D-5C19-48A6-8094-831163F2CAF8}" srcOrd="3" destOrd="0" parTransId="{80DBE9B4-0EC8-4CEB-AB3F-6AA91CF007DB}" sibTransId="{2BE30080-F788-4A63-9F99-C5FC117CE621}"/>
    <dgm:cxn modelId="{D876D567-CA79-4E27-B40E-2A284210F014}" type="presOf" srcId="{90965E8A-584E-4ECC-991A-7FE2579DD5F3}" destId="{3E76C0D6-A141-462D-8932-3D4EC93A7777}" srcOrd="0" destOrd="0" presId="urn:microsoft.com/office/officeart/2005/8/layout/pyramid4"/>
    <dgm:cxn modelId="{FA6019DE-CE15-41AB-AAF6-0DC0ED4D9EDF}" type="presOf" srcId="{D820E01D-5C19-48A6-8094-831163F2CAF8}" destId="{AEC7F09E-2E61-46F1-B8DF-27D6C4225953}" srcOrd="0" destOrd="0" presId="urn:microsoft.com/office/officeart/2005/8/layout/pyramid4"/>
    <dgm:cxn modelId="{FC41C4BD-C4C6-426F-A8FA-45E77A084B52}" type="presOf" srcId="{1F913CAE-A652-4690-BD89-501AE4E130F2}" destId="{8FF5D3A2-1133-4A4D-96D9-FD6DBD93E070}" srcOrd="0" destOrd="0" presId="urn:microsoft.com/office/officeart/2005/8/layout/pyramid4"/>
    <dgm:cxn modelId="{A792A7BA-5397-4689-AEF0-226122806E7A}" srcId="{90965E8A-584E-4ECC-991A-7FE2579DD5F3}" destId="{1EE98969-3C4D-437F-AA53-B6853F45215C}" srcOrd="2" destOrd="0" parTransId="{F89BA0AF-9E19-4C27-B519-F34FE59B4482}" sibTransId="{A1C8C440-8CA9-4672-A24C-A5CA083E3CB1}"/>
    <dgm:cxn modelId="{E90C2761-59DA-424D-BA12-2BCE04969E4F}" srcId="{90965E8A-584E-4ECC-991A-7FE2579DD5F3}" destId="{4AFF968D-3742-485F-89B4-228532477D26}" srcOrd="0" destOrd="0" parTransId="{24D55ABB-76CA-455D-8843-A93F1AAC434D}" sibTransId="{C7046C60-DBF0-41E0-96C0-D14CAAB27276}"/>
    <dgm:cxn modelId="{0D698061-D45B-4CDF-B369-B9DB83852B9D}" type="presOf" srcId="{4AFF968D-3742-485F-89B4-228532477D26}" destId="{3F828E41-F626-451C-B0D3-CC1B10D40268}" srcOrd="0" destOrd="0" presId="urn:microsoft.com/office/officeart/2005/8/layout/pyramid4"/>
    <dgm:cxn modelId="{EA379558-B327-4469-B8C8-64DF79C01FA7}" type="presParOf" srcId="{3E76C0D6-A141-462D-8932-3D4EC93A7777}" destId="{3F828E41-F626-451C-B0D3-CC1B10D40268}" srcOrd="0" destOrd="0" presId="urn:microsoft.com/office/officeart/2005/8/layout/pyramid4"/>
    <dgm:cxn modelId="{8063A82B-10A9-419D-BEDC-9AED22AACEB4}" type="presParOf" srcId="{3E76C0D6-A141-462D-8932-3D4EC93A7777}" destId="{8FF5D3A2-1133-4A4D-96D9-FD6DBD93E070}" srcOrd="1" destOrd="0" presId="urn:microsoft.com/office/officeart/2005/8/layout/pyramid4"/>
    <dgm:cxn modelId="{4FA7FDE7-CCEF-4237-A134-639962CFB236}" type="presParOf" srcId="{3E76C0D6-A141-462D-8932-3D4EC93A7777}" destId="{F6154EA4-0921-4A83-879E-3BD4A28B2085}" srcOrd="2" destOrd="0" presId="urn:microsoft.com/office/officeart/2005/8/layout/pyramid4"/>
    <dgm:cxn modelId="{AB57CF31-FB2C-4318-BF7D-60E4DB9D392E}" type="presParOf" srcId="{3E76C0D6-A141-462D-8932-3D4EC93A7777}" destId="{AEC7F09E-2E61-46F1-B8DF-27D6C4225953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F43024E-5A77-4AFC-8BC9-0D3981A5FE5A}" type="doc">
      <dgm:prSet loTypeId="urn:microsoft.com/office/officeart/2005/8/layout/target3" loCatId="relationship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1A2D9DBD-600C-4522-8059-F323FF1B506A}">
      <dgm:prSet custT="1"/>
      <dgm:spPr/>
      <dgm:t>
        <a:bodyPr/>
        <a:lstStyle/>
        <a:p>
          <a:pPr rtl="0"/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Принцип когнитивной визуализации:</a:t>
          </a:r>
        </a:p>
      </dgm:t>
    </dgm:pt>
    <dgm:pt modelId="{397C5D99-FBC7-405F-9DAA-D616E577D216}" type="parTrans" cxnId="{43645364-19FF-4BEA-836A-0B1B09F4056F}">
      <dgm:prSet/>
      <dgm:spPr/>
      <dgm:t>
        <a:bodyPr/>
        <a:lstStyle/>
        <a:p>
          <a:endParaRPr lang="ru-RU"/>
        </a:p>
      </dgm:t>
    </dgm:pt>
    <dgm:pt modelId="{71344030-9F61-4065-9B6E-95178E3989C0}" type="sibTrans" cxnId="{43645364-19FF-4BEA-836A-0B1B09F4056F}">
      <dgm:prSet/>
      <dgm:spPr/>
      <dgm:t>
        <a:bodyPr/>
        <a:lstStyle/>
        <a:p>
          <a:endParaRPr lang="ru-RU"/>
        </a:p>
      </dgm:t>
    </dgm:pt>
    <dgm:pt modelId="{55ED032C-505C-442A-92C1-A8F3184106D6}">
      <dgm:prSet custT="1"/>
      <dgm:spPr/>
      <dgm:t>
        <a:bodyPr/>
        <a:lstStyle/>
        <a:p>
          <a:pPr rtl="0"/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- эффективность усвоения повышается, если наглядность в обучении выполняет не только иллюстрированную, но и когнитивную функци</a:t>
          </a:r>
          <a:r>
            <a:rPr lang="ru-RU" sz="1500" dirty="0"/>
            <a:t>ю;</a:t>
          </a:r>
        </a:p>
      </dgm:t>
    </dgm:pt>
    <dgm:pt modelId="{2FFADFD7-234C-41DB-84BF-228763764BD7}" type="parTrans" cxnId="{9A219E1F-1957-4930-8D8B-F5D3385A6A36}">
      <dgm:prSet/>
      <dgm:spPr/>
      <dgm:t>
        <a:bodyPr/>
        <a:lstStyle/>
        <a:p>
          <a:endParaRPr lang="ru-RU"/>
        </a:p>
      </dgm:t>
    </dgm:pt>
    <dgm:pt modelId="{896F51B0-EA5B-42C2-B6EB-DDB696DFC911}" type="sibTrans" cxnId="{9A219E1F-1957-4930-8D8B-F5D3385A6A36}">
      <dgm:prSet/>
      <dgm:spPr/>
      <dgm:t>
        <a:bodyPr/>
        <a:lstStyle/>
        <a:p>
          <a:endParaRPr lang="ru-RU"/>
        </a:p>
      </dgm:t>
    </dgm:pt>
    <dgm:pt modelId="{9D5566AC-E0A9-41C3-A0ED-417D52701E19}">
      <dgm:prSet custT="1"/>
      <dgm:spPr/>
      <dgm:t>
        <a:bodyPr/>
        <a:lstStyle/>
        <a:p>
          <a:pPr rtl="0"/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- когнитивные графические элементы подключают к процессу усвоения «образное» правое полушарие;</a:t>
          </a:r>
        </a:p>
      </dgm:t>
    </dgm:pt>
    <dgm:pt modelId="{599B8D8B-EC7D-4DC7-BA9B-A677DC74CF66}" type="parTrans" cxnId="{8DD58A2B-7455-409E-B472-47AADE71A640}">
      <dgm:prSet/>
      <dgm:spPr/>
      <dgm:t>
        <a:bodyPr/>
        <a:lstStyle/>
        <a:p>
          <a:endParaRPr lang="ru-RU"/>
        </a:p>
      </dgm:t>
    </dgm:pt>
    <dgm:pt modelId="{432D34A7-0A8A-4A7F-AA20-F9B28A043F9D}" type="sibTrans" cxnId="{8DD58A2B-7455-409E-B472-47AADE71A640}">
      <dgm:prSet/>
      <dgm:spPr/>
      <dgm:t>
        <a:bodyPr/>
        <a:lstStyle/>
        <a:p>
          <a:endParaRPr lang="ru-RU"/>
        </a:p>
      </dgm:t>
    </dgm:pt>
    <dgm:pt modelId="{2C3E84DC-49A6-43C3-974A-6DE9A59FD6A2}">
      <dgm:prSet custT="1"/>
      <dgm:spPr/>
      <dgm:t>
        <a:bodyPr/>
        <a:lstStyle/>
        <a:p>
          <a:pPr rtl="0"/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- «опоры» (рисунки, схемы), способствуют системности знаний</a:t>
          </a:r>
        </a:p>
      </dgm:t>
    </dgm:pt>
    <dgm:pt modelId="{8A619364-7495-47AA-B199-19DB9466F568}" type="parTrans" cxnId="{9C429F97-81CE-4377-A45B-DC6974A5F65C}">
      <dgm:prSet/>
      <dgm:spPr/>
      <dgm:t>
        <a:bodyPr/>
        <a:lstStyle/>
        <a:p>
          <a:endParaRPr lang="ru-RU"/>
        </a:p>
      </dgm:t>
    </dgm:pt>
    <dgm:pt modelId="{A1E998E3-B61A-4675-832D-9F2D7F57A238}" type="sibTrans" cxnId="{9C429F97-81CE-4377-A45B-DC6974A5F65C}">
      <dgm:prSet/>
      <dgm:spPr/>
      <dgm:t>
        <a:bodyPr/>
        <a:lstStyle/>
        <a:p>
          <a:endParaRPr lang="ru-RU"/>
        </a:p>
      </dgm:t>
    </dgm:pt>
    <dgm:pt modelId="{B07A39DE-7468-4A2B-A020-9D858034A706}">
      <dgm:prSet/>
      <dgm:spPr/>
      <dgm:t>
        <a:bodyPr/>
        <a:lstStyle/>
        <a:p>
          <a:pPr rtl="0"/>
          <a:endParaRPr lang="ru-RU" dirty="0"/>
        </a:p>
      </dgm:t>
    </dgm:pt>
    <dgm:pt modelId="{94C223E2-5332-4B22-BC56-A3CCA6F93F38}" type="parTrans" cxnId="{A1BE0B49-EB25-45B5-9250-B1F363820228}">
      <dgm:prSet/>
      <dgm:spPr/>
      <dgm:t>
        <a:bodyPr/>
        <a:lstStyle/>
        <a:p>
          <a:endParaRPr lang="ru-RU"/>
        </a:p>
      </dgm:t>
    </dgm:pt>
    <dgm:pt modelId="{660DB32B-EA1F-464C-9B00-57F1A2BBD656}" type="sibTrans" cxnId="{A1BE0B49-EB25-45B5-9250-B1F363820228}">
      <dgm:prSet/>
      <dgm:spPr/>
      <dgm:t>
        <a:bodyPr/>
        <a:lstStyle/>
        <a:p>
          <a:endParaRPr lang="ru-RU"/>
        </a:p>
      </dgm:t>
    </dgm:pt>
    <dgm:pt modelId="{21BEA877-EE38-45B0-89D1-670DDEDA7E23}" type="pres">
      <dgm:prSet presAssocID="{FF43024E-5A77-4AFC-8BC9-0D3981A5FE5A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FF8A7C3-3D71-4D0A-B2C5-69A36E121A5A}" type="pres">
      <dgm:prSet presAssocID="{1A2D9DBD-600C-4522-8059-F323FF1B506A}" presName="circle1" presStyleLbl="node1" presStyleIdx="0" presStyleCnt="5"/>
      <dgm:spPr/>
    </dgm:pt>
    <dgm:pt modelId="{C3FC3347-D75A-4BEB-8670-105FCDBB15EA}" type="pres">
      <dgm:prSet presAssocID="{1A2D9DBD-600C-4522-8059-F323FF1B506A}" presName="space" presStyleCnt="0"/>
      <dgm:spPr/>
    </dgm:pt>
    <dgm:pt modelId="{6D23AC98-D334-431F-B434-3A4A0A888210}" type="pres">
      <dgm:prSet presAssocID="{1A2D9DBD-600C-4522-8059-F323FF1B506A}" presName="rect1" presStyleLbl="alignAcc1" presStyleIdx="0" presStyleCnt="5"/>
      <dgm:spPr/>
      <dgm:t>
        <a:bodyPr/>
        <a:lstStyle/>
        <a:p>
          <a:endParaRPr lang="ru-RU"/>
        </a:p>
      </dgm:t>
    </dgm:pt>
    <dgm:pt modelId="{8FC320EF-95FB-407E-BAA1-C3BF48BC3706}" type="pres">
      <dgm:prSet presAssocID="{55ED032C-505C-442A-92C1-A8F3184106D6}" presName="vertSpace2" presStyleLbl="node1" presStyleIdx="0" presStyleCnt="5"/>
      <dgm:spPr/>
    </dgm:pt>
    <dgm:pt modelId="{F3FBE068-E884-4049-8BD4-BB186F98AFDD}" type="pres">
      <dgm:prSet presAssocID="{55ED032C-505C-442A-92C1-A8F3184106D6}" presName="circle2" presStyleLbl="node1" presStyleIdx="1" presStyleCnt="5"/>
      <dgm:spPr/>
    </dgm:pt>
    <dgm:pt modelId="{DCC39811-183A-4433-9667-5E185EBC2394}" type="pres">
      <dgm:prSet presAssocID="{55ED032C-505C-442A-92C1-A8F3184106D6}" presName="rect2" presStyleLbl="alignAcc1" presStyleIdx="1" presStyleCnt="5"/>
      <dgm:spPr/>
      <dgm:t>
        <a:bodyPr/>
        <a:lstStyle/>
        <a:p>
          <a:endParaRPr lang="ru-RU"/>
        </a:p>
      </dgm:t>
    </dgm:pt>
    <dgm:pt modelId="{99C8063D-6D2B-4BF7-B693-41F275B2DEB1}" type="pres">
      <dgm:prSet presAssocID="{9D5566AC-E0A9-41C3-A0ED-417D52701E19}" presName="vertSpace3" presStyleLbl="node1" presStyleIdx="1" presStyleCnt="5"/>
      <dgm:spPr/>
    </dgm:pt>
    <dgm:pt modelId="{A7C9B3F1-12B4-4223-BEB8-C5DAD86D3B62}" type="pres">
      <dgm:prSet presAssocID="{9D5566AC-E0A9-41C3-A0ED-417D52701E19}" presName="circle3" presStyleLbl="node1" presStyleIdx="2" presStyleCnt="5"/>
      <dgm:spPr/>
    </dgm:pt>
    <dgm:pt modelId="{D271B841-ABDA-4E59-BD5E-2DE4030EF1D7}" type="pres">
      <dgm:prSet presAssocID="{9D5566AC-E0A9-41C3-A0ED-417D52701E19}" presName="rect3" presStyleLbl="alignAcc1" presStyleIdx="2" presStyleCnt="5"/>
      <dgm:spPr/>
      <dgm:t>
        <a:bodyPr/>
        <a:lstStyle/>
        <a:p>
          <a:endParaRPr lang="ru-RU"/>
        </a:p>
      </dgm:t>
    </dgm:pt>
    <dgm:pt modelId="{6C3FB2F0-CD66-4692-8AE3-68F94CE29108}" type="pres">
      <dgm:prSet presAssocID="{2C3E84DC-49A6-43C3-974A-6DE9A59FD6A2}" presName="vertSpace4" presStyleLbl="node1" presStyleIdx="2" presStyleCnt="5"/>
      <dgm:spPr/>
    </dgm:pt>
    <dgm:pt modelId="{55D76E6F-3EA6-4DE5-AC65-8E8782F72331}" type="pres">
      <dgm:prSet presAssocID="{2C3E84DC-49A6-43C3-974A-6DE9A59FD6A2}" presName="circle4" presStyleLbl="node1" presStyleIdx="3" presStyleCnt="5"/>
      <dgm:spPr/>
    </dgm:pt>
    <dgm:pt modelId="{194D6FC7-5EDF-44FF-98FE-F8E727FC226C}" type="pres">
      <dgm:prSet presAssocID="{2C3E84DC-49A6-43C3-974A-6DE9A59FD6A2}" presName="rect4" presStyleLbl="alignAcc1" presStyleIdx="3" presStyleCnt="5"/>
      <dgm:spPr/>
      <dgm:t>
        <a:bodyPr/>
        <a:lstStyle/>
        <a:p>
          <a:endParaRPr lang="ru-RU"/>
        </a:p>
      </dgm:t>
    </dgm:pt>
    <dgm:pt modelId="{D1DF4565-3060-4006-84F5-D262A15FE4CC}" type="pres">
      <dgm:prSet presAssocID="{B07A39DE-7468-4A2B-A020-9D858034A706}" presName="vertSpace5" presStyleLbl="node1" presStyleIdx="3" presStyleCnt="5"/>
      <dgm:spPr/>
    </dgm:pt>
    <dgm:pt modelId="{87318806-A537-4CBA-9741-9F90FDF18D5C}" type="pres">
      <dgm:prSet presAssocID="{B07A39DE-7468-4A2B-A020-9D858034A706}" presName="circle5" presStyleLbl="node1" presStyleIdx="4" presStyleCnt="5"/>
      <dgm:spPr/>
    </dgm:pt>
    <dgm:pt modelId="{E5FAB075-BF55-433E-89B8-7E8534EC1EEA}" type="pres">
      <dgm:prSet presAssocID="{B07A39DE-7468-4A2B-A020-9D858034A706}" presName="rect5" presStyleLbl="alignAcc1" presStyleIdx="4" presStyleCnt="5"/>
      <dgm:spPr/>
      <dgm:t>
        <a:bodyPr/>
        <a:lstStyle/>
        <a:p>
          <a:endParaRPr lang="ru-RU"/>
        </a:p>
      </dgm:t>
    </dgm:pt>
    <dgm:pt modelId="{0EA93EEA-7403-4FAA-B257-5036828F63A0}" type="pres">
      <dgm:prSet presAssocID="{1A2D9DBD-600C-4522-8059-F323FF1B506A}" presName="rect1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416DED-340F-4F02-BD41-DA15FBE29E19}" type="pres">
      <dgm:prSet presAssocID="{55ED032C-505C-442A-92C1-A8F3184106D6}" presName="rect2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A2D8C8-DE09-4728-9B40-FC962389B4AA}" type="pres">
      <dgm:prSet presAssocID="{9D5566AC-E0A9-41C3-A0ED-417D52701E19}" presName="rect3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815D58-8F05-4260-831F-2E1EDA2C4A83}" type="pres">
      <dgm:prSet presAssocID="{2C3E84DC-49A6-43C3-974A-6DE9A59FD6A2}" presName="rect4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ECA3B3-490F-4A76-807B-7A546BD04050}" type="pres">
      <dgm:prSet presAssocID="{B07A39DE-7468-4A2B-A020-9D858034A706}" presName="rect5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D856E60-BBE6-42BD-9659-F1ACD81F6031}" type="presOf" srcId="{55ED032C-505C-442A-92C1-A8F3184106D6}" destId="{DCC39811-183A-4433-9667-5E185EBC2394}" srcOrd="0" destOrd="0" presId="urn:microsoft.com/office/officeart/2005/8/layout/target3"/>
    <dgm:cxn modelId="{BA1DAC2B-8E98-4A1F-A71E-91E536FEF7F9}" type="presOf" srcId="{1A2D9DBD-600C-4522-8059-F323FF1B506A}" destId="{0EA93EEA-7403-4FAA-B257-5036828F63A0}" srcOrd="1" destOrd="0" presId="urn:microsoft.com/office/officeart/2005/8/layout/target3"/>
    <dgm:cxn modelId="{C7811504-353A-42F3-9DE4-988B4DA359B7}" type="presOf" srcId="{2C3E84DC-49A6-43C3-974A-6DE9A59FD6A2}" destId="{32815D58-8F05-4260-831F-2E1EDA2C4A83}" srcOrd="1" destOrd="0" presId="urn:microsoft.com/office/officeart/2005/8/layout/target3"/>
    <dgm:cxn modelId="{8DD58A2B-7455-409E-B472-47AADE71A640}" srcId="{FF43024E-5A77-4AFC-8BC9-0D3981A5FE5A}" destId="{9D5566AC-E0A9-41C3-A0ED-417D52701E19}" srcOrd="2" destOrd="0" parTransId="{599B8D8B-EC7D-4DC7-BA9B-A677DC74CF66}" sibTransId="{432D34A7-0A8A-4A7F-AA20-F9B28A043F9D}"/>
    <dgm:cxn modelId="{9C429F97-81CE-4377-A45B-DC6974A5F65C}" srcId="{FF43024E-5A77-4AFC-8BC9-0D3981A5FE5A}" destId="{2C3E84DC-49A6-43C3-974A-6DE9A59FD6A2}" srcOrd="3" destOrd="0" parTransId="{8A619364-7495-47AA-B199-19DB9466F568}" sibTransId="{A1E998E3-B61A-4675-832D-9F2D7F57A238}"/>
    <dgm:cxn modelId="{43645364-19FF-4BEA-836A-0B1B09F4056F}" srcId="{FF43024E-5A77-4AFC-8BC9-0D3981A5FE5A}" destId="{1A2D9DBD-600C-4522-8059-F323FF1B506A}" srcOrd="0" destOrd="0" parTransId="{397C5D99-FBC7-405F-9DAA-D616E577D216}" sibTransId="{71344030-9F61-4065-9B6E-95178E3989C0}"/>
    <dgm:cxn modelId="{B43FB66A-BC3B-4EAC-A53C-CE60431EDD44}" type="presOf" srcId="{2C3E84DC-49A6-43C3-974A-6DE9A59FD6A2}" destId="{194D6FC7-5EDF-44FF-98FE-F8E727FC226C}" srcOrd="0" destOrd="0" presId="urn:microsoft.com/office/officeart/2005/8/layout/target3"/>
    <dgm:cxn modelId="{4DD614A3-DD61-44F6-8E4F-89764EB6843F}" type="presOf" srcId="{9D5566AC-E0A9-41C3-A0ED-417D52701E19}" destId="{CBA2D8C8-DE09-4728-9B40-FC962389B4AA}" srcOrd="1" destOrd="0" presId="urn:microsoft.com/office/officeart/2005/8/layout/target3"/>
    <dgm:cxn modelId="{03BBD36E-4E52-4DB8-80CA-2AE162C1F845}" type="presOf" srcId="{9D5566AC-E0A9-41C3-A0ED-417D52701E19}" destId="{D271B841-ABDA-4E59-BD5E-2DE4030EF1D7}" srcOrd="0" destOrd="0" presId="urn:microsoft.com/office/officeart/2005/8/layout/target3"/>
    <dgm:cxn modelId="{9CD8CFB7-3A42-4B97-A563-C890F7BC289D}" type="presOf" srcId="{FF43024E-5A77-4AFC-8BC9-0D3981A5FE5A}" destId="{21BEA877-EE38-45B0-89D1-670DDEDA7E23}" srcOrd="0" destOrd="0" presId="urn:microsoft.com/office/officeart/2005/8/layout/target3"/>
    <dgm:cxn modelId="{1A81F3A8-E473-4272-8284-7846FF2140A8}" type="presOf" srcId="{55ED032C-505C-442A-92C1-A8F3184106D6}" destId="{62416DED-340F-4F02-BD41-DA15FBE29E19}" srcOrd="1" destOrd="0" presId="urn:microsoft.com/office/officeart/2005/8/layout/target3"/>
    <dgm:cxn modelId="{9A219E1F-1957-4930-8D8B-F5D3385A6A36}" srcId="{FF43024E-5A77-4AFC-8BC9-0D3981A5FE5A}" destId="{55ED032C-505C-442A-92C1-A8F3184106D6}" srcOrd="1" destOrd="0" parTransId="{2FFADFD7-234C-41DB-84BF-228763764BD7}" sibTransId="{896F51B0-EA5B-42C2-B6EB-DDB696DFC911}"/>
    <dgm:cxn modelId="{7040DAFE-8649-4206-B7B1-901D8F99BBD2}" type="presOf" srcId="{1A2D9DBD-600C-4522-8059-F323FF1B506A}" destId="{6D23AC98-D334-431F-B434-3A4A0A888210}" srcOrd="0" destOrd="0" presId="urn:microsoft.com/office/officeart/2005/8/layout/target3"/>
    <dgm:cxn modelId="{A1BE0B49-EB25-45B5-9250-B1F363820228}" srcId="{FF43024E-5A77-4AFC-8BC9-0D3981A5FE5A}" destId="{B07A39DE-7468-4A2B-A020-9D858034A706}" srcOrd="4" destOrd="0" parTransId="{94C223E2-5332-4B22-BC56-A3CCA6F93F38}" sibTransId="{660DB32B-EA1F-464C-9B00-57F1A2BBD656}"/>
    <dgm:cxn modelId="{5220764B-3E6B-4368-8CC1-B1B74BD2476E}" type="presOf" srcId="{B07A39DE-7468-4A2B-A020-9D858034A706}" destId="{E5FAB075-BF55-433E-89B8-7E8534EC1EEA}" srcOrd="0" destOrd="0" presId="urn:microsoft.com/office/officeart/2005/8/layout/target3"/>
    <dgm:cxn modelId="{1C48943B-F7BB-4533-8597-5803171791D2}" type="presOf" srcId="{B07A39DE-7468-4A2B-A020-9D858034A706}" destId="{98ECA3B3-490F-4A76-807B-7A546BD04050}" srcOrd="1" destOrd="0" presId="urn:microsoft.com/office/officeart/2005/8/layout/target3"/>
    <dgm:cxn modelId="{0095AF7C-8A19-4EAF-A80C-43CE54FB16CF}" type="presParOf" srcId="{21BEA877-EE38-45B0-89D1-670DDEDA7E23}" destId="{9FF8A7C3-3D71-4D0A-B2C5-69A36E121A5A}" srcOrd="0" destOrd="0" presId="urn:microsoft.com/office/officeart/2005/8/layout/target3"/>
    <dgm:cxn modelId="{E6E85733-DDAE-463F-89EB-62073B43E3C7}" type="presParOf" srcId="{21BEA877-EE38-45B0-89D1-670DDEDA7E23}" destId="{C3FC3347-D75A-4BEB-8670-105FCDBB15EA}" srcOrd="1" destOrd="0" presId="urn:microsoft.com/office/officeart/2005/8/layout/target3"/>
    <dgm:cxn modelId="{C9751446-12EA-4D7B-ACAB-6BE4B36E8337}" type="presParOf" srcId="{21BEA877-EE38-45B0-89D1-670DDEDA7E23}" destId="{6D23AC98-D334-431F-B434-3A4A0A888210}" srcOrd="2" destOrd="0" presId="urn:microsoft.com/office/officeart/2005/8/layout/target3"/>
    <dgm:cxn modelId="{E31CC8CE-B040-4E3D-A775-85D61F777F5C}" type="presParOf" srcId="{21BEA877-EE38-45B0-89D1-670DDEDA7E23}" destId="{8FC320EF-95FB-407E-BAA1-C3BF48BC3706}" srcOrd="3" destOrd="0" presId="urn:microsoft.com/office/officeart/2005/8/layout/target3"/>
    <dgm:cxn modelId="{EC651EBF-C005-482B-9B37-D241DB3872D1}" type="presParOf" srcId="{21BEA877-EE38-45B0-89D1-670DDEDA7E23}" destId="{F3FBE068-E884-4049-8BD4-BB186F98AFDD}" srcOrd="4" destOrd="0" presId="urn:microsoft.com/office/officeart/2005/8/layout/target3"/>
    <dgm:cxn modelId="{D0EC7001-F102-48B4-9D87-9E8BC89641A1}" type="presParOf" srcId="{21BEA877-EE38-45B0-89D1-670DDEDA7E23}" destId="{DCC39811-183A-4433-9667-5E185EBC2394}" srcOrd="5" destOrd="0" presId="urn:microsoft.com/office/officeart/2005/8/layout/target3"/>
    <dgm:cxn modelId="{8EFE437A-91E9-4E6E-AF5C-4619D149EB17}" type="presParOf" srcId="{21BEA877-EE38-45B0-89D1-670DDEDA7E23}" destId="{99C8063D-6D2B-4BF7-B693-41F275B2DEB1}" srcOrd="6" destOrd="0" presId="urn:microsoft.com/office/officeart/2005/8/layout/target3"/>
    <dgm:cxn modelId="{ADDFB4A9-8D27-423D-AB0D-0AE5A0FBB015}" type="presParOf" srcId="{21BEA877-EE38-45B0-89D1-670DDEDA7E23}" destId="{A7C9B3F1-12B4-4223-BEB8-C5DAD86D3B62}" srcOrd="7" destOrd="0" presId="urn:microsoft.com/office/officeart/2005/8/layout/target3"/>
    <dgm:cxn modelId="{24D5AD07-8874-4938-B6D1-E45B58FF7F90}" type="presParOf" srcId="{21BEA877-EE38-45B0-89D1-670DDEDA7E23}" destId="{D271B841-ABDA-4E59-BD5E-2DE4030EF1D7}" srcOrd="8" destOrd="0" presId="urn:microsoft.com/office/officeart/2005/8/layout/target3"/>
    <dgm:cxn modelId="{F9DAA71D-20A7-4462-84D2-835B70DF902A}" type="presParOf" srcId="{21BEA877-EE38-45B0-89D1-670DDEDA7E23}" destId="{6C3FB2F0-CD66-4692-8AE3-68F94CE29108}" srcOrd="9" destOrd="0" presId="urn:microsoft.com/office/officeart/2005/8/layout/target3"/>
    <dgm:cxn modelId="{2C115EB6-F16F-4EED-BD70-02B9376AFDA9}" type="presParOf" srcId="{21BEA877-EE38-45B0-89D1-670DDEDA7E23}" destId="{55D76E6F-3EA6-4DE5-AC65-8E8782F72331}" srcOrd="10" destOrd="0" presId="urn:microsoft.com/office/officeart/2005/8/layout/target3"/>
    <dgm:cxn modelId="{F515333E-3178-4DCF-9829-9518E6771376}" type="presParOf" srcId="{21BEA877-EE38-45B0-89D1-670DDEDA7E23}" destId="{194D6FC7-5EDF-44FF-98FE-F8E727FC226C}" srcOrd="11" destOrd="0" presId="urn:microsoft.com/office/officeart/2005/8/layout/target3"/>
    <dgm:cxn modelId="{385CF2EB-D414-4B1B-B35A-628130B21FE5}" type="presParOf" srcId="{21BEA877-EE38-45B0-89D1-670DDEDA7E23}" destId="{D1DF4565-3060-4006-84F5-D262A15FE4CC}" srcOrd="12" destOrd="0" presId="urn:microsoft.com/office/officeart/2005/8/layout/target3"/>
    <dgm:cxn modelId="{A8032A0B-2D36-4BA1-926D-E0C062E096C4}" type="presParOf" srcId="{21BEA877-EE38-45B0-89D1-670DDEDA7E23}" destId="{87318806-A537-4CBA-9741-9F90FDF18D5C}" srcOrd="13" destOrd="0" presId="urn:microsoft.com/office/officeart/2005/8/layout/target3"/>
    <dgm:cxn modelId="{F2132C40-FFBF-470D-8E42-B1FF28172D02}" type="presParOf" srcId="{21BEA877-EE38-45B0-89D1-670DDEDA7E23}" destId="{E5FAB075-BF55-433E-89B8-7E8534EC1EEA}" srcOrd="14" destOrd="0" presId="urn:microsoft.com/office/officeart/2005/8/layout/target3"/>
    <dgm:cxn modelId="{F8E1F2A0-73C5-43DD-B890-1DD534CFD831}" type="presParOf" srcId="{21BEA877-EE38-45B0-89D1-670DDEDA7E23}" destId="{0EA93EEA-7403-4FAA-B257-5036828F63A0}" srcOrd="15" destOrd="0" presId="urn:microsoft.com/office/officeart/2005/8/layout/target3"/>
    <dgm:cxn modelId="{08EE95F7-2401-4142-A658-D401FBA76A9B}" type="presParOf" srcId="{21BEA877-EE38-45B0-89D1-670DDEDA7E23}" destId="{62416DED-340F-4F02-BD41-DA15FBE29E19}" srcOrd="16" destOrd="0" presId="urn:microsoft.com/office/officeart/2005/8/layout/target3"/>
    <dgm:cxn modelId="{58883D16-A1A1-4764-9A86-55D634E1B281}" type="presParOf" srcId="{21BEA877-EE38-45B0-89D1-670DDEDA7E23}" destId="{CBA2D8C8-DE09-4728-9B40-FC962389B4AA}" srcOrd="17" destOrd="0" presId="urn:microsoft.com/office/officeart/2005/8/layout/target3"/>
    <dgm:cxn modelId="{FF493B3D-160B-47C5-804A-D2F662A88AAA}" type="presParOf" srcId="{21BEA877-EE38-45B0-89D1-670DDEDA7E23}" destId="{32815D58-8F05-4260-831F-2E1EDA2C4A83}" srcOrd="18" destOrd="0" presId="urn:microsoft.com/office/officeart/2005/8/layout/target3"/>
    <dgm:cxn modelId="{E5594D4B-3AE9-4E3D-A3C3-3B00FD68964D}" type="presParOf" srcId="{21BEA877-EE38-45B0-89D1-670DDEDA7E23}" destId="{98ECA3B3-490F-4A76-807B-7A546BD04050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10DF7-D85C-48BB-94DA-800E96239BAC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E6CCEA-BAC4-41E0-9471-4526A47C14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23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D5876-9E7F-420D-9D31-1F7C3877B57C}" type="datetime1">
              <a:rPr lang="ru-RU" smtClean="0"/>
              <a:t>02.11.2021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6A3FC-698F-4D3D-B06A-CAA2798365C2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0510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20BA9-6844-404B-A3A1-CFE51ECE9AF0}" type="datetime1">
              <a:rPr lang="ru-RU" smtClean="0"/>
              <a:t>02.11.2021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6A3FC-698F-4D3D-B06A-CAA2798365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5117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25C36-02F3-4D9B-AC19-F5DEC8525E79}" type="datetime1">
              <a:rPr lang="ru-RU" smtClean="0"/>
              <a:t>02.11.2021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6A3FC-698F-4D3D-B06A-CAA2798365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0937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987A8-2D4D-4342-B77C-0BFCB25487E1}" type="datetime1">
              <a:rPr lang="ru-RU" smtClean="0"/>
              <a:t>02.11.2021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6A3FC-698F-4D3D-B06A-CAA2798365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59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3B864-91EF-4590-B316-37D8A78E15ED}" type="datetime1">
              <a:rPr lang="ru-RU" smtClean="0"/>
              <a:t>02.11.2021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6A3FC-698F-4D3D-B06A-CAA2798365C2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8548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BD35F-E6CA-460D-83BA-5A748EC8455C}" type="datetime1">
              <a:rPr lang="ru-RU" smtClean="0"/>
              <a:t>02.11.2021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6A3FC-698F-4D3D-B06A-CAA2798365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036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D0ADF-4158-4FC2-ADBD-FDC7C9C552B5}" type="datetime1">
              <a:rPr lang="ru-RU" smtClean="0"/>
              <a:t>02.11.2021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6A3FC-698F-4D3D-B06A-CAA2798365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5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F2C9C-17CD-411F-A2D4-31B96FC27695}" type="datetime1">
              <a:rPr lang="ru-RU" smtClean="0"/>
              <a:t>02.11.2021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6A3FC-698F-4D3D-B06A-CAA2798365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9697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C2E53-3A33-48AA-A277-CA0D73681B4D}" type="datetime1">
              <a:rPr lang="ru-RU" smtClean="0"/>
              <a:t>02.11.2021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6A3FC-698F-4D3D-B06A-CAA2798365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247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1B7A5EAF-39E0-400B-B07E-770B8B3A4408}" type="datetime1">
              <a:rPr lang="ru-RU" smtClean="0"/>
              <a:t>02.11.2021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596A3FC-698F-4D3D-B06A-CAA2798365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1571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E2CEF-AEEB-4819-8621-6C60DD939E27}" type="datetime1">
              <a:rPr lang="ru-RU" smtClean="0"/>
              <a:t>02.11.2021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6A3FC-698F-4D3D-B06A-CAA2798365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483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33B919B-9B2A-468B-9073-29766C8E49DF}" type="datetime1">
              <a:rPr lang="ru-RU" smtClean="0"/>
              <a:t>02.11.2021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E596A3FC-698F-4D3D-B06A-CAA2798365C2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806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Эффективные инструменты визуализации учебной информации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1442393"/>
              </p:ext>
            </p:extLst>
          </p:nvPr>
        </p:nvGraphicFramePr>
        <p:xfrm>
          <a:off x="428596" y="357166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6A3FC-698F-4D3D-B06A-CAA2798365C2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416546"/>
              </p:ext>
            </p:extLst>
          </p:nvPr>
        </p:nvGraphicFramePr>
        <p:xfrm>
          <a:off x="428596" y="28572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6A3FC-698F-4D3D-B06A-CAA2798365C2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itchFamily="18" charset="0"/>
              </a:rPr>
              <a:t>5. Презентация как способ эффективного инструмента визуализации учебной информации</a:t>
            </a:r>
            <a:br>
              <a:rPr lang="ru-RU" sz="2800" dirty="0">
                <a:latin typeface="Times New Roman" panose="02020603050405020304" pitchFamily="18" charset="0"/>
                <a:cs typeface="Times New Roman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  При составлении учебной информации следует визуализировать следующие блоки: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 вводное занятие;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 лабораторные работы;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 домашние задания;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 лекционный материал.</a:t>
            </a:r>
          </a:p>
          <a:p>
            <a:pPr algn="just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   На вводном занятии происходит ознакомление аудитории учащихся с изучаемым курсом. Поэтому в качестве визуализации вводного занятия рекомендуется делать презентацию с применением картинок, графиков или видео. Такая подача заинтересует студентов на протяжении всего курса.</a:t>
            </a:r>
          </a:p>
          <a:p>
            <a:pPr algn="just"/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6A3FC-698F-4D3D-B06A-CAA2798365C2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Заключение</a:t>
            </a: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В заключении отметим, что эффективное использование инструментов визуализации в учебной деятельности приводит к повышению уровня использования наглядности на занятии, устанавливается предметная связь с информацией, логика подачи учебного материала, положительным образом сказывается на уровне знаний учащихся, а так же увеличивается производительность занятия. Визуализация помогает решить ряд педагогических задач, таких как обеспечение интенсивности обучения, активизации учебной и познавательной деятельности, формирование и развитие критического и визуального мышления, зрительного восприятия, образного представления знаний и учебных действий, передачи знаний и распознавания образов, повышения визуальной грамотности и визуальной культуры.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6A3FC-698F-4D3D-B06A-CAA2798365C2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Список литературы</a:t>
            </a: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1. Лаврентьев Г.В., Лаврентьева Н.Б.,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Неудахина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Н.А. Инновационные обучающие технологии в профессиональной подготовке специалистов. 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Сверчкова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Ю.А., Визуализация учебной информации как средство преобразования блоковых моделей.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Селевко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Г.К. Современные образовательные технологии: Учебное пособие.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4. Ресурсы Интернет.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6A3FC-698F-4D3D-B06A-CAA2798365C2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План презентации:</a:t>
            </a: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1. Введение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2. Понятие визуализации и ее алгоритм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3. Информация как связующее звено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4. Принципы системного квантования и когнитивной визуализации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5. Презентация как способ эффективного инструмента визуализации учебной информации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6. Заключение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7. Список литературы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6A3FC-698F-4D3D-B06A-CAA2798365C2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Введение</a:t>
            </a: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   Известно, что от 80 до 90% информации воспринимается человеком визуально,  в том числе и учебная информация. Эффективность визуализации учебной информации доказана В.Ф. Шаталовым в опорных конспектах, обеспечивающих успешность в обучении. 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6A3FC-698F-4D3D-B06A-CAA2798365C2}" type="slidenum">
              <a:rPr lang="ru-RU" smtClean="0"/>
              <a:pPr/>
              <a:t>3</a:t>
            </a:fld>
            <a:endParaRPr lang="ru-RU"/>
          </a:p>
        </p:txBody>
      </p:sp>
      <p:pic>
        <p:nvPicPr>
          <p:cNvPr id="4" name="Рисунок 3" descr="Шаталов_Віктор_Федорович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5074" y="3429000"/>
            <a:ext cx="2114547" cy="24764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00826" y="6143644"/>
            <a:ext cx="1614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В.Ф.Шаталов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Понятие визуализации и ее алгоритм</a:t>
            </a: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   Визуализация учебной информации предполагает знание языка визуального построения и выработку принципов его эффективного использования в обучении. Как и другие языки, визуальный язык имеет свои ресурсы и возможности: словарь элементов языковых форм, способы пространственной организации и др.</a:t>
            </a:r>
          </a:p>
          <a:p>
            <a:pPr algn="just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   В методике преподавания применение визуальных форм усвоения учебной информации позволяет изменить характер обучения: ускорить восприятие, осмысление и обобщение, умение анализировать понятия, свертывать и развертывать информацию.</a:t>
            </a: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6A3FC-698F-4D3D-B06A-CAA2798365C2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визуализации учебной информации: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822325" y="1846263"/>
          <a:ext cx="75438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6A3FC-698F-4D3D-B06A-CAA2798365C2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Информация как связующее звено</a:t>
            </a: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   Информация является связующим звеном между обучающим и обучающимся. Она структурирует процесс обучения через его компоненты – деятельность преподавателя и деятельность студента. Именно способ восприятия учебного содержания должен послужить основанием выбора технологического приема активизации познавательной деятельности учащихся.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6A3FC-698F-4D3D-B06A-CAA2798365C2}" type="slidenum">
              <a:rPr lang="ru-RU" smtClean="0"/>
              <a:pPr/>
              <a:t>6</a:t>
            </a:fld>
            <a:endParaRPr lang="ru-RU"/>
          </a:p>
        </p:txBody>
      </p:sp>
      <p:pic>
        <p:nvPicPr>
          <p:cNvPr id="4" name="Рисунок 3" descr="ПРЕПОД И СТУДЕР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6380" y="4286256"/>
            <a:ext cx="3143272" cy="207170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8381278"/>
              </p:ext>
            </p:extLst>
          </p:nvPr>
        </p:nvGraphicFramePr>
        <p:xfrm>
          <a:off x="428596" y="64291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6A3FC-698F-4D3D-B06A-CAA2798365C2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8074172"/>
              </p:ext>
            </p:extLst>
          </p:nvPr>
        </p:nvGraphicFramePr>
        <p:xfrm>
          <a:off x="428596" y="357166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6A3FC-698F-4D3D-B06A-CAA2798365C2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Принципы системного квантования и когнитивной визуализации</a:t>
            </a: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   Эффективным способом обработки информации является ее «сжатие». Под «сжатием» информации понимается, обобщение, укрупнение, систематизация и генерализация.</a:t>
            </a:r>
          </a:p>
          <a:p>
            <a:pPr algn="just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algn="just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   По Г.В.Лаврентьеву методологический фундамент рассматриваемой технологии составляет следующие принципы ее построения: принцип системного квантования и принцип когнитивной визуализации.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6A3FC-698F-4D3D-B06A-CAA2798365C2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120</TotalTime>
  <Words>718</Words>
  <Application>Microsoft Office PowerPoint</Application>
  <PresentationFormat>Экран (4:3)</PresentationFormat>
  <Paragraphs>77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Calibri</vt:lpstr>
      <vt:lpstr>Calibri Light</vt:lpstr>
      <vt:lpstr>Times New Roman</vt:lpstr>
      <vt:lpstr>Ретро</vt:lpstr>
      <vt:lpstr> Эффективные инструменты визуализации учебной информации</vt:lpstr>
      <vt:lpstr>План презентации:</vt:lpstr>
      <vt:lpstr>1. Введение</vt:lpstr>
      <vt:lpstr>2. Понятие визуализации и ее алгоритм</vt:lpstr>
      <vt:lpstr>Алгоритм визуализации учебной информации:</vt:lpstr>
      <vt:lpstr>3. Информация как связующее звено</vt:lpstr>
      <vt:lpstr>Презентация PowerPoint</vt:lpstr>
      <vt:lpstr>Презентация PowerPoint</vt:lpstr>
      <vt:lpstr>4. Принципы системного квантования и когнитивной визуализации</vt:lpstr>
      <vt:lpstr>Презентация PowerPoint</vt:lpstr>
      <vt:lpstr>Презентация PowerPoint</vt:lpstr>
      <vt:lpstr>5. Презентация как способ эффективного инструмента визуализации учебной информации </vt:lpstr>
      <vt:lpstr>6. Заключение</vt:lpstr>
      <vt:lpstr>7. Список литературы</vt:lpstr>
    </vt:vector>
  </TitlesOfParts>
  <Company>Reanimator Extreme Edition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тему:  «Эффективные инструменты визуализации учебной информации»</dc:title>
  <dc:creator>Favorite</dc:creator>
  <cp:lastModifiedBy>Админ</cp:lastModifiedBy>
  <cp:revision>14</cp:revision>
  <dcterms:created xsi:type="dcterms:W3CDTF">2016-04-09T18:25:13Z</dcterms:created>
  <dcterms:modified xsi:type="dcterms:W3CDTF">2021-11-02T06:34:37Z</dcterms:modified>
</cp:coreProperties>
</file>