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6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6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2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1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8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4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2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1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5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8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1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9DEB-12A0-45AB-BD2E-85E86DF0A7F5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E5CE25-119A-4372-B390-7BEC5360A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504" y="871948"/>
            <a:ext cx="5826719" cy="1646302"/>
          </a:xfrm>
        </p:spPr>
        <p:txBody>
          <a:bodyPr/>
          <a:lstStyle/>
          <a:p>
            <a:r>
              <a:rPr lang="ru-RU" dirty="0" smtClean="0"/>
              <a:t>Как живет семья?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90" y="2756799"/>
            <a:ext cx="4878946" cy="3659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4973" y="5701896"/>
            <a:ext cx="29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Подготовила воспитатель: Клейн Р.И.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2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Игра «Найди пару»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22646"/>
              </p:ext>
            </p:extLst>
          </p:nvPr>
        </p:nvGraphicFramePr>
        <p:xfrm>
          <a:off x="958638" y="2187506"/>
          <a:ext cx="6191250" cy="307995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988">
                <a:tc>
                  <a:txBody>
                    <a:bodyPr/>
                    <a:lstStyle/>
                    <a:p>
                      <a:r>
                        <a:rPr lang="ru-RU" dirty="0"/>
                        <a:t>БАБУШКА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/>
                        <a:t>ВНУЧКА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988">
                <a:tc>
                  <a:txBody>
                    <a:bodyPr/>
                    <a:lstStyle/>
                    <a:p>
                      <a:r>
                        <a:rPr lang="ru-RU"/>
                        <a:t>ОТЕЦ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/>
                        <a:t>ДОЧЬ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88">
                <a:tc>
                  <a:txBody>
                    <a:bodyPr/>
                    <a:lstStyle/>
                    <a:p>
                      <a:r>
                        <a:rPr lang="ru-RU"/>
                        <a:t>БРАТ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/>
                        <a:t>СЕСТРА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988">
                <a:tc>
                  <a:txBody>
                    <a:bodyPr/>
                    <a:lstStyle/>
                    <a:p>
                      <a:r>
                        <a:rPr lang="ru-RU"/>
                        <a:t>ТЕТЯ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ПЛЕМЯННИЦА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 урока. Рефлексия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453" b="12816"/>
          <a:stretch/>
        </p:blipFill>
        <p:spPr>
          <a:xfrm>
            <a:off x="1028449" y="1270000"/>
            <a:ext cx="5510011" cy="3129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882" y="4754125"/>
            <a:ext cx="6100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-Почему 7 я?</a:t>
            </a:r>
          </a:p>
          <a:p>
            <a:r>
              <a:rPr lang="ru-RU" dirty="0" smtClean="0"/>
              <a:t>- Правильно, все члены семьи должны быть равноправны. 7 точно таких же как и я членов семьи.</a:t>
            </a:r>
          </a:p>
          <a:p>
            <a:r>
              <a:rPr lang="ru-RU" dirty="0" smtClean="0"/>
              <a:t>- Объясните значение пословицы: «Вся семья вместе, так и душа на месте».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1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6676"/>
            <a:ext cx="6731359" cy="46246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семье, как о людях, которые любят друг друга, заботятся друг о друге;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Становление нравственных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внутрисемейных отношениях, сплочение детей и родителей;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семейного творчества и сотрудничества семьи и школы, воспитание у учащихся чувства любви и уважения к родителям, гордости за свою семью.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26235"/>
            <a:ext cx="6347713" cy="691166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17401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 </a:t>
            </a:r>
            <a:r>
              <a:rPr lang="ru-RU" sz="2400" dirty="0"/>
              <a:t>У меня есть мама,</a:t>
            </a:r>
            <a:br>
              <a:rPr lang="ru-RU" sz="2400" dirty="0"/>
            </a:br>
            <a:r>
              <a:rPr lang="ru-RU" sz="2400" dirty="0"/>
              <a:t>       У меня есть папа,</a:t>
            </a:r>
            <a:br>
              <a:rPr lang="ru-RU" sz="2400" dirty="0"/>
            </a:br>
            <a:r>
              <a:rPr lang="ru-RU" sz="2400" dirty="0"/>
              <a:t>       У меня есть дедушка,</a:t>
            </a:r>
            <a:br>
              <a:rPr lang="ru-RU" sz="2400" dirty="0"/>
            </a:br>
            <a:r>
              <a:rPr lang="ru-RU" sz="2400" dirty="0"/>
              <a:t>          У меня есть бабушка,</a:t>
            </a:r>
            <a:br>
              <a:rPr lang="ru-RU" sz="2400" dirty="0"/>
            </a:br>
            <a:r>
              <a:rPr lang="ru-RU" sz="2400" dirty="0"/>
              <a:t>       А у них есть я.</a:t>
            </a:r>
            <a:br>
              <a:rPr lang="ru-RU" sz="2400" dirty="0"/>
            </a:br>
            <a:r>
              <a:rPr lang="ru-RU" sz="2400" dirty="0"/>
              <a:t>       Что это?   </a:t>
            </a:r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69" y="3888185"/>
            <a:ext cx="3945966" cy="29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00" y="4842456"/>
            <a:ext cx="7714444" cy="1198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. Это группа живущих вместе близких родственников.</a:t>
            </a:r>
            <a:br>
              <a:rPr lang="ru-RU" sz="2000" dirty="0"/>
            </a:br>
            <a:r>
              <a:rPr lang="ru-RU" sz="2000" dirty="0" smtClean="0"/>
              <a:t>2</a:t>
            </a:r>
            <a:r>
              <a:rPr lang="ru-RU" sz="2000" dirty="0"/>
              <a:t>. Объединение людей, сплоченных общими интересами.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71" t="4647" r="16704"/>
          <a:stretch/>
        </p:blipFill>
        <p:spPr>
          <a:xfrm>
            <a:off x="1442433" y="373485"/>
            <a:ext cx="4146999" cy="4158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96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3" y="609600"/>
            <a:ext cx="8216720" cy="21979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«Счастлив тот, кто счастлив у себя дома</a:t>
            </a:r>
            <a:r>
              <a:rPr lang="ru-RU" dirty="0" smtClean="0"/>
              <a:t>». ( </a:t>
            </a:r>
            <a:r>
              <a:rPr lang="ru-RU" dirty="0"/>
              <a:t>Л.Н. </a:t>
            </a:r>
            <a:r>
              <a:rPr lang="ru-RU" dirty="0" smtClean="0"/>
              <a:t>Толстой)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553235"/>
            <a:ext cx="5967211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70" y="4146192"/>
            <a:ext cx="3467100" cy="2171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8270" y="151181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Кто живет у нас в квартире?</a:t>
            </a:r>
          </a:p>
          <a:p>
            <a:r>
              <a:rPr lang="ru-RU" sz="2400" dirty="0" smtClean="0"/>
              <a:t>Раз, два, три, четыре, пять,</a:t>
            </a:r>
          </a:p>
          <a:p>
            <a:r>
              <a:rPr lang="ru-RU" sz="2400" dirty="0" smtClean="0"/>
              <a:t>Всех могу пересчитать:</a:t>
            </a:r>
          </a:p>
          <a:p>
            <a:r>
              <a:rPr lang="ru-RU" sz="2400" dirty="0" smtClean="0"/>
              <a:t>Папа, мама, брат, сестренка,</a:t>
            </a:r>
          </a:p>
          <a:p>
            <a:r>
              <a:rPr lang="ru-RU" sz="2400" dirty="0" smtClean="0"/>
              <a:t>Кошка Мурка, два котенка</a:t>
            </a:r>
          </a:p>
          <a:p>
            <a:r>
              <a:rPr lang="ru-RU" sz="2400" dirty="0" smtClean="0"/>
              <a:t>Мой сверчок, щенок и я</a:t>
            </a:r>
          </a:p>
          <a:p>
            <a:r>
              <a:rPr lang="ru-RU" sz="2400" dirty="0" smtClean="0"/>
              <a:t>Вот и вся моя семья.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2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478" y="898460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 называли «домочадцами». В одной семье могут быть люди разного возраста, т.е. люди разных поколений.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 smtClean="0"/>
              <a:t>Как </a:t>
            </a:r>
            <a:r>
              <a:rPr lang="ru-RU" dirty="0"/>
              <a:t>вы понимаете значение слова «поколение»?</a:t>
            </a:r>
          </a:p>
        </p:txBody>
      </p:sp>
    </p:spTree>
    <p:extLst>
      <p:ext uri="{BB962C8B-B14F-4D97-AF65-F5344CB8AC3E}">
        <p14:creationId xmlns:p14="http://schemas.microsoft.com/office/powerpoint/2010/main" val="6656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087" y="383305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– люди одного возраста, живущие в одно время. 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нашего детского сада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одно поколение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ваши дедушки, бабушки – это люди другого поколения,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3123126"/>
            <a:ext cx="5452056" cy="34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Игра « Кто кому кто?»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кто для мамы? (дочь)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называет тебя сыном? (папа)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кто для бабушки? (внук)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–Рита,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папы есть мама. Кто она тебе? (бабушка)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Анжела,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мамы есть сестра. Кто она тебе? (тетя)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–Настя,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маминой сестры есть дети: сын и дочь. Кто они тебе? (двоюродные братья и сестры</a:t>
            </a:r>
          </a:p>
        </p:txBody>
      </p:sp>
    </p:spTree>
    <p:extLst>
      <p:ext uri="{BB962C8B-B14F-4D97-AF65-F5344CB8AC3E}">
        <p14:creationId xmlns:p14="http://schemas.microsoft.com/office/powerpoint/2010/main" val="35435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235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Times New Roman</vt:lpstr>
      <vt:lpstr>Trebuchet MS</vt:lpstr>
      <vt:lpstr>Wingdings 3</vt:lpstr>
      <vt:lpstr>Грань</vt:lpstr>
      <vt:lpstr>Как живет семья?</vt:lpstr>
      <vt:lpstr>Цели урока:</vt:lpstr>
      <vt:lpstr>Загадка</vt:lpstr>
      <vt:lpstr>Презентация PowerPoint</vt:lpstr>
      <vt:lpstr> «Счастлив тот, кто счастлив у себя дома». ( Л.Н. Толстой) </vt:lpstr>
      <vt:lpstr>Физминутка</vt:lpstr>
      <vt:lpstr>Презентация PowerPoint</vt:lpstr>
      <vt:lpstr>Презентация PowerPoint</vt:lpstr>
      <vt:lpstr>Игра « Кто кому кто?»</vt:lpstr>
      <vt:lpstr>Игра «Найди пару»</vt:lpstr>
      <vt:lpstr>Итог урока. Рефлексия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живет семья?</dc:title>
  <dc:creator>Lib</dc:creator>
  <cp:lastModifiedBy>ГБДОУ60 №2</cp:lastModifiedBy>
  <cp:revision>7</cp:revision>
  <dcterms:created xsi:type="dcterms:W3CDTF">2015-12-09T08:02:31Z</dcterms:created>
  <dcterms:modified xsi:type="dcterms:W3CDTF">2022-12-27T14:16:42Z</dcterms:modified>
</cp:coreProperties>
</file>