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60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D0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66E2C3-25B6-4943-8F84-6724119FF341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330175-6722-436E-AFB2-C95B2C8F3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2285992"/>
            <a:ext cx="5143536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Народные приметы в предсказании погоды»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5286388"/>
            <a:ext cx="7072362" cy="1357346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>
                <a:solidFill>
                  <a:srgbClr val="1D0D01"/>
                </a:solidFill>
              </a:rPr>
              <a:t>Выполнила работу : Дубовик Кристина  6 класс МКОУ Никольская СОШ</a:t>
            </a:r>
          </a:p>
          <a:p>
            <a:pPr algn="l"/>
            <a:r>
              <a:rPr lang="ru-RU" sz="2500" dirty="0" smtClean="0">
                <a:solidFill>
                  <a:srgbClr val="1D0D01"/>
                </a:solidFill>
              </a:rPr>
              <a:t>Руководитель: Малицкая Вероника Витальевна   </a:t>
            </a:r>
            <a:endParaRPr lang="ru-RU" sz="2500" dirty="0">
              <a:solidFill>
                <a:srgbClr val="1D0D0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785794"/>
            <a:ext cx="5547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Исследовательский реферат </a:t>
            </a:r>
          </a:p>
          <a:p>
            <a:r>
              <a:rPr lang="ru-RU" sz="3200" dirty="0" smtClean="0"/>
              <a:t>Тема: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7786742" cy="5286412"/>
          </a:xfrm>
        </p:spPr>
        <p:txBody>
          <a:bodyPr>
            <a:noAutofit/>
          </a:bodyPr>
          <a:lstStyle/>
          <a:p>
            <a:pPr algn="l" fontAlgn="base"/>
            <a:r>
              <a:rPr lang="ru-RU" sz="20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1 августа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 —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Макрида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Макрида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мокра — и осень мокра,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Макрида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суха — и осень тоже.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2 августа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 — Ильин день. Какая на Илью погода до обеда — такое будет лето, а какая погода после обеда — такая будет осень.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27 августа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 — Михей-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Тиховей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. Если в этот день дуют тихие ветры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29 августа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 — третий Спас Нерукотворный, хлебный, ореховый.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В безветренную погоду сильно шумит лес — скоро пойдет дождь.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Петух вечером поет — к перемене погоды.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 Куры в земле купаются — быть ненастью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Собака валяется на земле, мало ест и много спит — пойдет дождь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06524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/>
              <a:t>Август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6540838" cy="6500858"/>
          </a:xfrm>
        </p:spPr>
        <p:txBody>
          <a:bodyPr>
            <a:normAutofit fontScale="47500" lnSpcReduction="20000"/>
          </a:bodyPr>
          <a:lstStyle/>
          <a:p>
            <a:pPr algn="ctr" fontAlgn="base"/>
            <a:r>
              <a:rPr lang="ru-RU" sz="10900" dirty="0" smtClean="0"/>
              <a:t>Сентябрь</a:t>
            </a:r>
          </a:p>
          <a:p>
            <a:pPr fontAlgn="ctr"/>
            <a:r>
              <a:rPr lang="ru-RU" sz="5100" b="1" dirty="0" smtClean="0"/>
              <a:t>3 сентября</a:t>
            </a:r>
            <a:r>
              <a:rPr lang="ru-RU" sz="5100" dirty="0" smtClean="0"/>
              <a:t> —день ясный и безоблачный, еще четыре недели должна продержаться хорошая погода.</a:t>
            </a:r>
          </a:p>
          <a:p>
            <a:pPr fontAlgn="ctr"/>
            <a:r>
              <a:rPr lang="ru-RU" sz="5100" b="1" dirty="0" smtClean="0"/>
              <a:t>13 сентября</a:t>
            </a:r>
            <a:r>
              <a:rPr lang="ru-RU" sz="5100" dirty="0" smtClean="0"/>
              <a:t> — Куприянов день. на </a:t>
            </a:r>
            <a:r>
              <a:rPr lang="ru-RU" sz="5100" dirty="0" err="1" smtClean="0"/>
              <a:t>Куприяна</a:t>
            </a:r>
            <a:r>
              <a:rPr lang="ru-RU" sz="5100" dirty="0" smtClean="0"/>
              <a:t> увидеть журавлей, зима будет поздняя.</a:t>
            </a:r>
          </a:p>
          <a:p>
            <a:pPr fontAlgn="ctr"/>
            <a:r>
              <a:rPr lang="ru-RU" sz="5100" b="1" dirty="0" smtClean="0"/>
              <a:t>14 сентября</a:t>
            </a:r>
            <a:r>
              <a:rPr lang="ru-RU" sz="5100" dirty="0" smtClean="0"/>
              <a:t> — Семен </a:t>
            </a:r>
            <a:r>
              <a:rPr lang="ru-RU" sz="5100" dirty="0" err="1" smtClean="0"/>
              <a:t>Летопроводец</a:t>
            </a:r>
            <a:r>
              <a:rPr lang="ru-RU" sz="5100" dirty="0" smtClean="0"/>
              <a:t>, </a:t>
            </a:r>
            <a:r>
              <a:rPr lang="ru-RU" sz="5100" dirty="0" err="1" smtClean="0"/>
              <a:t>Осенины</a:t>
            </a:r>
            <a:r>
              <a:rPr lang="ru-RU" sz="5100" dirty="0" smtClean="0"/>
              <a:t> (начало «бабьего лета»). Если этот день дождливый, то и осень будет мокрой, а если теплый, то зиму надо ждать мягкую.</a:t>
            </a:r>
          </a:p>
          <a:p>
            <a:pPr fontAlgn="base"/>
            <a:r>
              <a:rPr lang="ru-RU" sz="5100" dirty="0" smtClean="0"/>
              <a:t>Если листья березы желтеют с верхушки —ранняя весна, снизу — поздняя, равномерно по всей кроне — то сроки наступления весны будут среднемноголетними. </a:t>
            </a:r>
          </a:p>
          <a:p>
            <a:pPr fontAlgn="base"/>
            <a:r>
              <a:rPr lang="ru-RU" sz="5100" dirty="0" smtClean="0"/>
              <a:t>Птицы летят низко —холодная зима, высоко — теплая. -Большие муравьиные кучи —суровая зима.</a:t>
            </a:r>
          </a:p>
          <a:p>
            <a:r>
              <a:rPr lang="ru-RU" sz="5100" dirty="0" smtClean="0"/>
              <a:t>Гром в сентябре — к продолжительной теплой осени.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13 октября</a:t>
            </a:r>
            <a:r>
              <a:rPr lang="ru-RU" dirty="0" smtClean="0"/>
              <a:t> — Григорий. Если в этот день выпадает снег, зима не скоро настанет.</a:t>
            </a:r>
          </a:p>
          <a:p>
            <a:pPr fontAlgn="base"/>
            <a:r>
              <a:rPr lang="ru-RU" b="1" dirty="0" smtClean="0"/>
              <a:t>14 октября</a:t>
            </a:r>
            <a:r>
              <a:rPr lang="ru-RU" dirty="0" smtClean="0"/>
              <a:t> — Покров. На Покров северный ветер к холодной зиме, южный — к теплой, западный — к снежной, переменный — к непостоянной. </a:t>
            </a:r>
          </a:p>
          <a:p>
            <a:pPr fontAlgn="base"/>
            <a:r>
              <a:rPr lang="ru-RU" dirty="0" smtClean="0"/>
              <a:t>Если на Покров день морозно и лежит снег, вся зима будет морозной и суровой. </a:t>
            </a:r>
          </a:p>
          <a:p>
            <a:pPr fontAlgn="base"/>
            <a:r>
              <a:rPr lang="ru-RU" dirty="0" smtClean="0"/>
              <a:t>Ранний снег — к ранней весне. </a:t>
            </a:r>
          </a:p>
          <a:p>
            <a:r>
              <a:rPr lang="ru-RU" dirty="0" smtClean="0"/>
              <a:t>Если в начале октября лист березы не полностью опадает — к позднему снегу и холодной зиме, поздний листопад — к продолжительной суровой зиме. </a:t>
            </a:r>
          </a:p>
          <a:p>
            <a:r>
              <a:rPr lang="ru-RU" dirty="0" smtClean="0"/>
              <a:t>Если в октябре звезды яркие — к хорошей погоде.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428604"/>
            <a:ext cx="3093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Октябрь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643866" cy="6215106"/>
          </a:xfrm>
        </p:spPr>
        <p:txBody>
          <a:bodyPr>
            <a:normAutofit fontScale="85000" lnSpcReduction="20000"/>
          </a:bodyPr>
          <a:lstStyle/>
          <a:p>
            <a:pPr algn="ctr" fontAlgn="ctr">
              <a:buNone/>
            </a:pPr>
            <a:r>
              <a:rPr lang="ru-RU" sz="7100" dirty="0" smtClean="0"/>
              <a:t>Ноябрь </a:t>
            </a:r>
          </a:p>
          <a:p>
            <a:pPr fontAlgn="ctr"/>
            <a:r>
              <a:rPr lang="ru-RU" sz="2900" dirty="0" smtClean="0"/>
              <a:t>Много снега в ноябре - урожай хлеба. </a:t>
            </a:r>
          </a:p>
          <a:p>
            <a:pPr fontAlgn="ctr"/>
            <a:r>
              <a:rPr lang="ru-RU" sz="2900" b="1" dirty="0" smtClean="0"/>
              <a:t>8 ноября</a:t>
            </a:r>
            <a:r>
              <a:rPr lang="ru-RU" sz="2900" dirty="0" smtClean="0"/>
              <a:t> — Дмитрий. Если в этот день холодно и снежно — весна будет поздней и холодной, если оттепель — зима и весна будут теплыми.</a:t>
            </a:r>
          </a:p>
          <a:p>
            <a:pPr fontAlgn="ctr"/>
            <a:r>
              <a:rPr lang="ru-RU" sz="2900" b="1" dirty="0" smtClean="0"/>
              <a:t>14 ноября</a:t>
            </a:r>
            <a:r>
              <a:rPr lang="ru-RU" sz="2900" dirty="0" smtClean="0"/>
              <a:t> —"Кузьма и Демьян куют лед на земле и на водах", — утверждает пословица. </a:t>
            </a:r>
          </a:p>
          <a:p>
            <a:pPr fontAlgn="ctr"/>
            <a:r>
              <a:rPr lang="ru-RU" sz="2900" b="1" dirty="0" smtClean="0"/>
              <a:t>19 ноября</a:t>
            </a:r>
            <a:r>
              <a:rPr lang="ru-RU" sz="2900" dirty="0" smtClean="0"/>
              <a:t> — Павел и </a:t>
            </a:r>
            <a:r>
              <a:rPr lang="ru-RU" sz="2900" dirty="0" err="1" smtClean="0"/>
              <a:t>Варлаам</a:t>
            </a:r>
            <a:r>
              <a:rPr lang="ru-RU" sz="2900" dirty="0" smtClean="0"/>
              <a:t>. Много снега в этот день — к снежной зиме.</a:t>
            </a:r>
          </a:p>
          <a:p>
            <a:pPr fontAlgn="ctr"/>
            <a:r>
              <a:rPr lang="ru-RU" sz="2900" b="1" dirty="0" smtClean="0"/>
              <a:t>28 ноября</a:t>
            </a:r>
            <a:r>
              <a:rPr lang="ru-RU" sz="2900" dirty="0" smtClean="0"/>
              <a:t> — Гурий. Выпавший в этот день снег не тает до весны.</a:t>
            </a:r>
          </a:p>
          <a:p>
            <a:pPr fontAlgn="ctr"/>
            <a:r>
              <a:rPr lang="ru-RU" sz="2900" b="1" dirty="0" smtClean="0"/>
              <a:t>29 ноября</a:t>
            </a:r>
            <a:r>
              <a:rPr lang="ru-RU" sz="2900" dirty="0" smtClean="0"/>
              <a:t> — Матвей. Если в этот день на Матвея веют буйные ветры, то до Николы (19 декабря) быть вьюгам и метелям.</a:t>
            </a:r>
          </a:p>
          <a:p>
            <a:pPr fontAlgn="ctr"/>
            <a:r>
              <a:rPr lang="ru-RU" sz="2900" dirty="0" smtClean="0"/>
              <a:t>Гусь лапку поджимает — ожидается стужа, полощется в воде — тепло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92" y="285728"/>
            <a:ext cx="8286808" cy="6000792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ru-RU" sz="8600" dirty="0" smtClean="0"/>
              <a:t>Декабрь </a:t>
            </a:r>
          </a:p>
          <a:p>
            <a:pPr fontAlgn="base"/>
            <a:r>
              <a:rPr lang="ru-RU" sz="3400" dirty="0" smtClean="0"/>
              <a:t>Сухой декабрь сулит сухую весну и лето.</a:t>
            </a:r>
          </a:p>
          <a:p>
            <a:pPr fontAlgn="ctr"/>
            <a:r>
              <a:rPr lang="ru-RU" sz="3400" b="1" dirty="0" smtClean="0"/>
              <a:t>1 декабря</a:t>
            </a:r>
            <a:r>
              <a:rPr lang="ru-RU" sz="3400" dirty="0" smtClean="0"/>
              <a:t> — Платон и Роман. Если день теплый — зима будет теплой, а если в течение дня погода переменится, то и зима будет переменчивой.</a:t>
            </a:r>
          </a:p>
          <a:p>
            <a:pPr fontAlgn="ctr"/>
            <a:r>
              <a:rPr lang="ru-RU" sz="3400" b="1" dirty="0" smtClean="0"/>
              <a:t>3 декабря</a:t>
            </a:r>
            <a:r>
              <a:rPr lang="ru-RU" sz="3400" dirty="0" smtClean="0"/>
              <a:t> — </a:t>
            </a:r>
            <a:r>
              <a:rPr lang="ru-RU" sz="3400" dirty="0" err="1" smtClean="0"/>
              <a:t>Прокл</a:t>
            </a:r>
            <a:r>
              <a:rPr lang="ru-RU" sz="3400" dirty="0" smtClean="0"/>
              <a:t>.  Считалось, если 3 декабря идет снег, то и 3 июня пойдет дождь.</a:t>
            </a:r>
          </a:p>
          <a:p>
            <a:pPr fontAlgn="ctr"/>
            <a:r>
              <a:rPr lang="ru-RU" sz="3400" b="1" dirty="0" smtClean="0"/>
              <a:t>15 декабря.</a:t>
            </a:r>
            <a:r>
              <a:rPr lang="ru-RU" sz="3400" dirty="0" smtClean="0"/>
              <a:t> Наши предки верили, что если в этот день идет снег, то он будет продолжаться 47 дней.</a:t>
            </a:r>
          </a:p>
          <a:p>
            <a:pPr fontAlgn="ctr"/>
            <a:r>
              <a:rPr lang="ru-RU" sz="3400" b="1" dirty="0" smtClean="0"/>
              <a:t>17 декабря</a:t>
            </a:r>
            <a:r>
              <a:rPr lang="ru-RU" sz="3400" dirty="0" smtClean="0"/>
              <a:t> Варвара. В этот день приглядывались к дымовым трубам: дым тянется к небу — к морозу, к земле без ветра — к ненастью, виснет коромыслом — к оттепели. А вечером смотрели на небо: звездное — к холодам, тусклое — к теплу.</a:t>
            </a:r>
          </a:p>
          <a:p>
            <a:pPr fontAlgn="ctr"/>
            <a:r>
              <a:rPr lang="ru-RU" sz="3400" b="1" dirty="0" smtClean="0"/>
              <a:t>29 декабря</a:t>
            </a:r>
            <a:r>
              <a:rPr lang="ru-RU" sz="3400" dirty="0" smtClean="0"/>
              <a:t> — </a:t>
            </a:r>
            <a:r>
              <a:rPr lang="ru-RU" sz="3400" dirty="0" err="1" smtClean="0"/>
              <a:t>Агей</a:t>
            </a:r>
            <a:r>
              <a:rPr lang="ru-RU" sz="3400" dirty="0" smtClean="0"/>
              <a:t>. Если в этот день сильный мороз, то холода простоят до Крещения (19 января).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183880" cy="6500858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ru-RU" sz="8600" dirty="0" smtClean="0"/>
              <a:t>Январь</a:t>
            </a:r>
          </a:p>
          <a:p>
            <a:pPr fontAlgn="ctr"/>
            <a:r>
              <a:rPr lang="ru-RU" sz="3200" b="1" dirty="0" smtClean="0"/>
              <a:t>1 января</a:t>
            </a:r>
            <a:r>
              <a:rPr lang="ru-RU" sz="3200" dirty="0" smtClean="0"/>
              <a:t> — Новый год. Если сильный мороз и мало снега — к хорошему урожаю хлеба.( мороза не было)</a:t>
            </a:r>
          </a:p>
          <a:p>
            <a:pPr fontAlgn="ctr"/>
            <a:r>
              <a:rPr lang="ru-RU" sz="3200" b="1" dirty="0" smtClean="0"/>
              <a:t>5 января </a:t>
            </a:r>
            <a:r>
              <a:rPr lang="ru-RU" sz="3200" dirty="0" smtClean="0"/>
              <a:t> </a:t>
            </a:r>
            <a:r>
              <a:rPr lang="ru-RU" sz="3200" dirty="0" err="1" smtClean="0"/>
              <a:t>Федул</a:t>
            </a:r>
            <a:r>
              <a:rPr lang="ru-RU" sz="3200" dirty="0" smtClean="0"/>
              <a:t>.  На этот день существует поговорка: Пришел  </a:t>
            </a:r>
            <a:r>
              <a:rPr lang="ru-RU" sz="3200" dirty="0" err="1" smtClean="0"/>
              <a:t>Федул</a:t>
            </a:r>
            <a:r>
              <a:rPr lang="ru-RU" sz="3200" dirty="0" smtClean="0"/>
              <a:t>, ветер надул — к урожаю.</a:t>
            </a:r>
          </a:p>
          <a:p>
            <a:pPr fontAlgn="ctr"/>
            <a:r>
              <a:rPr lang="ru-RU" sz="3200" b="1" dirty="0" smtClean="0"/>
              <a:t>7 января</a:t>
            </a:r>
            <a:r>
              <a:rPr lang="ru-RU" sz="3200" dirty="0" smtClean="0"/>
              <a:t> — Рождество. Перед праздником смотрели в небо: если на нем много звезд — будет много грибов и ягод. ( небо было звёздное)</a:t>
            </a:r>
          </a:p>
          <a:p>
            <a:pPr fontAlgn="ctr"/>
            <a:r>
              <a:rPr lang="ru-RU" sz="3200" dirty="0" smtClean="0"/>
              <a:t>Святочные дни (с Рождества до Крещения). Если они пасмурные и теплые, то хлеб уродится хороший, если ясные — к неурожаю. ( были пасмурные)</a:t>
            </a:r>
          </a:p>
          <a:p>
            <a:pPr fontAlgn="ctr"/>
            <a:r>
              <a:rPr lang="ru-RU" sz="3200" b="1" dirty="0" smtClean="0"/>
              <a:t>19 января</a:t>
            </a:r>
            <a:r>
              <a:rPr lang="ru-RU" sz="3200" dirty="0" smtClean="0"/>
              <a:t> — Крещение. Крестьяне говорили: Снега под Крещение надует — хлеба прибудет. Также считалось, что ясная и холодная погода — к засушливому лету, пасмурная и снежная — к обильному урожаю. Звездная ночь на Крещение — уродятся горох и ягоды.</a:t>
            </a:r>
          </a:p>
          <a:p>
            <a:pPr fontAlgn="ctr"/>
            <a:r>
              <a:rPr lang="ru-RU" sz="3200" b="1" dirty="0" smtClean="0"/>
              <a:t>25 января</a:t>
            </a:r>
            <a:r>
              <a:rPr lang="ru-RU" sz="3200" dirty="0" smtClean="0"/>
              <a:t> — Татьяна. В народе отмечали: Снег на Татьяну — лето дождливое, проглянет солнышко — к раннему разливу. (?)</a:t>
            </a:r>
          </a:p>
          <a:p>
            <a:pPr fontAlgn="ctr"/>
            <a:r>
              <a:rPr lang="ru-RU" sz="3200" dirty="0" smtClean="0"/>
              <a:t>Лес шумит — к оттепели; треск усиливается — к сильным морозам.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00438"/>
            <a:ext cx="7358114" cy="271464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За основу своих наблюдений я взяла приметы погоды по  месяцам .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Вот наиболее известные приметы  наблюдения за погодой.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Я начала  вести свои наблюдения с августа месяца и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сопостовляла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их с народными приметами на этот день. Затем проанализировала, где конкретно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указалось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 в какие дни совпали или не совпали народные приметы.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Свои наблюдения за погодой я начала   ради интереса, меня интересовало, совпадут ли народные приметы прошлого для современного мира. Результаты своей работе я представила ниже</a:t>
            </a:r>
            <a:r>
              <a:rPr lang="ru-RU" sz="2400" b="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endParaRPr lang="ru-RU" sz="2400" b="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642918"/>
            <a:ext cx="81891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Практическая часть работы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52"/>
            <a:ext cx="8143932" cy="2922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Основные результаты:  </a:t>
            </a:r>
            <a:r>
              <a:rPr lang="ru-RU" dirty="0" smtClean="0"/>
              <a:t>доказала совпадение  реальной погоды  с народными приметами,   совпадение было больше летом и  осенью, меньше – зимой.  Зимних примет гораздо меньше, чем летних и осенних.</a:t>
            </a:r>
          </a:p>
          <a:p>
            <a:endParaRPr lang="ru-RU" dirty="0"/>
          </a:p>
        </p:txBody>
      </p:sp>
      <p:pic>
        <p:nvPicPr>
          <p:cNvPr id="7170" name="Picture 2" descr="http://bestgif.ru/_ph/23/2/7105841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230638" cy="35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4256"/>
            <a:ext cx="4033305" cy="35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"/>
            <a:ext cx="84296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Наблюдения. Выводы</a:t>
            </a:r>
          </a:p>
          <a:p>
            <a:r>
              <a:rPr lang="ru-RU" sz="2400" dirty="0"/>
              <a:t>Из </a:t>
            </a:r>
            <a:r>
              <a:rPr lang="ru-RU" sz="2400" dirty="0" smtClean="0"/>
              <a:t>моих практических </a:t>
            </a:r>
            <a:r>
              <a:rPr lang="ru-RU" sz="2400" dirty="0"/>
              <a:t>наблюдений  можно сделать выводы, что в основном приметы совпадают  с реальной погодой во все времена года</a:t>
            </a:r>
            <a:r>
              <a:rPr lang="ru-RU" sz="2400" dirty="0" smtClean="0"/>
              <a:t>. </a:t>
            </a:r>
            <a:r>
              <a:rPr lang="ru-RU" sz="2400" dirty="0"/>
              <a:t>Особенно просто предсказывать погоду по поведению животных, но это кратковременные прогнозы.  Прогноз на длительный срок лучше предсказывать по другим приметам. Отследить совпадения или несовпадения абсолютно всех примет народного календаря, конечно </a:t>
            </a:r>
            <a:r>
              <a:rPr lang="ru-RU" sz="2400" dirty="0" smtClean="0"/>
              <a:t>же, не </a:t>
            </a:r>
            <a:r>
              <a:rPr lang="ru-RU" sz="2400" dirty="0"/>
              <a:t>возможно. </a:t>
            </a:r>
            <a:r>
              <a:rPr lang="ru-RU" sz="2400" dirty="0" smtClean="0"/>
              <a:t>Так </a:t>
            </a:r>
            <a:r>
              <a:rPr lang="ru-RU" sz="2400" dirty="0"/>
              <a:t>как </a:t>
            </a:r>
            <a:r>
              <a:rPr lang="ru-RU" sz="2400" dirty="0" smtClean="0"/>
              <a:t>требуются </a:t>
            </a:r>
            <a:r>
              <a:rPr lang="ru-RU" sz="2400" dirty="0"/>
              <a:t>регулярные наблюдений, а порой даже за несколько лет наблюдения за погодой, во-вторых, очень много примет в календаре прогнозируют изменения, которые должны произойти через  достаточно продолжительное время – месяц, а то и более. Поэтому для подтверждения или опровержения требуются регулярные наблюдения.  Получается, что для ежедневной организации жизнедеятельности необходимо всё-таки пользоваться услугами </a:t>
            </a:r>
            <a:r>
              <a:rPr lang="ru-RU" sz="2400" dirty="0" err="1"/>
              <a:t>Гидрометеоцентра</a:t>
            </a:r>
            <a:r>
              <a:rPr lang="ru-RU" sz="2400" dirty="0"/>
              <a:t>,  хотя знание примет народного календаря лишним не будет.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Список использованной    литературы</a:t>
            </a:r>
          </a:p>
          <a:p>
            <a:r>
              <a:rPr lang="ru-RU" dirty="0"/>
              <a:t>1.	 Соловьев Л.И. География Кемеровской области. .Природа «Скиф» Кузбасс, 2006 год</a:t>
            </a:r>
          </a:p>
          <a:p>
            <a:r>
              <a:rPr lang="ru-RU" dirty="0"/>
              <a:t>2.	И.В. Зыков.  Календарь природы. Кемерово Книжное издательство</a:t>
            </a:r>
          </a:p>
          <a:p>
            <a:r>
              <a:rPr lang="ru-RU" dirty="0"/>
              <a:t>3.	Журнал – сборник для библиотек и школ  «Читаем, учимся, играем» №5, 2007 год;</a:t>
            </a:r>
          </a:p>
          <a:p>
            <a:r>
              <a:rPr lang="ru-RU" dirty="0"/>
              <a:t>4.	С.А. Тихомирова  Физика в пословицах, загадках, сказках. - </a:t>
            </a:r>
            <a:r>
              <a:rPr lang="ru-RU" dirty="0" err="1"/>
              <a:t>М.:Школьная</a:t>
            </a:r>
            <a:r>
              <a:rPr lang="ru-RU" dirty="0"/>
              <a:t> Пресса,2002.-128с.- (Библиотека журнала «Физика в школе»;вып.22)</a:t>
            </a:r>
          </a:p>
          <a:p>
            <a:r>
              <a:rPr lang="ru-RU" dirty="0"/>
              <a:t>5.	Тарасов Л.В.  Физика в природе: Книга для учащихся. –М.: «</a:t>
            </a:r>
            <a:r>
              <a:rPr lang="ru-RU" dirty="0" err="1"/>
              <a:t>Вебум</a:t>
            </a:r>
            <a:r>
              <a:rPr lang="ru-RU"/>
              <a:t>-М», 2002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772400" cy="2329827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Цель  исследования: </a:t>
            </a:r>
            <a:r>
              <a:rPr lang="ru-RU" sz="4000" b="0" dirty="0" smtClean="0"/>
              <a:t>доказать, что использование народных примет возможно для прогноза погоды</a:t>
            </a:r>
            <a:endParaRPr lang="ru-RU" sz="4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429000"/>
            <a:ext cx="525658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48680"/>
            <a:ext cx="7772400" cy="435771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Методы  исследования: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0" dirty="0" smtClean="0"/>
              <a:t>- анализ и систематизация литературы по исследуемой теме; </a:t>
            </a:r>
            <a:br>
              <a:rPr lang="ru-RU" sz="3600" b="0" dirty="0" smtClean="0"/>
            </a:br>
            <a:r>
              <a:rPr lang="ru-RU" sz="3600" b="0" dirty="0" smtClean="0"/>
              <a:t>- наблюдение; </a:t>
            </a:r>
            <a:br>
              <a:rPr lang="ru-RU" sz="3600" b="0" dirty="0" smtClean="0"/>
            </a:br>
            <a:r>
              <a:rPr lang="ru-RU" sz="3600" b="0" dirty="0" smtClean="0"/>
              <a:t>- сопоставление, </a:t>
            </a:r>
            <a:br>
              <a:rPr lang="ru-RU" sz="3600" b="0" dirty="0" smtClean="0"/>
            </a:br>
            <a:r>
              <a:rPr lang="ru-RU" sz="3600" b="0" dirty="0" smtClean="0"/>
              <a:t>- анкетирование.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990850" cy="29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152" y="571480"/>
            <a:ext cx="7943848" cy="52149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Актуальность:</a:t>
            </a:r>
            <a:endParaRPr lang="ru-RU" dirty="0" smtClean="0"/>
          </a:p>
          <a:p>
            <a:r>
              <a:rPr lang="ru-RU" dirty="0" smtClean="0"/>
              <a:t> Известно, что самые лучшие метеорологи мира  часто ошибаются в прогнозах погоды:  как  правило  их точность составляет не более 80 %, так стоит ли безоговорочно им доверять, или лучше обратить   своё внимание на народные приметы</a:t>
            </a:r>
          </a:p>
          <a:p>
            <a:r>
              <a:rPr lang="ru-RU" dirty="0" smtClean="0"/>
              <a:t>Меня заинтересовала данная тема,  так как  я захотела  наиболее подробно познакомиться с  народными приметами, предсказывающими погоду, и  убедиться,   совпадают  ли они с  погодой на практике.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8072462" cy="4286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Познакомиться с народными приметами погоды;</a:t>
            </a:r>
          </a:p>
          <a:p>
            <a:r>
              <a:rPr lang="ru-RU" dirty="0" smtClean="0"/>
              <a:t> Изучить литературу по  данной  проблеме;</a:t>
            </a:r>
          </a:p>
          <a:p>
            <a:r>
              <a:rPr lang="ru-RU" dirty="0" smtClean="0"/>
              <a:t> Сопоставить народные приметы и погодные условия; </a:t>
            </a:r>
          </a:p>
          <a:p>
            <a:r>
              <a:rPr lang="ru-RU" dirty="0" smtClean="0"/>
              <a:t> Обработать результаты опроса-анкеты;</a:t>
            </a:r>
          </a:p>
          <a:p>
            <a:r>
              <a:rPr lang="ru-RU" dirty="0" smtClean="0"/>
              <a:t> Определить достоверность предсказаний погоды по народным приметам.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Гипотеза исследования</a:t>
            </a:r>
            <a:r>
              <a:rPr lang="ru-RU" dirty="0" smtClean="0"/>
              <a:t>: считаю, что если в ходе исследования смогу подтвердить что народные приметы предсказывают погоду не хуже Гидрометцентра, то это даст возможность ориентироваться в изменениях погоды без метеослужб.</a:t>
            </a:r>
          </a:p>
          <a:p>
            <a:r>
              <a:rPr lang="ru-RU" b="1" dirty="0" smtClean="0"/>
              <a:t>Объектом исследования:</a:t>
            </a:r>
            <a:r>
              <a:rPr lang="ru-RU" dirty="0" smtClean="0"/>
              <a:t> выступают народные приметы погоды.</a:t>
            </a:r>
          </a:p>
          <a:p>
            <a:r>
              <a:rPr lang="ru-RU" b="1" dirty="0" smtClean="0"/>
              <a:t>Предметом исследования: </a:t>
            </a:r>
            <a:r>
              <a:rPr lang="ru-RU" dirty="0" smtClean="0"/>
              <a:t>является надежность народных примет в составлении прогноза погоды.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8229600" cy="4389120"/>
          </a:xfrm>
        </p:spPr>
        <p:txBody>
          <a:bodyPr/>
          <a:lstStyle/>
          <a:p>
            <a:r>
              <a:rPr lang="ru-RU" dirty="0" smtClean="0"/>
              <a:t>Отдельные народные  приметы помогают предсказать погоду на конкретный день в году, на сегодня, на завтра или в целом на определённый сезон.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548313" cy="33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Народные приметы.   </a:t>
            </a:r>
            <a:endParaRPr lang="ru-RU" dirty="0" smtClean="0"/>
          </a:p>
          <a:p>
            <a:r>
              <a:rPr lang="ru-RU" dirty="0" smtClean="0"/>
              <a:t>За сотни и тысячи лет народ накопил знания и мудрость, передавая их от отца к сыну. Задолго до появления метеорологических станций, люди наблюдали за погодой и сравнивали это с происходящими явлениями в природе. Людям приходилось уметь ориентироваться в погодных явлениях затем, чтобы вовремя собрать или посеять урожай или начать другие земледельческие работы.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429133"/>
            <a:ext cx="4702338" cy="24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0"/>
            <a:ext cx="7286708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Классификация народных примет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036" y="714356"/>
            <a:ext cx="8143964" cy="564360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Изучая народные приметы в различных источниках</a:t>
            </a:r>
            <a:r>
              <a:rPr lang="ru-RU" sz="2800" dirty="0" smtClean="0"/>
              <a:t> я </a:t>
            </a:r>
            <a:r>
              <a:rPr lang="ru-RU" sz="2800" dirty="0" smtClean="0">
                <a:solidFill>
                  <a:schemeClr val="tx1"/>
                </a:solidFill>
              </a:rPr>
              <a:t> нашла разные классификации: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1)Приметы разделены по временам года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2)Приметы разделены по месяцам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3)Приметы по природным объектам и процессам происходящим в природе(по наличию и количеству осадков,  по поведению животных , растения барометры предсказывающие погоду)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так как их проще отследить)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298</TotalTime>
  <Words>562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 Народные приметы в предсказании погоды» </vt:lpstr>
      <vt:lpstr>Цель  исследования: доказать, что использование народных примет возможно для прогноза погоды</vt:lpstr>
      <vt:lpstr>Методы  исследования: - анализ и систематизация литературы по исследуемой теме;  - наблюдение;  - сопоставление,  - анкетирование.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Классификация народных примет</vt:lpstr>
      <vt:lpstr>   1 августа — Макрида. Макрида мокра — и осень мокра, Макрида суха — и осень тоже. 2 августа — Ильин день. Какая на Илью погода до обеда — такое будет лето, а какая погода после обеда — такая будет осень. 27 августа — Михей-Тиховей . Если в этот день дуют тихие ветры  29 августа — третий Спас Нерукотворный, хлебный, ореховый. В безветренную погоду сильно шумит лес — скоро пойдет дождь.  Петух вечером поет — к перемене погоды.  Куры в земле купаются — быть ненастью Собака валяется на земле, мало ест и много спит — пойдет дождь.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основу своих наблюдений я взяла приметы погоды по  месяцам . Вот наиболее известные приметы  наблюдения за погодой. Я начала  вести свои наблюдения с августа месяца и сопостовляла их с народными приметами на этот день. Затем проанализировала, где конкретно указалось  в какие дни совпали или не совпали народные приметы. Свои наблюдения за погодой я начала   ради интереса, меня интересовало, совпадут ли народные приметы прошлого для современного мира. Результаты своей работе я представила ниже. </vt:lpstr>
      <vt:lpstr>Презентация PowerPoint</vt:lpstr>
      <vt:lpstr>Презентация PowerPoint</vt:lpstr>
      <vt:lpstr>Литература: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Народные приметы в предсказании погоды»</dc:title>
  <dc:creator>www</dc:creator>
  <cp:lastModifiedBy>ПК2</cp:lastModifiedBy>
  <cp:revision>32</cp:revision>
  <dcterms:created xsi:type="dcterms:W3CDTF">2017-01-25T06:03:55Z</dcterms:created>
  <dcterms:modified xsi:type="dcterms:W3CDTF">2017-02-03T06:20:18Z</dcterms:modified>
</cp:coreProperties>
</file>