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96" r:id="rId5"/>
    <p:sldId id="295" r:id="rId6"/>
    <p:sldId id="283" r:id="rId7"/>
    <p:sldId id="284" r:id="rId8"/>
    <p:sldId id="274" r:id="rId9"/>
    <p:sldId id="285" r:id="rId10"/>
    <p:sldId id="286" r:id="rId11"/>
    <p:sldId id="287" r:id="rId12"/>
    <p:sldId id="288" r:id="rId13"/>
    <p:sldId id="289" r:id="rId14"/>
    <p:sldId id="290" r:id="rId15"/>
    <p:sldId id="300" r:id="rId16"/>
    <p:sldId id="257" r:id="rId17"/>
    <p:sldId id="304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4;&#1072;&#1103;\&#1051;&#1077;&#1074;&#1080;&#1090;&#1072;&#1085;-&#1086;&#1073;%20&#1086;&#1082;&#1086;&#1085;&#1095;&#1072;&#1085;&#1080;&#1080;%20&#1074;&#1086;&#1081;&#1085;&#1099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9%20&#1084;&#1072;&#1103;\Untitled_720x576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4;&#1072;&#1103;\&#1075;&#1086;&#1083;&#1086;&#1089;%20&#1051;&#1077;&#1074;&#1080;&#1090;&#1072;&#1085;&#1072;-&#1085;&#1072;&#1095;&#1072;&#1083;&#1086;%20&#1074;&#1086;&#1081;&#1085;&#109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АКТИКА, 3 КЛАСС\9 мая\592126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842676">
            <a:off x="40792" y="1236639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Microsoft YaHei" pitchFamily="34" charset="-122"/>
                <a:cs typeface="Courier New" pitchFamily="49" charset="0"/>
              </a:rPr>
              <a:t>РАДИ ЖИЗНИ НА ЗЕМЛЕ…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Microsoft YaHei" pitchFamily="34" charset="-122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61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 Вся страна – армия и народ, тыл и фронт – объединились под лозунгами: «Смерть немецким оккупантам!», «Все для фронта, все для победы!». Страна превратилась в единый военный лагерь. На защиту Родины встали все и взрослые и дети. Уходили на фронт эшелоны, создавались партизанские отряды, заступали на трудовую вахту в тылу женщины, дети, старики. </a:t>
            </a:r>
          </a:p>
          <a:p>
            <a:endParaRPr lang="ru-RU" b="1" dirty="0">
              <a:latin typeface="Segoe Print" pitchFamily="2" charset="0"/>
            </a:endParaRPr>
          </a:p>
          <a:p>
            <a:r>
              <a:rPr lang="ru-RU" b="1" dirty="0">
                <a:latin typeface="Segoe Print" pitchFamily="2" charset="0"/>
              </a:rPr>
              <a:t> Самую большую тяжесть вынесла на своих плечах женщина-мать. Скольких сыновей и дочерей они не дождались с войны.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279900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ПРАКТИКА, 3 КЛАСС\9 мая\00287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06596" cy="63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7002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Отечественная война – это не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только </a:t>
            </a:r>
            <a:r>
              <a:rPr lang="ru-RU" b="1" dirty="0">
                <a:latin typeface="Segoe Print" pitchFamily="2" charset="0"/>
              </a:rPr>
              <a:t>кровь, страдания и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смерть</a:t>
            </a:r>
            <a:r>
              <a:rPr lang="ru-RU" b="1" dirty="0">
                <a:latin typeface="Segoe Print" pitchFamily="2" charset="0"/>
              </a:rPr>
              <a:t>, но еще и высшие </a:t>
            </a:r>
            <a:r>
              <a:rPr lang="ru-RU" b="1" dirty="0" smtClean="0">
                <a:latin typeface="Segoe Print" pitchFamily="2" charset="0"/>
              </a:rPr>
              <a:t>взлеты </a:t>
            </a:r>
          </a:p>
          <a:p>
            <a:r>
              <a:rPr lang="ru-RU" b="1" dirty="0" smtClean="0">
                <a:latin typeface="Segoe Print" pitchFamily="2" charset="0"/>
              </a:rPr>
              <a:t>человеческого </a:t>
            </a:r>
            <a:r>
              <a:rPr lang="ru-RU" b="1" dirty="0">
                <a:latin typeface="Segoe Print" pitchFamily="2" charset="0"/>
              </a:rPr>
              <a:t>духа, высшее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мерило </a:t>
            </a:r>
            <a:r>
              <a:rPr lang="ru-RU" b="1" dirty="0">
                <a:latin typeface="Segoe Print" pitchFamily="2" charset="0"/>
              </a:rPr>
              <a:t>мужества, благородства,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верности</a:t>
            </a:r>
            <a:r>
              <a:rPr lang="ru-RU" b="1" dirty="0">
                <a:latin typeface="Segoe Print" pitchFamily="2" charset="0"/>
              </a:rPr>
              <a:t>… Образы далеких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любимых </a:t>
            </a:r>
            <a:r>
              <a:rPr lang="ru-RU" b="1" dirty="0">
                <a:latin typeface="Segoe Print" pitchFamily="2" charset="0"/>
              </a:rPr>
              <a:t>помогали нашим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солдатам </a:t>
            </a:r>
            <a:r>
              <a:rPr lang="ru-RU" b="1" dirty="0">
                <a:latin typeface="Segoe Print" pitchFamily="2" charset="0"/>
              </a:rPr>
              <a:t>в их нелегких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фронтовых </a:t>
            </a:r>
            <a:r>
              <a:rPr lang="ru-RU" b="1" dirty="0">
                <a:latin typeface="Segoe Print" pitchFamily="2" charset="0"/>
              </a:rPr>
              <a:t>буднях, в тяжелых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боях</a:t>
            </a:r>
            <a:r>
              <a:rPr lang="ru-RU" b="1" dirty="0">
                <a:latin typeface="Segoe Print" pitchFamily="2" charset="0"/>
              </a:rPr>
              <a:t>, придавали им сил и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мужества</a:t>
            </a:r>
            <a:r>
              <a:rPr lang="ru-RU" b="1" dirty="0">
                <a:latin typeface="Segoe Print" pitchFamily="2" charset="0"/>
              </a:rPr>
              <a:t>. Это помогало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выжить </a:t>
            </a:r>
            <a:r>
              <a:rPr lang="ru-RU" b="1" dirty="0">
                <a:latin typeface="Segoe Print" pitchFamily="2" charset="0"/>
              </a:rPr>
              <a:t>нашим солдатам в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этой </a:t>
            </a:r>
            <a:r>
              <a:rPr lang="ru-RU" b="1" dirty="0">
                <a:latin typeface="Segoe Print" pitchFamily="2" charset="0"/>
              </a:rPr>
              <a:t>кровавой схватке.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Любовь </a:t>
            </a:r>
            <a:r>
              <a:rPr lang="ru-RU" b="1" dirty="0">
                <a:latin typeface="Segoe Print" pitchFamily="2" charset="0"/>
              </a:rPr>
              <a:t>матери, жены, невесты.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На </a:t>
            </a:r>
            <a:r>
              <a:rPr lang="ru-RU" b="1" dirty="0">
                <a:latin typeface="Segoe Print" pitchFamily="2" charset="0"/>
              </a:rPr>
              <a:t>передовую из дома шли письма, такие желанные для солдат, ну а бойцы писали домой о том, как </a:t>
            </a:r>
            <a:r>
              <a:rPr lang="ru-RU" b="1" dirty="0" smtClean="0">
                <a:latin typeface="Segoe Print" pitchFamily="2" charset="0"/>
              </a:rPr>
              <a:t>тосковали по </a:t>
            </a:r>
            <a:r>
              <a:rPr lang="ru-RU" b="1" dirty="0">
                <a:latin typeface="Segoe Print" pitchFamily="2" charset="0"/>
              </a:rPr>
              <a:t>дому, семье, мечтали о победе.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05" y="4280703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ПРАКТИКА, 3 КЛАСС\9 мая\1304923128_1304913265_12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10" y="188640"/>
            <a:ext cx="4320952" cy="327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911988"/>
            <a:ext cx="2584491" cy="194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644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</a:rPr>
              <a:t>«Жди </a:t>
            </a: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меня, и я вернусь, только очень жди,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Жди, когда наводят грусть желтые дожди,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Жди, когда снега метут, жди, когда жара,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Жди, когда других не ждут, позабыв вчера.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Жди, когда из дальних мест писем не придет,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Жди, когда уж надоест всем, кто вместе ждет.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Жди меня, и я вернусь всем смертям назло.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Кто не ждал меня, тот пусть скажет: «Повезло».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Не понять, не ждавшим им, как среди огня </a:t>
            </a:r>
          </a:p>
          <a:p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Ожиданием своим ты спасла меня</a:t>
            </a:r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</a:rPr>
              <a:t>.»</a:t>
            </a:r>
          </a:p>
          <a:p>
            <a:endParaRPr lang="ru-RU" sz="20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</a:rPr>
              <a:t>     						КОНСТАНТАНТИН СИМОНОВ</a:t>
            </a:r>
            <a:endParaRPr lang="ru-RU" sz="2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20" y="4279900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ПРАКТИКА, 3 КЛАСС\9 мая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258592" cy="3193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61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248" y="40466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Нельзя без гнева и боли вспоминать о зверствах нацистов, которые расстреляли, задушили в газовых камерах, сожгли сотни людей. Повсюду, где появлялись гитлеровцы, они оставляли свои кровавые следы. Одно из таких зверств было совершено в белорусской деревне Хатынь. Это было так: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слёз. В Хатыни было немало многодетных семей. 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00" y="4276291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05978"/>
            <a:ext cx="2030783" cy="152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2252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Все дальше уходят события тех лет. Но никогда не изгладится из памяти людской день 9 мая 1945 года – светлый праздник победы нашего народа в битве с фашизмом. Всегда люди будут благодарны участникам той страшной войны, сумевшим одолеть жестокого врага. Сегодня, вспоминая погибших в войне 1941-1945 годов, почтим их память минутой молчания.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59562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«Неугасима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память поколений </a:t>
            </a:r>
          </a:p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 память тех, кого так свято чтим, </a:t>
            </a:r>
          </a:p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Давайте, люди, встанем на мгновенье </a:t>
            </a:r>
          </a:p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 в скорби постоим и помолчим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.» 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8197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83126"/>
            <a:ext cx="3588675" cy="33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Левитан-об окончании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5857892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44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" y="0"/>
            <a:ext cx="4932040" cy="68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ПРАКТИКА, 3 КЛАСС\9 мая\1241899905_pw_4118001_img_2803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0"/>
            <a:ext cx="4427984" cy="6854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897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ПРАКТИКА, 3 КЛАСС\9 мая\a6f9481bed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8366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titled_720x57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205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АКТИКА, 3 КЛАСС\9 мая\b702a1455ed5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6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ПРАКТИКА, 3 КЛАСС\9 мая\картинки\PnviYVb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731"/>
            <a:ext cx="4788024" cy="6851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4855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9544" y="18864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«Вспомним </a:t>
            </a:r>
            <a:r>
              <a:rPr lang="ru-RU" sz="2000" b="1" i="1" dirty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всех поимённо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 И в сердцах сохраним!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 Это нужно - не мёртвым,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 Это надо - живым</a:t>
            </a: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  <a:cs typeface="Microsoft Uighur" pitchFamily="2" charset="-78"/>
              </a:rPr>
              <a:t>!»</a:t>
            </a:r>
            <a:endParaRPr lang="ru-RU" sz="2000" b="1" i="1" dirty="0">
              <a:solidFill>
                <a:srgbClr val="FF0000"/>
              </a:solidFill>
              <a:latin typeface="Segoe Print" pitchFamily="2" charset="0"/>
              <a:cs typeface="Microsoft Uighur" pitchFamily="2" charset="-78"/>
            </a:endParaRPr>
          </a:p>
        </p:txBody>
      </p:sp>
      <p:pic>
        <p:nvPicPr>
          <p:cNvPr id="2050" name="Picture 2" descr="C:\Users\Admin\Desktop\ПРАКТИКА, 3 КЛАСС\9 мая\0b131a5c5c88f5ac1d55ac6e6357a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84368" cy="4941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220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«Столько </a:t>
            </a:r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лет! Сегодня отмечаем ДЕНЬ ПОБЕДЫ в гибельной войне,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И вполне серьёзная причина на минуту встать для всех в стране.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Встать и вспомнить подвиг наших дедов, их уже немного, вот беда.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Кроме них нам вряд ли кто расскажет, как страшны военные года.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Встань весь мир и помолчи минуту, на себя взгляни со стороны.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Посмотри и сделай всё, что можно, чтобы больше не было войны.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Так давайте праздновать победу, ветеранов наших поздравлять,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 Ведь когда война пришла на землю, выпало им землю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защищать»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24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206" y="33265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Segoe Print" pitchFamily="2" charset="0"/>
                <a:cs typeface="BrowalliaUPC" pitchFamily="34" charset="-34"/>
              </a:rPr>
              <a:t>День Победы 9 мая 1945 года знаком каждой стране, но наш народ шел к нему длительных четыре года, о которых и пойдет сейчас речь.</a:t>
            </a:r>
          </a:p>
        </p:txBody>
      </p:sp>
      <p:pic>
        <p:nvPicPr>
          <p:cNvPr id="1026" name="Picture 2" descr="C:\Users\Admin\Desktop\ПРАКТИКА, 3 КЛАСС\9 мая\1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832648" cy="4114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62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Print" pitchFamily="2" charset="0"/>
              </a:rPr>
              <a:t>Из заявления Советского правительства от 22 июня 1941 года: «Сегодня, в 4 часа утра, без предъявления каких-либо претензий к Советскому Союзу, без объявления войны, регулярные войска германской армии напали на нашу страну, атаковали пограничные части на фронте от Балтийского до Черного моря.» </a:t>
            </a:r>
          </a:p>
        </p:txBody>
      </p:sp>
      <p:pic>
        <p:nvPicPr>
          <p:cNvPr id="5122" name="Picture 2" descr="C:\Users\Admin\Desktop\ПРАКТИКА, 3 КЛАСС\9 мая\s_prazdnikom_pob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343656"/>
            <a:ext cx="3352973" cy="4395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РАКТИКА, 3 КЛАСС\9 мая\686349647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0" y="248747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голос Левитана-начало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857892"/>
            <a:ext cx="804866" cy="804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167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itchFamily="2" charset="0"/>
              </a:rPr>
              <a:t>В первый день войны им было по 17-20 лет. Из каждых 100 ребят этого возраста, ушедших на фронт, 97 не вернулись назад. 97 из 100! Вот она, война! 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 </a:t>
            </a:r>
          </a:p>
        </p:txBody>
      </p:sp>
      <p:pic>
        <p:nvPicPr>
          <p:cNvPr id="1026" name="Picture 2" descr="D:\ПРАКТИКА, 3 КЛАСС\9 мая\100694785_large_4346367_0_5b464_f33b8f9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6873"/>
            <a:ext cx="4680520" cy="2579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7657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29" y="1844824"/>
            <a:ext cx="37967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67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itchFamily="2" charset="0"/>
              </a:rPr>
              <a:t>Война - это 900 дней и ночей блокадного Ленинграда. Это 125 граммов хлеба в сутки. Это тонны бомб и снарядов, падающих на мирных людей. Война - это 20 часов у станка в день. Это урожай, выросший на солёной от пота земле. Это кровавые мозоли на ладонях таких же девчонок и мальчишек, как ты.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7" y="4279900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7" y="2852936"/>
            <a:ext cx="396875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837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337321" cy="272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792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179"/>
            <a:ext cx="8720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itchFamily="2" charset="0"/>
              </a:rPr>
              <a:t>Война… От Бреста до Москвы - 1000 км, от Москвы до Берлина - 1600. Итого: 2600 км - это если считать по прямой. Кажется мало, правда? Самолётом примерно 4 часа, а вот перебежками и по-пластунски - 4 года 1418 дней. 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279900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67499"/>
            <a:ext cx="38100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3" y="2736502"/>
            <a:ext cx="3763059" cy="322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2485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 Война проверяла всех на верность, самоотверженность, честность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и </a:t>
            </a:r>
            <a:r>
              <a:rPr lang="ru-RU" b="1" dirty="0">
                <a:latin typeface="Segoe Print" pitchFamily="2" charset="0"/>
              </a:rPr>
              <a:t>благородство, мужество и бесстрашие. Люди не думали о своей жизни. В мыслях было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только </a:t>
            </a:r>
            <a:r>
              <a:rPr lang="ru-RU" b="1" dirty="0">
                <a:latin typeface="Segoe Print" pitchFamily="2" charset="0"/>
              </a:rPr>
              <a:t>одно – остановить врага! Хоть на день, хоть на час, хоть 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на </a:t>
            </a:r>
            <a:r>
              <a:rPr lang="ru-RU" b="1" dirty="0">
                <a:latin typeface="Segoe Print" pitchFamily="2" charset="0"/>
              </a:rPr>
              <a:t>немного, чтобы дать возможность подготовиться и дать отпор врагу.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279900"/>
            <a:ext cx="46815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ПРАКТИКА, 3 КЛАСС\9 мая\zQtYzI5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6" y="2947014"/>
            <a:ext cx="4354512" cy="376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ПРАКТИКА, 3 КЛАСС\9 мая\831431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573"/>
            <a:ext cx="3312368" cy="4725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802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1062</Words>
  <Application>Microsoft Office PowerPoint</Application>
  <PresentationFormat>Экран (4:3)</PresentationFormat>
  <Paragraphs>58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777</cp:lastModifiedBy>
  <cp:revision>33</cp:revision>
  <dcterms:created xsi:type="dcterms:W3CDTF">2014-04-22T15:45:52Z</dcterms:created>
  <dcterms:modified xsi:type="dcterms:W3CDTF">2015-02-14T18:27:46Z</dcterms:modified>
</cp:coreProperties>
</file>